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87" r:id="rId16"/>
    <p:sldId id="273" r:id="rId17"/>
    <p:sldId id="274" r:id="rId18"/>
    <p:sldId id="270" r:id="rId19"/>
    <p:sldId id="271" r:id="rId20"/>
    <p:sldId id="275" r:id="rId21"/>
    <p:sldId id="277" r:id="rId22"/>
    <p:sldId id="276" r:id="rId23"/>
    <p:sldId id="278" r:id="rId24"/>
    <p:sldId id="279" r:id="rId25"/>
    <p:sldId id="290" r:id="rId26"/>
    <p:sldId id="291" r:id="rId27"/>
    <p:sldId id="289" r:id="rId28"/>
    <p:sldId id="272" r:id="rId29"/>
    <p:sldId id="280" r:id="rId30"/>
    <p:sldId id="281" r:id="rId31"/>
    <p:sldId id="282" r:id="rId32"/>
    <p:sldId id="283" r:id="rId33"/>
    <p:sldId id="284" r:id="rId34"/>
    <p:sldId id="285" r:id="rId35"/>
    <p:sldId id="286" r:id="rId36"/>
    <p:sldId id="288" r:id="rId37"/>
  </p:sldIdLst>
  <p:sldSz cx="24384000" cy="13716000"/>
  <p:notesSz cx="6858000" cy="9144000"/>
  <p:embeddedFontLst>
    <p:embeddedFont>
      <p:font typeface="Calibri" panose="020F0502020204030204" pitchFamily="34"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
      <p:font typeface="Montserrat Light" panose="00000400000000000000" pitchFamily="2" charset="0"/>
      <p:regular r:id="rId47"/>
      <p:bold r:id="rId48"/>
      <p:italic r:id="rId49"/>
      <p:boldItalic r:id="rId50"/>
    </p:embeddedFont>
    <p:embeddedFont>
      <p:font typeface="Montserrat SemiBold" panose="00000700000000000000" pitchFamily="2" charset="0"/>
      <p:regular r:id="rId51"/>
      <p:bold r:id="rId52"/>
      <p:italic r:id="rId53"/>
      <p:boldItalic r:id="rId54"/>
    </p:embeddedFont>
    <p:embeddedFont>
      <p:font typeface="Questrial" pitchFamily="2" charset="0"/>
      <p:regular r:id="rId55"/>
    </p:embeddedFont>
    <p:embeddedFont>
      <p:font typeface="Source Sans Pro" panose="020B0503030403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0" roundtripDataSignature="AMtx7mgEp0KbwPRv9Lv+vmrZ1u+ifbOh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45" autoAdjust="0"/>
  </p:normalViewPr>
  <p:slideViewPr>
    <p:cSldViewPr snapToGrid="0">
      <p:cViewPr varScale="1">
        <p:scale>
          <a:sx n="39" d="100"/>
          <a:sy n="39" d="100"/>
        </p:scale>
        <p:origin x="88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g17ab430885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 name="Google Shape;35;g17ab430885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 name="Google Shape;36;g17ab430885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17ab430885e_1_5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8" name="Google Shape;5228;g17ab430885e_1_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7"/>
        <p:cNvGrpSpPr/>
        <p:nvPr/>
      </p:nvGrpSpPr>
      <p:grpSpPr>
        <a:xfrm>
          <a:off x="0" y="0"/>
          <a:ext cx="0" cy="0"/>
          <a:chOff x="0" y="0"/>
          <a:chExt cx="0" cy="0"/>
        </a:xfrm>
      </p:grpSpPr>
      <p:sp>
        <p:nvSpPr>
          <p:cNvPr id="5238" name="Google Shape;5238;g1823b2ac53a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39" name="Google Shape;5239;g1823b2ac53a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4"/>
        <p:cNvGrpSpPr/>
        <p:nvPr/>
      </p:nvGrpSpPr>
      <p:grpSpPr>
        <a:xfrm>
          <a:off x="0" y="0"/>
          <a:ext cx="0" cy="0"/>
          <a:chOff x="0" y="0"/>
          <a:chExt cx="0" cy="0"/>
        </a:xfrm>
      </p:grpSpPr>
      <p:sp>
        <p:nvSpPr>
          <p:cNvPr id="5245" name="Google Shape;5245;g1823b2ac53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6" name="Google Shape;5246;g1823b2ac53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1"/>
        <p:cNvGrpSpPr/>
        <p:nvPr/>
      </p:nvGrpSpPr>
      <p:grpSpPr>
        <a:xfrm>
          <a:off x="0" y="0"/>
          <a:ext cx="0" cy="0"/>
          <a:chOff x="0" y="0"/>
          <a:chExt cx="0" cy="0"/>
        </a:xfrm>
      </p:grpSpPr>
      <p:sp>
        <p:nvSpPr>
          <p:cNvPr id="5252" name="Google Shape;5252;g1823b2ac53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53" name="Google Shape;5253;g1823b2ac53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7"/>
        <p:cNvGrpSpPr/>
        <p:nvPr/>
      </p:nvGrpSpPr>
      <p:grpSpPr>
        <a:xfrm>
          <a:off x="0" y="0"/>
          <a:ext cx="0" cy="0"/>
          <a:chOff x="0" y="0"/>
          <a:chExt cx="0" cy="0"/>
        </a:xfrm>
      </p:grpSpPr>
      <p:sp>
        <p:nvSpPr>
          <p:cNvPr id="5258" name="Google Shape;5258;g1823b2ac53a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9" name="Google Shape;5259;g1823b2ac53a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4303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7"/>
        <p:cNvGrpSpPr/>
        <p:nvPr/>
      </p:nvGrpSpPr>
      <p:grpSpPr>
        <a:xfrm>
          <a:off x="0" y="0"/>
          <a:ext cx="0" cy="0"/>
          <a:chOff x="0" y="0"/>
          <a:chExt cx="0" cy="0"/>
        </a:xfrm>
      </p:grpSpPr>
      <p:sp>
        <p:nvSpPr>
          <p:cNvPr id="5258" name="Google Shape;5258;g1823b2ac53a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9" name="Google Shape;5259;g1823b2ac53a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90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7"/>
        <p:cNvGrpSpPr/>
        <p:nvPr/>
      </p:nvGrpSpPr>
      <p:grpSpPr>
        <a:xfrm>
          <a:off x="0" y="0"/>
          <a:ext cx="0" cy="0"/>
          <a:chOff x="0" y="0"/>
          <a:chExt cx="0" cy="0"/>
        </a:xfrm>
      </p:grpSpPr>
      <p:sp>
        <p:nvSpPr>
          <p:cNvPr id="5258" name="Google Shape;5258;g1823b2ac53a_0_2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9" name="Google Shape;5259;g1823b2ac53a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6966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3"/>
        <p:cNvGrpSpPr/>
        <p:nvPr/>
      </p:nvGrpSpPr>
      <p:grpSpPr>
        <a:xfrm>
          <a:off x="0" y="0"/>
          <a:ext cx="0" cy="0"/>
          <a:chOff x="0" y="0"/>
          <a:chExt cx="0" cy="0"/>
        </a:xfrm>
      </p:grpSpPr>
      <p:sp>
        <p:nvSpPr>
          <p:cNvPr id="5264" name="Google Shape;5264;g1823b2ac53a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65" name="Google Shape;5265;g1823b2ac53a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Google Shape;5270;g1823b2ac53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1" name="Google Shape;5271;g1823b2ac53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7ab430885e_1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6" name="Google Shape;476;g17ab430885e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Google Shape;5270;g1823b2ac53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1" name="Google Shape;5271;g1823b2ac53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599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Google Shape;5270;g1823b2ac53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1" name="Google Shape;5271;g1823b2ac53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70008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Google Shape;5270;g1823b2ac53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1" name="Google Shape;5271;g1823b2ac53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2479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Google Shape;5270;g1823b2ac53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1" name="Google Shape;5271;g1823b2ac53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9631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9"/>
        <p:cNvGrpSpPr/>
        <p:nvPr/>
      </p:nvGrpSpPr>
      <p:grpSpPr>
        <a:xfrm>
          <a:off x="0" y="0"/>
          <a:ext cx="0" cy="0"/>
          <a:chOff x="0" y="0"/>
          <a:chExt cx="0" cy="0"/>
        </a:xfrm>
      </p:grpSpPr>
      <p:sp>
        <p:nvSpPr>
          <p:cNvPr id="5270" name="Google Shape;5270;g1823b2ac53a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1" name="Google Shape;5271;g1823b2ac53a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8718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993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9923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1"/>
        <p:cNvGrpSpPr/>
        <p:nvPr/>
      </p:nvGrpSpPr>
      <p:grpSpPr>
        <a:xfrm>
          <a:off x="0" y="0"/>
          <a:ext cx="0" cy="0"/>
          <a:chOff x="0" y="0"/>
          <a:chExt cx="0" cy="0"/>
        </a:xfrm>
      </p:grpSpPr>
      <p:sp>
        <p:nvSpPr>
          <p:cNvPr id="5252" name="Google Shape;5252;g1823b2ac53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253" name="Google Shape;5253;g1823b2ac53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699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824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7ab430885e_1_4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g17ab430885e_1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2897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505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7963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323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4701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06810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5"/>
        <p:cNvGrpSpPr/>
        <p:nvPr/>
      </p:nvGrpSpPr>
      <p:grpSpPr>
        <a:xfrm>
          <a:off x="0" y="0"/>
          <a:ext cx="0" cy="0"/>
          <a:chOff x="0" y="0"/>
          <a:chExt cx="0" cy="0"/>
        </a:xfrm>
      </p:grpSpPr>
      <p:sp>
        <p:nvSpPr>
          <p:cNvPr id="5276" name="Google Shape;5276;g1823b2ac53a_0_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7" name="Google Shape;5277;g1823b2ac53a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9342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7ab430885e_1_27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17ab430885e_1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3"/>
        <p:cNvGrpSpPr/>
        <p:nvPr/>
      </p:nvGrpSpPr>
      <p:grpSpPr>
        <a:xfrm>
          <a:off x="0" y="0"/>
          <a:ext cx="0" cy="0"/>
          <a:chOff x="0" y="0"/>
          <a:chExt cx="0" cy="0"/>
        </a:xfrm>
      </p:grpSpPr>
      <p:sp>
        <p:nvSpPr>
          <p:cNvPr id="4824" name="Google Shape;4824;g17ab430885e_1_4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25" name="Google Shape;4825;g17ab430885e_1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8"/>
        <p:cNvGrpSpPr/>
        <p:nvPr/>
      </p:nvGrpSpPr>
      <p:grpSpPr>
        <a:xfrm>
          <a:off x="0" y="0"/>
          <a:ext cx="0" cy="0"/>
          <a:chOff x="0" y="0"/>
          <a:chExt cx="0" cy="0"/>
        </a:xfrm>
      </p:grpSpPr>
      <p:sp>
        <p:nvSpPr>
          <p:cNvPr id="5019" name="Google Shape;5019;g17ab430885e_1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0" name="Google Shape;5020;g17ab430885e_1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6"/>
        <p:cNvGrpSpPr/>
        <p:nvPr/>
      </p:nvGrpSpPr>
      <p:grpSpPr>
        <a:xfrm>
          <a:off x="0" y="0"/>
          <a:ext cx="0" cy="0"/>
          <a:chOff x="0" y="0"/>
          <a:chExt cx="0" cy="0"/>
        </a:xfrm>
      </p:grpSpPr>
      <p:sp>
        <p:nvSpPr>
          <p:cNvPr id="5167" name="Google Shape;5167;g17ab430885e_1_4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68" name="Google Shape;5168;g17ab430885e_1_4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9" name="Google Shape;5169;g17ab430885e_1_4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3"/>
        <p:cNvGrpSpPr/>
        <p:nvPr/>
      </p:nvGrpSpPr>
      <p:grpSpPr>
        <a:xfrm>
          <a:off x="0" y="0"/>
          <a:ext cx="0" cy="0"/>
          <a:chOff x="0" y="0"/>
          <a:chExt cx="0" cy="0"/>
        </a:xfrm>
      </p:grpSpPr>
      <p:sp>
        <p:nvSpPr>
          <p:cNvPr id="5184" name="Google Shape;5184;g17ab430885e_1_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85" name="Google Shape;5185;g17ab430885e_1_4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6" name="Google Shape;5186;g17ab430885e_1_4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7"/>
        <p:cNvGrpSpPr/>
        <p:nvPr/>
      </p:nvGrpSpPr>
      <p:grpSpPr>
        <a:xfrm>
          <a:off x="0" y="0"/>
          <a:ext cx="0" cy="0"/>
          <a:chOff x="0" y="0"/>
          <a:chExt cx="0" cy="0"/>
        </a:xfrm>
      </p:grpSpPr>
      <p:sp>
        <p:nvSpPr>
          <p:cNvPr id="5208" name="Google Shape;5208;g17ab430885e_1_4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9" name="Google Shape;5209;g17ab430885e_1_4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0" name="Google Shape;5210;g17ab430885e_1_4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131"/>
          <p:cNvSpPr txBox="1">
            <a:spLocks noGrp="1"/>
          </p:cNvSpPr>
          <p:nvPr>
            <p:ph type="title"/>
          </p:nvPr>
        </p:nvSpPr>
        <p:spPr>
          <a:xfrm>
            <a:off x="1676400" y="730252"/>
            <a:ext cx="21031200" cy="265112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272E3A"/>
              </a:buClr>
              <a:buSzPts val="6400"/>
              <a:buFont typeface="Montserrat SemiBold"/>
              <a:buNone/>
              <a:defRPr sz="6400">
                <a:solidFill>
                  <a:srgbClr val="272E3A"/>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ster Slide 1">
  <p:cSld name="Master Slide 1">
    <p:spTree>
      <p:nvGrpSpPr>
        <p:cNvPr id="1" name="Shape 1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9"/>
        <p:cNvGrpSpPr/>
        <p:nvPr/>
      </p:nvGrpSpPr>
      <p:grpSpPr>
        <a:xfrm>
          <a:off x="0" y="0"/>
          <a:ext cx="0" cy="0"/>
          <a:chOff x="0" y="0"/>
          <a:chExt cx="0" cy="0"/>
        </a:xfrm>
      </p:grpSpPr>
      <p:sp>
        <p:nvSpPr>
          <p:cNvPr id="20" name="Google Shape;20;p137"/>
          <p:cNvSpPr txBox="1">
            <a:spLocks noGrp="1"/>
          </p:cNvSpPr>
          <p:nvPr>
            <p:ph type="ctrTitle"/>
          </p:nvPr>
        </p:nvSpPr>
        <p:spPr>
          <a:xfrm>
            <a:off x="3048000" y="2244727"/>
            <a:ext cx="18288000" cy="47752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2000"/>
              <a:buFont typeface="Montserrat SemiBold"/>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137"/>
          <p:cNvSpPr txBox="1">
            <a:spLocks noGrp="1"/>
          </p:cNvSpPr>
          <p:nvPr>
            <p:ph type="subTitle" idx="1"/>
          </p:nvPr>
        </p:nvSpPr>
        <p:spPr>
          <a:xfrm>
            <a:off x="3048000" y="7204076"/>
            <a:ext cx="18288000" cy="331152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22" name="Google Shape;22;p137"/>
          <p:cNvSpPr txBox="1">
            <a:spLocks noGrp="1"/>
          </p:cNvSpPr>
          <p:nvPr>
            <p:ph type="dt" idx="10"/>
          </p:nvPr>
        </p:nvSpPr>
        <p:spPr>
          <a:xfrm>
            <a:off x="1676400" y="12712702"/>
            <a:ext cx="5486400" cy="73025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37"/>
          <p:cNvSpPr txBox="1">
            <a:spLocks noGrp="1"/>
          </p:cNvSpPr>
          <p:nvPr>
            <p:ph type="ftr" idx="11"/>
          </p:nvPr>
        </p:nvSpPr>
        <p:spPr>
          <a:xfrm>
            <a:off x="8077200" y="12712702"/>
            <a:ext cx="8229600" cy="73025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137"/>
          <p:cNvSpPr txBox="1">
            <a:spLocks noGrp="1"/>
          </p:cNvSpPr>
          <p:nvPr>
            <p:ph type="sldNum" idx="12"/>
          </p:nvPr>
        </p:nvSpPr>
        <p:spPr>
          <a:xfrm>
            <a:off x="17221200" y="12712702"/>
            <a:ext cx="5486400"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1_Blank">
  <p:cSld name="41_Blank">
    <p:spTree>
      <p:nvGrpSpPr>
        <p:cNvPr id="1" name="Shape 26"/>
        <p:cNvGrpSpPr/>
        <p:nvPr/>
      </p:nvGrpSpPr>
      <p:grpSpPr>
        <a:xfrm>
          <a:off x="0" y="0"/>
          <a:ext cx="0" cy="0"/>
          <a:chOff x="0" y="0"/>
          <a:chExt cx="0" cy="0"/>
        </a:xfrm>
      </p:grpSpPr>
      <p:sp>
        <p:nvSpPr>
          <p:cNvPr id="27" name="Google Shape;27;g17ab430885e_1_538"/>
          <p:cNvSpPr>
            <a:spLocks noGrp="1"/>
          </p:cNvSpPr>
          <p:nvPr>
            <p:ph type="pic" idx="2"/>
          </p:nvPr>
        </p:nvSpPr>
        <p:spPr>
          <a:xfrm>
            <a:off x="14551335" y="5143855"/>
            <a:ext cx="7976100" cy="4681500"/>
          </a:xfrm>
          <a:prstGeom prst="rect">
            <a:avLst/>
          </a:prstGeom>
          <a:solidFill>
            <a:srgbClr val="E1E9EA">
              <a:alpha val="69800"/>
            </a:srgbClr>
          </a:solid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2_Blank">
  <p:cSld name="42_Blank">
    <p:spTree>
      <p:nvGrpSpPr>
        <p:cNvPr id="1" name="Shape 28"/>
        <p:cNvGrpSpPr/>
        <p:nvPr/>
      </p:nvGrpSpPr>
      <p:grpSpPr>
        <a:xfrm>
          <a:off x="0" y="0"/>
          <a:ext cx="0" cy="0"/>
          <a:chOff x="0" y="0"/>
          <a:chExt cx="0" cy="0"/>
        </a:xfrm>
      </p:grpSpPr>
      <p:sp>
        <p:nvSpPr>
          <p:cNvPr id="29" name="Google Shape;29;g17ab430885e_1_540"/>
          <p:cNvSpPr>
            <a:spLocks noGrp="1"/>
          </p:cNvSpPr>
          <p:nvPr>
            <p:ph type="pic" idx="2"/>
          </p:nvPr>
        </p:nvSpPr>
        <p:spPr>
          <a:xfrm>
            <a:off x="14588855" y="7305375"/>
            <a:ext cx="7976100" cy="4681500"/>
          </a:xfrm>
          <a:prstGeom prst="rect">
            <a:avLst/>
          </a:prstGeom>
          <a:solidFill>
            <a:srgbClr val="E1E9EA">
              <a:alpha val="69800"/>
            </a:srgbClr>
          </a:solidFill>
          <a:ln>
            <a:noFill/>
          </a:ln>
        </p:spPr>
      </p:sp>
      <p:sp>
        <p:nvSpPr>
          <p:cNvPr id="30" name="Google Shape;30;g17ab430885e_1_540"/>
          <p:cNvSpPr>
            <a:spLocks noGrp="1"/>
          </p:cNvSpPr>
          <p:nvPr>
            <p:ph type="pic" idx="3"/>
          </p:nvPr>
        </p:nvSpPr>
        <p:spPr>
          <a:xfrm>
            <a:off x="1856711" y="1729035"/>
            <a:ext cx="7976100" cy="4681500"/>
          </a:xfrm>
          <a:prstGeom prst="rect">
            <a:avLst/>
          </a:prstGeom>
          <a:solidFill>
            <a:srgbClr val="E1E9EA">
              <a:alpha val="69800"/>
            </a:srgbClr>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3_Blank">
  <p:cSld name="43_Blank">
    <p:spTree>
      <p:nvGrpSpPr>
        <p:cNvPr id="1" name="Shape 31"/>
        <p:cNvGrpSpPr/>
        <p:nvPr/>
      </p:nvGrpSpPr>
      <p:grpSpPr>
        <a:xfrm>
          <a:off x="0" y="0"/>
          <a:ext cx="0" cy="0"/>
          <a:chOff x="0" y="0"/>
          <a:chExt cx="0" cy="0"/>
        </a:xfrm>
      </p:grpSpPr>
      <p:sp>
        <p:nvSpPr>
          <p:cNvPr id="32" name="Google Shape;32;g17ab430885e_1_543"/>
          <p:cNvSpPr>
            <a:spLocks noGrp="1"/>
          </p:cNvSpPr>
          <p:nvPr>
            <p:ph type="pic" idx="2"/>
          </p:nvPr>
        </p:nvSpPr>
        <p:spPr>
          <a:xfrm>
            <a:off x="1856711" y="2786939"/>
            <a:ext cx="7976100" cy="4681500"/>
          </a:xfrm>
          <a:prstGeom prst="rect">
            <a:avLst/>
          </a:prstGeom>
          <a:solidFill>
            <a:srgbClr val="E1E9EA">
              <a:alpha val="69800"/>
            </a:srgbClr>
          </a:solid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0"/>
          <p:cNvSpPr txBox="1">
            <a:spLocks noGrp="1"/>
          </p:cNvSpPr>
          <p:nvPr>
            <p:ph type="title"/>
          </p:nvPr>
        </p:nvSpPr>
        <p:spPr>
          <a:xfrm>
            <a:off x="1676400" y="730252"/>
            <a:ext cx="21031200"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Montserrat SemiBold"/>
              <a:buNone/>
              <a:defRPr sz="8800" b="0" i="0" u="none" strike="noStrike" cap="none">
                <a:solidFill>
                  <a:schemeClr val="dk1"/>
                </a:solidFill>
                <a:latin typeface="Montserrat SemiBold"/>
                <a:ea typeface="Montserrat SemiBold"/>
                <a:cs typeface="Montserrat SemiBold"/>
                <a:sym typeface="Montserrat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0"/>
          <p:cNvSpPr txBox="1">
            <a:spLocks noGrp="1"/>
          </p:cNvSpPr>
          <p:nvPr>
            <p:ph type="body" idx="1"/>
          </p:nvPr>
        </p:nvSpPr>
        <p:spPr>
          <a:xfrm>
            <a:off x="1676400" y="3651250"/>
            <a:ext cx="21031200" cy="8702676"/>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Montserrat Light"/>
                <a:ea typeface="Montserrat Light"/>
                <a:cs typeface="Montserrat Light"/>
                <a:sym typeface="Montserrat Light"/>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Montserrat Light"/>
                <a:ea typeface="Montserrat Light"/>
                <a:cs typeface="Montserrat Light"/>
                <a:sym typeface="Montserrat Light"/>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Montserrat Light"/>
                <a:ea typeface="Montserrat Light"/>
                <a:cs typeface="Montserrat Light"/>
                <a:sym typeface="Montserrat Light"/>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9pPr>
          </a:lstStyle>
          <a:p>
            <a:endParaRPr/>
          </a:p>
        </p:txBody>
      </p:sp>
      <p:sp>
        <p:nvSpPr>
          <p:cNvPr id="12" name="Google Shape;12;p130"/>
          <p:cNvSpPr txBox="1">
            <a:spLocks noGrp="1"/>
          </p:cNvSpPr>
          <p:nvPr>
            <p:ph type="dt" idx="10"/>
          </p:nvPr>
        </p:nvSpPr>
        <p:spPr>
          <a:xfrm>
            <a:off x="1676400" y="12712702"/>
            <a:ext cx="5486400" cy="73025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2400" b="0" i="0" u="none" strike="noStrike" cap="none">
                <a:solidFill>
                  <a:srgbClr val="8B8C8F"/>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3" name="Google Shape;13;p130"/>
          <p:cNvSpPr txBox="1">
            <a:spLocks noGrp="1"/>
          </p:cNvSpPr>
          <p:nvPr>
            <p:ph type="ftr" idx="11"/>
          </p:nvPr>
        </p:nvSpPr>
        <p:spPr>
          <a:xfrm>
            <a:off x="8077200" y="12712702"/>
            <a:ext cx="8229600" cy="73025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2400" b="0" i="0" u="none" strike="noStrike" cap="none">
                <a:solidFill>
                  <a:srgbClr val="8B8C8F"/>
                </a:solidFill>
                <a:latin typeface="Montserrat Light"/>
                <a:ea typeface="Montserrat Light"/>
                <a:cs typeface="Montserrat Light"/>
                <a:sym typeface="Montserrat Light"/>
              </a:defRPr>
            </a:lvl1pPr>
            <a:lvl2pPr marR="0" lvl="1"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2pPr>
            <a:lvl3pPr marR="0" lvl="2"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3pPr>
            <a:lvl4pPr marR="0" lvl="3"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4pPr>
            <a:lvl5pPr marR="0" lvl="4"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5pPr>
            <a:lvl6pPr marR="0" lvl="5"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6pPr>
            <a:lvl7pPr marR="0" lvl="6"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7pPr>
            <a:lvl8pPr marR="0" lvl="7"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8pPr>
            <a:lvl9pPr marR="0" lvl="8" algn="l" rtl="0">
              <a:spcBef>
                <a:spcPts val="0"/>
              </a:spcBef>
              <a:spcAft>
                <a:spcPts val="0"/>
              </a:spcAft>
              <a:buSzPts val="1400"/>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4" name="Google Shape;14;p130"/>
          <p:cNvSpPr txBox="1">
            <a:spLocks noGrp="1"/>
          </p:cNvSpPr>
          <p:nvPr>
            <p:ph type="sldNum" idx="12"/>
          </p:nvPr>
        </p:nvSpPr>
        <p:spPr>
          <a:xfrm>
            <a:off x="17221200" y="12712702"/>
            <a:ext cx="5486400" cy="7302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b="0" i="0" u="none" strike="noStrike" cap="none">
                <a:solidFill>
                  <a:srgbClr val="8B8C8F"/>
                </a:solidFill>
                <a:latin typeface="Montserrat Light"/>
                <a:ea typeface="Montserrat Light"/>
                <a:cs typeface="Montserrat Light"/>
                <a:sym typeface="Montserrat Light"/>
              </a:defRPr>
            </a:lvl1pPr>
            <a:lvl2pPr marL="0" marR="0" lvl="1" indent="0" algn="r" rtl="0">
              <a:spcBef>
                <a:spcPts val="0"/>
              </a:spcBef>
              <a:buNone/>
              <a:defRPr sz="2400" b="0" i="0" u="none" strike="noStrike" cap="none">
                <a:solidFill>
                  <a:srgbClr val="8B8C8F"/>
                </a:solidFill>
                <a:latin typeface="Montserrat Light"/>
                <a:ea typeface="Montserrat Light"/>
                <a:cs typeface="Montserrat Light"/>
                <a:sym typeface="Montserrat Light"/>
              </a:defRPr>
            </a:lvl2pPr>
            <a:lvl3pPr marL="0" marR="0" lvl="2" indent="0" algn="r" rtl="0">
              <a:spcBef>
                <a:spcPts val="0"/>
              </a:spcBef>
              <a:buNone/>
              <a:defRPr sz="2400" b="0" i="0" u="none" strike="noStrike" cap="none">
                <a:solidFill>
                  <a:srgbClr val="8B8C8F"/>
                </a:solidFill>
                <a:latin typeface="Montserrat Light"/>
                <a:ea typeface="Montserrat Light"/>
                <a:cs typeface="Montserrat Light"/>
                <a:sym typeface="Montserrat Light"/>
              </a:defRPr>
            </a:lvl3pPr>
            <a:lvl4pPr marL="0" marR="0" lvl="3" indent="0" algn="r" rtl="0">
              <a:spcBef>
                <a:spcPts val="0"/>
              </a:spcBef>
              <a:buNone/>
              <a:defRPr sz="2400" b="0" i="0" u="none" strike="noStrike" cap="none">
                <a:solidFill>
                  <a:srgbClr val="8B8C8F"/>
                </a:solidFill>
                <a:latin typeface="Montserrat Light"/>
                <a:ea typeface="Montserrat Light"/>
                <a:cs typeface="Montserrat Light"/>
                <a:sym typeface="Montserrat Light"/>
              </a:defRPr>
            </a:lvl4pPr>
            <a:lvl5pPr marL="0" marR="0" lvl="4" indent="0" algn="r" rtl="0">
              <a:spcBef>
                <a:spcPts val="0"/>
              </a:spcBef>
              <a:buNone/>
              <a:defRPr sz="2400" b="0" i="0" u="none" strike="noStrike" cap="none">
                <a:solidFill>
                  <a:srgbClr val="8B8C8F"/>
                </a:solidFill>
                <a:latin typeface="Montserrat Light"/>
                <a:ea typeface="Montserrat Light"/>
                <a:cs typeface="Montserrat Light"/>
                <a:sym typeface="Montserrat Light"/>
              </a:defRPr>
            </a:lvl5pPr>
            <a:lvl6pPr marL="0" marR="0" lvl="5" indent="0" algn="r" rtl="0">
              <a:spcBef>
                <a:spcPts val="0"/>
              </a:spcBef>
              <a:buNone/>
              <a:defRPr sz="2400" b="0" i="0" u="none" strike="noStrike" cap="none">
                <a:solidFill>
                  <a:srgbClr val="8B8C8F"/>
                </a:solidFill>
                <a:latin typeface="Montserrat Light"/>
                <a:ea typeface="Montserrat Light"/>
                <a:cs typeface="Montserrat Light"/>
                <a:sym typeface="Montserrat Light"/>
              </a:defRPr>
            </a:lvl6pPr>
            <a:lvl7pPr marL="0" marR="0" lvl="6" indent="0" algn="r" rtl="0">
              <a:spcBef>
                <a:spcPts val="0"/>
              </a:spcBef>
              <a:buNone/>
              <a:defRPr sz="2400" b="0" i="0" u="none" strike="noStrike" cap="none">
                <a:solidFill>
                  <a:srgbClr val="8B8C8F"/>
                </a:solidFill>
                <a:latin typeface="Montserrat Light"/>
                <a:ea typeface="Montserrat Light"/>
                <a:cs typeface="Montserrat Light"/>
                <a:sym typeface="Montserrat Light"/>
              </a:defRPr>
            </a:lvl7pPr>
            <a:lvl8pPr marL="0" marR="0" lvl="7" indent="0" algn="r" rtl="0">
              <a:spcBef>
                <a:spcPts val="0"/>
              </a:spcBef>
              <a:buNone/>
              <a:defRPr sz="2400" b="0" i="0" u="none" strike="noStrike" cap="none">
                <a:solidFill>
                  <a:srgbClr val="8B8C8F"/>
                </a:solidFill>
                <a:latin typeface="Montserrat Light"/>
                <a:ea typeface="Montserrat Light"/>
                <a:cs typeface="Montserrat Light"/>
                <a:sym typeface="Montserrat Light"/>
              </a:defRPr>
            </a:lvl8pPr>
            <a:lvl9pPr marL="0" marR="0" lvl="8" indent="0" algn="r" rtl="0">
              <a:spcBef>
                <a:spcPts val="0"/>
              </a:spcBef>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8.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grpSp>
        <p:nvGrpSpPr>
          <p:cNvPr id="38" name="Google Shape;38;g17ab430885e_0_0"/>
          <p:cNvGrpSpPr/>
          <p:nvPr/>
        </p:nvGrpSpPr>
        <p:grpSpPr>
          <a:xfrm>
            <a:off x="175" y="2062321"/>
            <a:ext cx="10908098" cy="11653541"/>
            <a:chOff x="2" y="2129245"/>
            <a:chExt cx="4577849" cy="4728754"/>
          </a:xfrm>
        </p:grpSpPr>
        <p:sp>
          <p:nvSpPr>
            <p:cNvPr id="39" name="Google Shape;39;g17ab430885e_0_0"/>
            <p:cNvSpPr/>
            <p:nvPr/>
          </p:nvSpPr>
          <p:spPr>
            <a:xfrm rot="-5400000">
              <a:off x="-56735" y="2840310"/>
              <a:ext cx="4074427" cy="3960951"/>
            </a:xfrm>
            <a:custGeom>
              <a:avLst/>
              <a:gdLst/>
              <a:ahLst/>
              <a:cxnLst/>
              <a:rect l="l" t="t" r="r" b="b"/>
              <a:pathLst>
                <a:path w="2670" h="2596" extrusionOk="0">
                  <a:moveTo>
                    <a:pt x="0" y="2233"/>
                  </a:moveTo>
                  <a:cubicBezTo>
                    <a:pt x="282" y="2460"/>
                    <a:pt x="640" y="2596"/>
                    <a:pt x="1030" y="2596"/>
                  </a:cubicBezTo>
                  <a:cubicBezTo>
                    <a:pt x="1936" y="2596"/>
                    <a:pt x="2670" y="1862"/>
                    <a:pt x="2670" y="956"/>
                  </a:cubicBezTo>
                  <a:cubicBezTo>
                    <a:pt x="2670" y="599"/>
                    <a:pt x="2556" y="269"/>
                    <a:pt x="2362" y="0"/>
                  </a:cubicBezTo>
                  <a:cubicBezTo>
                    <a:pt x="0" y="0"/>
                    <a:pt x="0" y="0"/>
                    <a:pt x="0" y="0"/>
                  </a:cubicBezTo>
                  <a:cubicBezTo>
                    <a:pt x="0" y="2233"/>
                    <a:pt x="0" y="2233"/>
                    <a:pt x="0" y="2233"/>
                  </a:cubicBezTo>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 name="Google Shape;40;g17ab430885e_0_0"/>
            <p:cNvSpPr/>
            <p:nvPr/>
          </p:nvSpPr>
          <p:spPr>
            <a:xfrm rot="-5400000">
              <a:off x="2500193" y="3280951"/>
              <a:ext cx="1116695" cy="1094965"/>
            </a:xfrm>
            <a:custGeom>
              <a:avLst/>
              <a:gdLst/>
              <a:ahLst/>
              <a:cxnLst/>
              <a:rect l="l" t="t" r="r" b="b"/>
              <a:pathLst>
                <a:path w="732" h="717" extrusionOk="0">
                  <a:moveTo>
                    <a:pt x="280" y="692"/>
                  </a:moveTo>
                  <a:cubicBezTo>
                    <a:pt x="314" y="717"/>
                    <a:pt x="368" y="714"/>
                    <a:pt x="400" y="685"/>
                  </a:cubicBezTo>
                  <a:cubicBezTo>
                    <a:pt x="693" y="417"/>
                    <a:pt x="693" y="417"/>
                    <a:pt x="693" y="417"/>
                  </a:cubicBezTo>
                  <a:cubicBezTo>
                    <a:pt x="725" y="388"/>
                    <a:pt x="732" y="335"/>
                    <a:pt x="709" y="299"/>
                  </a:cubicBezTo>
                  <a:cubicBezTo>
                    <a:pt x="548" y="42"/>
                    <a:pt x="548" y="42"/>
                    <a:pt x="548" y="42"/>
                  </a:cubicBezTo>
                  <a:cubicBezTo>
                    <a:pt x="526" y="6"/>
                    <a:pt x="481" y="0"/>
                    <a:pt x="450" y="29"/>
                  </a:cubicBezTo>
                  <a:cubicBezTo>
                    <a:pt x="31" y="412"/>
                    <a:pt x="31" y="412"/>
                    <a:pt x="31" y="412"/>
                  </a:cubicBezTo>
                  <a:cubicBezTo>
                    <a:pt x="0" y="441"/>
                    <a:pt x="2" y="485"/>
                    <a:pt x="36" y="511"/>
                  </a:cubicBezTo>
                  <a:lnTo>
                    <a:pt x="280" y="692"/>
                  </a:lnTo>
                  <a:close/>
                </a:path>
              </a:pathLst>
            </a:custGeom>
            <a:solidFill>
              <a:srgbClr val="5F391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 name="Google Shape;41;g17ab430885e_0_0"/>
            <p:cNvSpPr/>
            <p:nvPr/>
          </p:nvSpPr>
          <p:spPr>
            <a:xfrm rot="-5400000">
              <a:off x="2558139" y="3445135"/>
              <a:ext cx="907844" cy="905428"/>
            </a:xfrm>
            <a:custGeom>
              <a:avLst/>
              <a:gdLst/>
              <a:ahLst/>
              <a:cxnLst/>
              <a:rect l="l" t="t" r="r" b="b"/>
              <a:pathLst>
                <a:path w="752" h="750" extrusionOk="0">
                  <a:moveTo>
                    <a:pt x="240" y="144"/>
                  </a:moveTo>
                  <a:lnTo>
                    <a:pt x="427" y="429"/>
                  </a:lnTo>
                  <a:lnTo>
                    <a:pt x="162" y="216"/>
                  </a:lnTo>
                  <a:lnTo>
                    <a:pt x="0" y="362"/>
                  </a:lnTo>
                  <a:lnTo>
                    <a:pt x="355" y="750"/>
                  </a:lnTo>
                  <a:lnTo>
                    <a:pt x="752" y="386"/>
                  </a:lnTo>
                  <a:lnTo>
                    <a:pt x="398" y="0"/>
                  </a:lnTo>
                  <a:lnTo>
                    <a:pt x="240" y="144"/>
                  </a:lnTo>
                  <a:close/>
                </a:path>
              </a:pathLst>
            </a:custGeom>
            <a:solidFill>
              <a:srgbClr val="34495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 name="Google Shape;42;g17ab430885e_0_0"/>
            <p:cNvSpPr/>
            <p:nvPr/>
          </p:nvSpPr>
          <p:spPr>
            <a:xfrm rot="-5400000">
              <a:off x="907846" y="2595238"/>
              <a:ext cx="686919" cy="1082894"/>
            </a:xfrm>
            <a:custGeom>
              <a:avLst/>
              <a:gdLst/>
              <a:ahLst/>
              <a:cxnLst/>
              <a:rect l="l" t="t" r="r" b="b"/>
              <a:pathLst>
                <a:path w="450" h="710" extrusionOk="0">
                  <a:moveTo>
                    <a:pt x="374" y="644"/>
                  </a:moveTo>
                  <a:cubicBezTo>
                    <a:pt x="416" y="636"/>
                    <a:pt x="450" y="594"/>
                    <a:pt x="450" y="552"/>
                  </a:cubicBezTo>
                  <a:cubicBezTo>
                    <a:pt x="450" y="154"/>
                    <a:pt x="450" y="154"/>
                    <a:pt x="450" y="154"/>
                  </a:cubicBezTo>
                  <a:cubicBezTo>
                    <a:pt x="450" y="111"/>
                    <a:pt x="416" y="70"/>
                    <a:pt x="374" y="62"/>
                  </a:cubicBezTo>
                  <a:cubicBezTo>
                    <a:pt x="76" y="8"/>
                    <a:pt x="76" y="8"/>
                    <a:pt x="76" y="8"/>
                  </a:cubicBezTo>
                  <a:cubicBezTo>
                    <a:pt x="34" y="0"/>
                    <a:pt x="0" y="29"/>
                    <a:pt x="0" y="72"/>
                  </a:cubicBezTo>
                  <a:cubicBezTo>
                    <a:pt x="0" y="639"/>
                    <a:pt x="0" y="639"/>
                    <a:pt x="0" y="639"/>
                  </a:cubicBezTo>
                  <a:cubicBezTo>
                    <a:pt x="0" y="681"/>
                    <a:pt x="34" y="710"/>
                    <a:pt x="76" y="702"/>
                  </a:cubicBezTo>
                  <a:lnTo>
                    <a:pt x="374" y="644"/>
                  </a:lnTo>
                  <a:close/>
                </a:path>
              </a:pathLst>
            </a:custGeom>
            <a:solidFill>
              <a:srgbClr val="5F391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 name="Google Shape;43;g17ab430885e_0_0"/>
            <p:cNvSpPr/>
            <p:nvPr/>
          </p:nvSpPr>
          <p:spPr>
            <a:xfrm rot="-5400000">
              <a:off x="954324" y="2951978"/>
              <a:ext cx="633800" cy="651910"/>
            </a:xfrm>
            <a:custGeom>
              <a:avLst/>
              <a:gdLst/>
              <a:ahLst/>
              <a:cxnLst/>
              <a:rect l="l" t="t" r="r" b="b"/>
              <a:pathLst>
                <a:path w="525" h="540" extrusionOk="0">
                  <a:moveTo>
                    <a:pt x="0" y="215"/>
                  </a:moveTo>
                  <a:lnTo>
                    <a:pt x="337" y="270"/>
                  </a:lnTo>
                  <a:lnTo>
                    <a:pt x="0" y="322"/>
                  </a:lnTo>
                  <a:lnTo>
                    <a:pt x="0" y="540"/>
                  </a:lnTo>
                  <a:lnTo>
                    <a:pt x="525" y="540"/>
                  </a:lnTo>
                  <a:lnTo>
                    <a:pt x="525" y="0"/>
                  </a:lnTo>
                  <a:lnTo>
                    <a:pt x="0" y="0"/>
                  </a:lnTo>
                  <a:lnTo>
                    <a:pt x="0" y="215"/>
                  </a:lnTo>
                  <a:close/>
                </a:path>
              </a:pathLst>
            </a:custGeom>
            <a:solidFill>
              <a:srgbClr val="35496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 name="Google Shape;44;g17ab430885e_0_0"/>
            <p:cNvSpPr/>
            <p:nvPr/>
          </p:nvSpPr>
          <p:spPr>
            <a:xfrm rot="-5400000">
              <a:off x="3027756" y="5502270"/>
              <a:ext cx="1070820" cy="810056"/>
            </a:xfrm>
            <a:custGeom>
              <a:avLst/>
              <a:gdLst/>
              <a:ahLst/>
              <a:cxnLst/>
              <a:rect l="l" t="t" r="r" b="b"/>
              <a:pathLst>
                <a:path w="702" h="531" extrusionOk="0">
                  <a:moveTo>
                    <a:pt x="14" y="376"/>
                  </a:moveTo>
                  <a:cubicBezTo>
                    <a:pt x="15" y="418"/>
                    <a:pt x="51" y="459"/>
                    <a:pt x="94" y="465"/>
                  </a:cubicBezTo>
                  <a:cubicBezTo>
                    <a:pt x="487" y="525"/>
                    <a:pt x="487" y="525"/>
                    <a:pt x="487" y="525"/>
                  </a:cubicBezTo>
                  <a:cubicBezTo>
                    <a:pt x="529" y="531"/>
                    <a:pt x="575" y="503"/>
                    <a:pt x="589" y="463"/>
                  </a:cubicBezTo>
                  <a:cubicBezTo>
                    <a:pt x="688" y="177"/>
                    <a:pt x="688" y="177"/>
                    <a:pt x="688" y="177"/>
                  </a:cubicBezTo>
                  <a:cubicBezTo>
                    <a:pt x="702" y="137"/>
                    <a:pt x="678" y="98"/>
                    <a:pt x="636" y="92"/>
                  </a:cubicBezTo>
                  <a:cubicBezTo>
                    <a:pt x="76" y="6"/>
                    <a:pt x="76" y="6"/>
                    <a:pt x="76" y="6"/>
                  </a:cubicBezTo>
                  <a:cubicBezTo>
                    <a:pt x="33" y="0"/>
                    <a:pt x="0" y="30"/>
                    <a:pt x="2" y="73"/>
                  </a:cubicBezTo>
                  <a:lnTo>
                    <a:pt x="14" y="376"/>
                  </a:lnTo>
                  <a:close/>
                </a:path>
              </a:pathLst>
            </a:custGeom>
            <a:solidFill>
              <a:srgbClr val="5F391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 name="Google Shape;45;g17ab430885e_0_0"/>
            <p:cNvSpPr/>
            <p:nvPr/>
          </p:nvSpPr>
          <p:spPr>
            <a:xfrm rot="-5400000">
              <a:off x="3108641" y="5635065"/>
              <a:ext cx="726758" cy="642250"/>
            </a:xfrm>
            <a:custGeom>
              <a:avLst/>
              <a:gdLst/>
              <a:ahLst/>
              <a:cxnLst/>
              <a:rect l="l" t="t" r="r" b="b"/>
              <a:pathLst>
                <a:path w="602" h="532" extrusionOk="0">
                  <a:moveTo>
                    <a:pt x="388" y="49"/>
                  </a:moveTo>
                  <a:lnTo>
                    <a:pt x="291" y="330"/>
                  </a:lnTo>
                  <a:lnTo>
                    <a:pt x="285" y="33"/>
                  </a:lnTo>
                  <a:lnTo>
                    <a:pt x="69" y="0"/>
                  </a:lnTo>
                  <a:lnTo>
                    <a:pt x="0" y="451"/>
                  </a:lnTo>
                  <a:lnTo>
                    <a:pt x="533" y="532"/>
                  </a:lnTo>
                  <a:lnTo>
                    <a:pt x="602" y="81"/>
                  </a:lnTo>
                  <a:lnTo>
                    <a:pt x="388" y="49"/>
                  </a:lnTo>
                  <a:close/>
                </a:path>
              </a:pathLst>
            </a:custGeom>
            <a:solidFill>
              <a:srgbClr val="344A5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 name="Google Shape;46;g17ab430885e_0_0"/>
            <p:cNvSpPr/>
            <p:nvPr/>
          </p:nvSpPr>
          <p:spPr>
            <a:xfrm rot="-5400000">
              <a:off x="3653709" y="5692410"/>
              <a:ext cx="1126354" cy="721928"/>
            </a:xfrm>
            <a:custGeom>
              <a:avLst/>
              <a:gdLst/>
              <a:ahLst/>
              <a:cxnLst/>
              <a:rect l="l" t="t" r="r" b="b"/>
              <a:pathLst>
                <a:path w="738" h="473" extrusionOk="0">
                  <a:moveTo>
                    <a:pt x="686" y="149"/>
                  </a:moveTo>
                  <a:cubicBezTo>
                    <a:pt x="679" y="110"/>
                    <a:pt x="641" y="74"/>
                    <a:pt x="603" y="68"/>
                  </a:cubicBezTo>
                  <a:cubicBezTo>
                    <a:pt x="197" y="6"/>
                    <a:pt x="197" y="6"/>
                    <a:pt x="197" y="6"/>
                  </a:cubicBezTo>
                  <a:cubicBezTo>
                    <a:pt x="158" y="0"/>
                    <a:pt x="115" y="26"/>
                    <a:pt x="101" y="62"/>
                  </a:cubicBezTo>
                  <a:cubicBezTo>
                    <a:pt x="14" y="289"/>
                    <a:pt x="14" y="289"/>
                    <a:pt x="14" y="289"/>
                  </a:cubicBezTo>
                  <a:cubicBezTo>
                    <a:pt x="0" y="326"/>
                    <a:pt x="19" y="366"/>
                    <a:pt x="56" y="378"/>
                  </a:cubicBezTo>
                  <a:cubicBezTo>
                    <a:pt x="268" y="449"/>
                    <a:pt x="268" y="449"/>
                    <a:pt x="268" y="449"/>
                  </a:cubicBezTo>
                  <a:cubicBezTo>
                    <a:pt x="305" y="462"/>
                    <a:pt x="368" y="472"/>
                    <a:pt x="407" y="472"/>
                  </a:cubicBezTo>
                  <a:cubicBezTo>
                    <a:pt x="673" y="473"/>
                    <a:pt x="673" y="473"/>
                    <a:pt x="673" y="473"/>
                  </a:cubicBezTo>
                  <a:cubicBezTo>
                    <a:pt x="712" y="473"/>
                    <a:pt x="738" y="442"/>
                    <a:pt x="731" y="403"/>
                  </a:cubicBezTo>
                  <a:lnTo>
                    <a:pt x="686" y="149"/>
                  </a:lnTo>
                  <a:close/>
                </a:path>
              </a:pathLst>
            </a:custGeom>
            <a:solidFill>
              <a:srgbClr val="5F391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7" name="Google Shape;47;g17ab430885e_0_0"/>
            <p:cNvSpPr/>
            <p:nvPr/>
          </p:nvSpPr>
          <p:spPr>
            <a:xfrm rot="-5400000">
              <a:off x="3836002" y="5874702"/>
              <a:ext cx="1126354" cy="357343"/>
            </a:xfrm>
            <a:custGeom>
              <a:avLst/>
              <a:gdLst/>
              <a:ahLst/>
              <a:cxnLst/>
              <a:rect l="l" t="t" r="r" b="b"/>
              <a:pathLst>
                <a:path w="738" h="234" extrusionOk="0">
                  <a:moveTo>
                    <a:pt x="723" y="118"/>
                  </a:moveTo>
                  <a:cubicBezTo>
                    <a:pt x="714" y="124"/>
                    <a:pt x="702" y="128"/>
                    <a:pt x="689" y="128"/>
                  </a:cubicBezTo>
                  <a:cubicBezTo>
                    <a:pt x="423" y="127"/>
                    <a:pt x="423" y="127"/>
                    <a:pt x="423" y="127"/>
                  </a:cubicBezTo>
                  <a:cubicBezTo>
                    <a:pt x="384" y="127"/>
                    <a:pt x="322" y="117"/>
                    <a:pt x="284" y="104"/>
                  </a:cubicBezTo>
                  <a:cubicBezTo>
                    <a:pt x="72" y="34"/>
                    <a:pt x="72" y="34"/>
                    <a:pt x="72" y="34"/>
                  </a:cubicBezTo>
                  <a:cubicBezTo>
                    <a:pt x="54" y="28"/>
                    <a:pt x="41" y="15"/>
                    <a:pt x="33" y="0"/>
                  </a:cubicBezTo>
                  <a:cubicBezTo>
                    <a:pt x="14" y="50"/>
                    <a:pt x="14" y="50"/>
                    <a:pt x="14" y="50"/>
                  </a:cubicBezTo>
                  <a:cubicBezTo>
                    <a:pt x="0" y="87"/>
                    <a:pt x="19" y="127"/>
                    <a:pt x="56" y="139"/>
                  </a:cubicBezTo>
                  <a:cubicBezTo>
                    <a:pt x="268" y="210"/>
                    <a:pt x="268" y="210"/>
                    <a:pt x="268" y="210"/>
                  </a:cubicBezTo>
                  <a:cubicBezTo>
                    <a:pt x="305" y="223"/>
                    <a:pt x="368" y="233"/>
                    <a:pt x="407" y="233"/>
                  </a:cubicBezTo>
                  <a:cubicBezTo>
                    <a:pt x="673" y="234"/>
                    <a:pt x="673" y="234"/>
                    <a:pt x="673" y="234"/>
                  </a:cubicBezTo>
                  <a:cubicBezTo>
                    <a:pt x="712" y="234"/>
                    <a:pt x="738" y="203"/>
                    <a:pt x="731" y="164"/>
                  </a:cubicBezTo>
                  <a:lnTo>
                    <a:pt x="723" y="118"/>
                  </a:lnTo>
                  <a:close/>
                </a:path>
              </a:pathLst>
            </a:custGeom>
            <a:solidFill>
              <a:srgbClr val="77482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8" name="Google Shape;48;g17ab430885e_0_0"/>
            <p:cNvSpPr/>
            <p:nvPr/>
          </p:nvSpPr>
          <p:spPr>
            <a:xfrm rot="-5400000">
              <a:off x="-28366" y="3240507"/>
              <a:ext cx="3645859" cy="3589123"/>
            </a:xfrm>
            <a:custGeom>
              <a:avLst/>
              <a:gdLst/>
              <a:ahLst/>
              <a:cxnLst/>
              <a:rect l="l" t="t" r="r" b="b"/>
              <a:pathLst>
                <a:path w="2389" h="2352" extrusionOk="0">
                  <a:moveTo>
                    <a:pt x="0" y="0"/>
                  </a:moveTo>
                  <a:cubicBezTo>
                    <a:pt x="0" y="1954"/>
                    <a:pt x="0" y="1954"/>
                    <a:pt x="0" y="1954"/>
                  </a:cubicBezTo>
                  <a:cubicBezTo>
                    <a:pt x="254" y="2201"/>
                    <a:pt x="600" y="2352"/>
                    <a:pt x="981" y="2352"/>
                  </a:cubicBezTo>
                  <a:cubicBezTo>
                    <a:pt x="1759" y="2352"/>
                    <a:pt x="2389" y="1722"/>
                    <a:pt x="2389" y="945"/>
                  </a:cubicBezTo>
                  <a:cubicBezTo>
                    <a:pt x="2389" y="581"/>
                    <a:pt x="2251" y="249"/>
                    <a:pt x="2024" y="0"/>
                  </a:cubicBezTo>
                  <a:cubicBezTo>
                    <a:pt x="0" y="0"/>
                    <a:pt x="0" y="0"/>
                    <a:pt x="0" y="0"/>
                  </a:cubicBezTo>
                </a:path>
              </a:pathLst>
            </a:custGeom>
            <a:solidFill>
              <a:srgbClr val="C5560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9" name="Google Shape;49;g17ab430885e_0_0"/>
            <p:cNvSpPr/>
            <p:nvPr/>
          </p:nvSpPr>
          <p:spPr>
            <a:xfrm rot="-5400000">
              <a:off x="-28970" y="3301475"/>
              <a:ext cx="3585496" cy="3527551"/>
            </a:xfrm>
            <a:custGeom>
              <a:avLst/>
              <a:gdLst/>
              <a:ahLst/>
              <a:cxnLst/>
              <a:rect l="l" t="t" r="r" b="b"/>
              <a:pathLst>
                <a:path w="2349" h="2312" extrusionOk="0">
                  <a:moveTo>
                    <a:pt x="2349" y="945"/>
                  </a:moveTo>
                  <a:cubicBezTo>
                    <a:pt x="2349" y="578"/>
                    <a:pt x="2204" y="245"/>
                    <a:pt x="1970" y="0"/>
                  </a:cubicBezTo>
                  <a:cubicBezTo>
                    <a:pt x="0" y="0"/>
                    <a:pt x="0" y="0"/>
                    <a:pt x="0" y="0"/>
                  </a:cubicBezTo>
                  <a:cubicBezTo>
                    <a:pt x="0" y="1897"/>
                    <a:pt x="0" y="1897"/>
                    <a:pt x="0" y="1897"/>
                  </a:cubicBezTo>
                  <a:cubicBezTo>
                    <a:pt x="249" y="2153"/>
                    <a:pt x="596" y="2312"/>
                    <a:pt x="981" y="2312"/>
                  </a:cubicBezTo>
                  <a:cubicBezTo>
                    <a:pt x="1736" y="2312"/>
                    <a:pt x="2349" y="1700"/>
                    <a:pt x="2349" y="945"/>
                  </a:cubicBezTo>
                </a:path>
              </a:pathLst>
            </a:custGeom>
            <a:solidFill>
              <a:srgbClr val="E06666"/>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0" name="Google Shape;50;g17ab430885e_0_0"/>
            <p:cNvSpPr/>
            <p:nvPr/>
          </p:nvSpPr>
          <p:spPr>
            <a:xfrm rot="-5400000">
              <a:off x="889737" y="1891419"/>
              <a:ext cx="663982" cy="1139633"/>
            </a:xfrm>
            <a:custGeom>
              <a:avLst/>
              <a:gdLst/>
              <a:ahLst/>
              <a:cxnLst/>
              <a:rect l="l" t="t" r="r" b="b"/>
              <a:pathLst>
                <a:path w="435" h="747" extrusionOk="0">
                  <a:moveTo>
                    <a:pt x="68" y="96"/>
                  </a:moveTo>
                  <a:cubicBezTo>
                    <a:pt x="31" y="108"/>
                    <a:pt x="0" y="151"/>
                    <a:pt x="0" y="190"/>
                  </a:cubicBezTo>
                  <a:cubicBezTo>
                    <a:pt x="0" y="600"/>
                    <a:pt x="0" y="600"/>
                    <a:pt x="0" y="600"/>
                  </a:cubicBezTo>
                  <a:cubicBezTo>
                    <a:pt x="0" y="640"/>
                    <a:pt x="32" y="679"/>
                    <a:pt x="70" y="687"/>
                  </a:cubicBezTo>
                  <a:cubicBezTo>
                    <a:pt x="307" y="739"/>
                    <a:pt x="307" y="739"/>
                    <a:pt x="307" y="739"/>
                  </a:cubicBezTo>
                  <a:cubicBezTo>
                    <a:pt x="346" y="747"/>
                    <a:pt x="383" y="723"/>
                    <a:pt x="389" y="684"/>
                  </a:cubicBezTo>
                  <a:cubicBezTo>
                    <a:pt x="427" y="463"/>
                    <a:pt x="427" y="463"/>
                    <a:pt x="427" y="463"/>
                  </a:cubicBezTo>
                  <a:cubicBezTo>
                    <a:pt x="434" y="425"/>
                    <a:pt x="435" y="361"/>
                    <a:pt x="429" y="322"/>
                  </a:cubicBezTo>
                  <a:cubicBezTo>
                    <a:pt x="390" y="60"/>
                    <a:pt x="390" y="60"/>
                    <a:pt x="390" y="60"/>
                  </a:cubicBezTo>
                  <a:cubicBezTo>
                    <a:pt x="384" y="21"/>
                    <a:pt x="349" y="0"/>
                    <a:pt x="312" y="12"/>
                  </a:cubicBezTo>
                  <a:lnTo>
                    <a:pt x="68" y="96"/>
                  </a:lnTo>
                  <a:close/>
                </a:path>
              </a:pathLst>
            </a:custGeom>
            <a:solidFill>
              <a:srgbClr val="5F391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1" name="Google Shape;51;g17ab430885e_0_0"/>
            <p:cNvSpPr/>
            <p:nvPr/>
          </p:nvSpPr>
          <p:spPr>
            <a:xfrm rot="-5400000">
              <a:off x="1083499" y="1697657"/>
              <a:ext cx="274043" cy="1142048"/>
            </a:xfrm>
            <a:custGeom>
              <a:avLst/>
              <a:gdLst/>
              <a:ahLst/>
              <a:cxnLst/>
              <a:rect l="l" t="t" r="r" b="b"/>
              <a:pathLst>
                <a:path w="180" h="748" extrusionOk="0">
                  <a:moveTo>
                    <a:pt x="13" y="27"/>
                  </a:moveTo>
                  <a:cubicBezTo>
                    <a:pt x="20" y="36"/>
                    <a:pt x="26" y="47"/>
                    <a:pt x="28" y="60"/>
                  </a:cubicBezTo>
                  <a:cubicBezTo>
                    <a:pt x="67" y="323"/>
                    <a:pt x="67" y="323"/>
                    <a:pt x="67" y="323"/>
                  </a:cubicBezTo>
                  <a:cubicBezTo>
                    <a:pt x="73" y="362"/>
                    <a:pt x="72" y="425"/>
                    <a:pt x="65" y="464"/>
                  </a:cubicBezTo>
                  <a:cubicBezTo>
                    <a:pt x="27" y="685"/>
                    <a:pt x="27" y="685"/>
                    <a:pt x="27" y="685"/>
                  </a:cubicBezTo>
                  <a:cubicBezTo>
                    <a:pt x="24" y="703"/>
                    <a:pt x="14" y="718"/>
                    <a:pt x="0" y="728"/>
                  </a:cubicBezTo>
                  <a:cubicBezTo>
                    <a:pt x="52" y="740"/>
                    <a:pt x="52" y="740"/>
                    <a:pt x="52" y="740"/>
                  </a:cubicBezTo>
                  <a:cubicBezTo>
                    <a:pt x="91" y="748"/>
                    <a:pt x="127" y="723"/>
                    <a:pt x="134" y="685"/>
                  </a:cubicBezTo>
                  <a:cubicBezTo>
                    <a:pt x="172" y="464"/>
                    <a:pt x="172" y="464"/>
                    <a:pt x="172" y="464"/>
                  </a:cubicBezTo>
                  <a:cubicBezTo>
                    <a:pt x="179" y="425"/>
                    <a:pt x="180" y="362"/>
                    <a:pt x="174" y="323"/>
                  </a:cubicBezTo>
                  <a:cubicBezTo>
                    <a:pt x="135" y="60"/>
                    <a:pt x="135" y="60"/>
                    <a:pt x="135" y="60"/>
                  </a:cubicBezTo>
                  <a:cubicBezTo>
                    <a:pt x="129" y="21"/>
                    <a:pt x="94" y="0"/>
                    <a:pt x="57" y="12"/>
                  </a:cubicBezTo>
                  <a:lnTo>
                    <a:pt x="13" y="27"/>
                  </a:lnTo>
                  <a:close/>
                </a:path>
              </a:pathLst>
            </a:custGeom>
            <a:solidFill>
              <a:srgbClr val="77482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2" name="Google Shape;52;g17ab430885e_0_0"/>
            <p:cNvSpPr/>
            <p:nvPr/>
          </p:nvSpPr>
          <p:spPr>
            <a:xfrm rot="-5400000">
              <a:off x="3057938" y="2778739"/>
              <a:ext cx="1103415" cy="1028568"/>
            </a:xfrm>
            <a:custGeom>
              <a:avLst/>
              <a:gdLst/>
              <a:ahLst/>
              <a:cxnLst/>
              <a:rect l="l" t="t" r="r" b="b"/>
              <a:pathLst>
                <a:path w="723" h="674" extrusionOk="0">
                  <a:moveTo>
                    <a:pt x="455" y="19"/>
                  </a:moveTo>
                  <a:cubicBezTo>
                    <a:pt x="420" y="0"/>
                    <a:pt x="368" y="6"/>
                    <a:pt x="339" y="33"/>
                  </a:cubicBezTo>
                  <a:cubicBezTo>
                    <a:pt x="37" y="310"/>
                    <a:pt x="37" y="310"/>
                    <a:pt x="37" y="310"/>
                  </a:cubicBezTo>
                  <a:cubicBezTo>
                    <a:pt x="8" y="336"/>
                    <a:pt x="0" y="386"/>
                    <a:pt x="20" y="420"/>
                  </a:cubicBezTo>
                  <a:cubicBezTo>
                    <a:pt x="142" y="630"/>
                    <a:pt x="142" y="630"/>
                    <a:pt x="142" y="630"/>
                  </a:cubicBezTo>
                  <a:cubicBezTo>
                    <a:pt x="161" y="664"/>
                    <a:pt x="204" y="674"/>
                    <a:pt x="237" y="653"/>
                  </a:cubicBezTo>
                  <a:cubicBezTo>
                    <a:pt x="426" y="533"/>
                    <a:pt x="426" y="533"/>
                    <a:pt x="426" y="533"/>
                  </a:cubicBezTo>
                  <a:cubicBezTo>
                    <a:pt x="459" y="511"/>
                    <a:pt x="506" y="469"/>
                    <a:pt x="531" y="439"/>
                  </a:cubicBezTo>
                  <a:cubicBezTo>
                    <a:pt x="698" y="233"/>
                    <a:pt x="698" y="233"/>
                    <a:pt x="698" y="233"/>
                  </a:cubicBezTo>
                  <a:cubicBezTo>
                    <a:pt x="723" y="202"/>
                    <a:pt x="715" y="162"/>
                    <a:pt x="681" y="143"/>
                  </a:cubicBezTo>
                  <a:lnTo>
                    <a:pt x="455" y="19"/>
                  </a:lnTo>
                  <a:close/>
                </a:path>
              </a:pathLst>
            </a:custGeom>
            <a:solidFill>
              <a:srgbClr val="5F391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3" name="Google Shape;53;g17ab430885e_0_0"/>
            <p:cNvSpPr/>
            <p:nvPr/>
          </p:nvSpPr>
          <p:spPr>
            <a:xfrm rot="-5400000">
              <a:off x="3237815" y="2783568"/>
              <a:ext cx="928366" cy="843860"/>
            </a:xfrm>
            <a:custGeom>
              <a:avLst/>
              <a:gdLst/>
              <a:ahLst/>
              <a:cxnLst/>
              <a:rect l="l" t="t" r="r" b="b"/>
              <a:pathLst>
                <a:path w="608" h="553" extrusionOk="0">
                  <a:moveTo>
                    <a:pt x="525" y="0"/>
                  </a:moveTo>
                  <a:cubicBezTo>
                    <a:pt x="524" y="11"/>
                    <a:pt x="519" y="22"/>
                    <a:pt x="511" y="33"/>
                  </a:cubicBezTo>
                  <a:cubicBezTo>
                    <a:pt x="344" y="239"/>
                    <a:pt x="344" y="239"/>
                    <a:pt x="344" y="239"/>
                  </a:cubicBezTo>
                  <a:cubicBezTo>
                    <a:pt x="319" y="269"/>
                    <a:pt x="272" y="311"/>
                    <a:pt x="239" y="333"/>
                  </a:cubicBezTo>
                  <a:cubicBezTo>
                    <a:pt x="50" y="453"/>
                    <a:pt x="50" y="453"/>
                    <a:pt x="50" y="453"/>
                  </a:cubicBezTo>
                  <a:cubicBezTo>
                    <a:pt x="35" y="463"/>
                    <a:pt x="17" y="466"/>
                    <a:pt x="0" y="463"/>
                  </a:cubicBezTo>
                  <a:cubicBezTo>
                    <a:pt x="27" y="509"/>
                    <a:pt x="27" y="509"/>
                    <a:pt x="27" y="509"/>
                  </a:cubicBezTo>
                  <a:cubicBezTo>
                    <a:pt x="46" y="543"/>
                    <a:pt x="89" y="553"/>
                    <a:pt x="122" y="532"/>
                  </a:cubicBezTo>
                  <a:cubicBezTo>
                    <a:pt x="311" y="412"/>
                    <a:pt x="311" y="412"/>
                    <a:pt x="311" y="412"/>
                  </a:cubicBezTo>
                  <a:cubicBezTo>
                    <a:pt x="344" y="390"/>
                    <a:pt x="391" y="348"/>
                    <a:pt x="416" y="318"/>
                  </a:cubicBezTo>
                  <a:cubicBezTo>
                    <a:pt x="583" y="112"/>
                    <a:pt x="583" y="112"/>
                    <a:pt x="583" y="112"/>
                  </a:cubicBezTo>
                  <a:cubicBezTo>
                    <a:pt x="608" y="81"/>
                    <a:pt x="600" y="41"/>
                    <a:pt x="566" y="22"/>
                  </a:cubicBezTo>
                  <a:lnTo>
                    <a:pt x="525" y="0"/>
                  </a:lnTo>
                  <a:close/>
                </a:path>
              </a:pathLst>
            </a:custGeom>
            <a:solidFill>
              <a:srgbClr val="77482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4" name="Google Shape;54;g17ab430885e_0_0"/>
            <p:cNvSpPr/>
            <p:nvPr/>
          </p:nvSpPr>
          <p:spPr>
            <a:xfrm rot="-5400000">
              <a:off x="1935206" y="5491404"/>
              <a:ext cx="1457137" cy="1104625"/>
            </a:xfrm>
            <a:custGeom>
              <a:avLst/>
              <a:gdLst/>
              <a:ahLst/>
              <a:cxnLst/>
              <a:rect l="l" t="t" r="r" b="b"/>
              <a:pathLst>
                <a:path w="955" h="724" extrusionOk="0">
                  <a:moveTo>
                    <a:pt x="126" y="2"/>
                  </a:moveTo>
                  <a:cubicBezTo>
                    <a:pt x="938" y="158"/>
                    <a:pt x="938" y="158"/>
                    <a:pt x="938" y="158"/>
                  </a:cubicBezTo>
                  <a:cubicBezTo>
                    <a:pt x="949" y="160"/>
                    <a:pt x="955" y="170"/>
                    <a:pt x="953" y="180"/>
                  </a:cubicBezTo>
                  <a:cubicBezTo>
                    <a:pt x="852" y="707"/>
                    <a:pt x="852" y="707"/>
                    <a:pt x="852" y="707"/>
                  </a:cubicBezTo>
                  <a:cubicBezTo>
                    <a:pt x="850" y="717"/>
                    <a:pt x="840" y="724"/>
                    <a:pt x="830" y="722"/>
                  </a:cubicBezTo>
                  <a:cubicBezTo>
                    <a:pt x="18" y="566"/>
                    <a:pt x="18" y="566"/>
                    <a:pt x="18" y="566"/>
                  </a:cubicBezTo>
                  <a:cubicBezTo>
                    <a:pt x="7" y="564"/>
                    <a:pt x="0" y="554"/>
                    <a:pt x="2" y="544"/>
                  </a:cubicBezTo>
                  <a:cubicBezTo>
                    <a:pt x="104" y="17"/>
                    <a:pt x="104" y="17"/>
                    <a:pt x="104" y="17"/>
                  </a:cubicBezTo>
                  <a:cubicBezTo>
                    <a:pt x="106" y="7"/>
                    <a:pt x="116" y="0"/>
                    <a:pt x="126" y="2"/>
                  </a:cubicBez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5" name="Google Shape;55;g17ab430885e_0_0"/>
            <p:cNvSpPr/>
            <p:nvPr/>
          </p:nvSpPr>
          <p:spPr>
            <a:xfrm rot="-5400000">
              <a:off x="2443452" y="5416555"/>
              <a:ext cx="63984" cy="56740"/>
            </a:xfrm>
            <a:custGeom>
              <a:avLst/>
              <a:gdLst/>
              <a:ahLst/>
              <a:cxnLst/>
              <a:rect l="l" t="t" r="r" b="b"/>
              <a:pathLst>
                <a:path w="42" h="37" extrusionOk="0">
                  <a:moveTo>
                    <a:pt x="11" y="1"/>
                  </a:moveTo>
                  <a:cubicBezTo>
                    <a:pt x="37" y="6"/>
                    <a:pt x="37" y="6"/>
                    <a:pt x="37" y="6"/>
                  </a:cubicBezTo>
                  <a:cubicBezTo>
                    <a:pt x="40" y="6"/>
                    <a:pt x="42" y="9"/>
                    <a:pt x="42" y="12"/>
                  </a:cubicBezTo>
                  <a:cubicBezTo>
                    <a:pt x="38" y="32"/>
                    <a:pt x="38" y="32"/>
                    <a:pt x="38" y="32"/>
                  </a:cubicBezTo>
                  <a:cubicBezTo>
                    <a:pt x="37" y="35"/>
                    <a:pt x="34" y="37"/>
                    <a:pt x="31" y="36"/>
                  </a:cubicBezTo>
                  <a:cubicBezTo>
                    <a:pt x="5" y="31"/>
                    <a:pt x="5" y="31"/>
                    <a:pt x="5" y="31"/>
                  </a:cubicBezTo>
                  <a:cubicBezTo>
                    <a:pt x="2" y="31"/>
                    <a:pt x="0" y="28"/>
                    <a:pt x="1" y="25"/>
                  </a:cubicBezTo>
                  <a:cubicBezTo>
                    <a:pt x="4" y="5"/>
                    <a:pt x="4" y="5"/>
                    <a:pt x="4" y="5"/>
                  </a:cubicBezTo>
                  <a:cubicBezTo>
                    <a:pt x="5" y="2"/>
                    <a:pt x="8" y="0"/>
                    <a:pt x="11"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6" name="Google Shape;56;g17ab430885e_0_0"/>
            <p:cNvSpPr/>
            <p:nvPr/>
          </p:nvSpPr>
          <p:spPr>
            <a:xfrm rot="-5400000">
              <a:off x="2506229" y="5422591"/>
              <a:ext cx="66399" cy="68812"/>
            </a:xfrm>
            <a:custGeom>
              <a:avLst/>
              <a:gdLst/>
              <a:ahLst/>
              <a:cxnLst/>
              <a:rect l="l" t="t" r="r" b="b"/>
              <a:pathLst>
                <a:path w="44" h="45" extrusionOk="0">
                  <a:moveTo>
                    <a:pt x="14" y="0"/>
                  </a:moveTo>
                  <a:cubicBezTo>
                    <a:pt x="38" y="5"/>
                    <a:pt x="38" y="5"/>
                    <a:pt x="38" y="5"/>
                  </a:cubicBezTo>
                  <a:cubicBezTo>
                    <a:pt x="41" y="5"/>
                    <a:pt x="44" y="9"/>
                    <a:pt x="43" y="13"/>
                  </a:cubicBezTo>
                  <a:cubicBezTo>
                    <a:pt x="38" y="39"/>
                    <a:pt x="38" y="39"/>
                    <a:pt x="38" y="39"/>
                  </a:cubicBezTo>
                  <a:cubicBezTo>
                    <a:pt x="37" y="43"/>
                    <a:pt x="34" y="45"/>
                    <a:pt x="30" y="44"/>
                  </a:cubicBezTo>
                  <a:cubicBezTo>
                    <a:pt x="6" y="40"/>
                    <a:pt x="6" y="40"/>
                    <a:pt x="6" y="40"/>
                  </a:cubicBezTo>
                  <a:cubicBezTo>
                    <a:pt x="3" y="39"/>
                    <a:pt x="0" y="36"/>
                    <a:pt x="1" y="32"/>
                  </a:cubicBezTo>
                  <a:cubicBezTo>
                    <a:pt x="6" y="6"/>
                    <a:pt x="6" y="6"/>
                    <a:pt x="6" y="6"/>
                  </a:cubicBezTo>
                  <a:cubicBezTo>
                    <a:pt x="7"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7" name="Google Shape;57;g17ab430885e_0_0"/>
            <p:cNvSpPr/>
            <p:nvPr/>
          </p:nvSpPr>
          <p:spPr>
            <a:xfrm rot="-5400000">
              <a:off x="2576852" y="5435267"/>
              <a:ext cx="67605" cy="71227"/>
            </a:xfrm>
            <a:custGeom>
              <a:avLst/>
              <a:gdLst/>
              <a:ahLst/>
              <a:cxnLst/>
              <a:rect l="l" t="t" r="r" b="b"/>
              <a:pathLst>
                <a:path w="44" h="46" extrusionOk="0">
                  <a:moveTo>
                    <a:pt x="14" y="1"/>
                  </a:moveTo>
                  <a:cubicBezTo>
                    <a:pt x="38" y="5"/>
                    <a:pt x="38" y="5"/>
                    <a:pt x="38" y="5"/>
                  </a:cubicBezTo>
                  <a:cubicBezTo>
                    <a:pt x="42" y="6"/>
                    <a:pt x="44" y="10"/>
                    <a:pt x="43" y="13"/>
                  </a:cubicBezTo>
                  <a:cubicBezTo>
                    <a:pt x="38" y="40"/>
                    <a:pt x="38" y="40"/>
                    <a:pt x="38" y="40"/>
                  </a:cubicBezTo>
                  <a:cubicBezTo>
                    <a:pt x="38" y="43"/>
                    <a:pt x="34" y="46"/>
                    <a:pt x="30" y="45"/>
                  </a:cubicBezTo>
                  <a:cubicBezTo>
                    <a:pt x="6" y="40"/>
                    <a:pt x="6" y="40"/>
                    <a:pt x="6" y="40"/>
                  </a:cubicBezTo>
                  <a:cubicBezTo>
                    <a:pt x="3" y="40"/>
                    <a:pt x="0" y="36"/>
                    <a:pt x="1" y="32"/>
                  </a:cubicBezTo>
                  <a:cubicBezTo>
                    <a:pt x="6" y="6"/>
                    <a:pt x="6" y="6"/>
                    <a:pt x="6" y="6"/>
                  </a:cubicBezTo>
                  <a:cubicBezTo>
                    <a:pt x="7"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8" name="Google Shape;58;g17ab430885e_0_0"/>
            <p:cNvSpPr/>
            <p:nvPr/>
          </p:nvSpPr>
          <p:spPr>
            <a:xfrm rot="-5400000">
              <a:off x="2648683" y="5449151"/>
              <a:ext cx="66399" cy="68812"/>
            </a:xfrm>
            <a:custGeom>
              <a:avLst/>
              <a:gdLst/>
              <a:ahLst/>
              <a:cxnLst/>
              <a:rect l="l" t="t" r="r" b="b"/>
              <a:pathLst>
                <a:path w="43" h="45" extrusionOk="0">
                  <a:moveTo>
                    <a:pt x="13" y="0"/>
                  </a:moveTo>
                  <a:cubicBezTo>
                    <a:pt x="37" y="5"/>
                    <a:pt x="37" y="5"/>
                    <a:pt x="37" y="5"/>
                  </a:cubicBezTo>
                  <a:cubicBezTo>
                    <a:pt x="41" y="5"/>
                    <a:pt x="43" y="9"/>
                    <a:pt x="42" y="13"/>
                  </a:cubicBezTo>
                  <a:cubicBezTo>
                    <a:pt x="37" y="39"/>
                    <a:pt x="37" y="39"/>
                    <a:pt x="37" y="39"/>
                  </a:cubicBezTo>
                  <a:cubicBezTo>
                    <a:pt x="37" y="43"/>
                    <a:pt x="33" y="45"/>
                    <a:pt x="29" y="44"/>
                  </a:cubicBezTo>
                  <a:cubicBezTo>
                    <a:pt x="6" y="40"/>
                    <a:pt x="6" y="40"/>
                    <a:pt x="6" y="40"/>
                  </a:cubicBezTo>
                  <a:cubicBezTo>
                    <a:pt x="2" y="39"/>
                    <a:pt x="0" y="36"/>
                    <a:pt x="0" y="32"/>
                  </a:cubicBezTo>
                  <a:cubicBezTo>
                    <a:pt x="5" y="6"/>
                    <a:pt x="5" y="6"/>
                    <a:pt x="5" y="6"/>
                  </a:cubicBezTo>
                  <a:cubicBezTo>
                    <a:pt x="6" y="2"/>
                    <a:pt x="10" y="0"/>
                    <a:pt x="13"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59" name="Google Shape;59;g17ab430885e_0_0"/>
            <p:cNvSpPr/>
            <p:nvPr/>
          </p:nvSpPr>
          <p:spPr>
            <a:xfrm rot="-5400000">
              <a:off x="2719910" y="5462430"/>
              <a:ext cx="65191" cy="70020"/>
            </a:xfrm>
            <a:custGeom>
              <a:avLst/>
              <a:gdLst/>
              <a:ahLst/>
              <a:cxnLst/>
              <a:rect l="l" t="t" r="r" b="b"/>
              <a:pathLst>
                <a:path w="43" h="46" extrusionOk="0">
                  <a:moveTo>
                    <a:pt x="13" y="1"/>
                  </a:moveTo>
                  <a:cubicBezTo>
                    <a:pt x="37" y="5"/>
                    <a:pt x="37" y="5"/>
                    <a:pt x="37" y="5"/>
                  </a:cubicBezTo>
                  <a:cubicBezTo>
                    <a:pt x="41" y="6"/>
                    <a:pt x="43" y="10"/>
                    <a:pt x="42" y="13"/>
                  </a:cubicBezTo>
                  <a:cubicBezTo>
                    <a:pt x="37" y="40"/>
                    <a:pt x="37" y="40"/>
                    <a:pt x="37" y="40"/>
                  </a:cubicBezTo>
                  <a:cubicBezTo>
                    <a:pt x="37" y="43"/>
                    <a:pt x="33" y="46"/>
                    <a:pt x="29" y="45"/>
                  </a:cubicBezTo>
                  <a:cubicBezTo>
                    <a:pt x="6" y="40"/>
                    <a:pt x="6" y="40"/>
                    <a:pt x="6" y="40"/>
                  </a:cubicBezTo>
                  <a:cubicBezTo>
                    <a:pt x="2" y="40"/>
                    <a:pt x="0" y="36"/>
                    <a:pt x="0" y="32"/>
                  </a:cubicBezTo>
                  <a:cubicBezTo>
                    <a:pt x="5" y="6"/>
                    <a:pt x="5" y="6"/>
                    <a:pt x="5" y="6"/>
                  </a:cubicBezTo>
                  <a:cubicBezTo>
                    <a:pt x="6" y="2"/>
                    <a:pt x="10" y="0"/>
                    <a:pt x="13"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0" name="Google Shape;60;g17ab430885e_0_0"/>
            <p:cNvSpPr/>
            <p:nvPr/>
          </p:nvSpPr>
          <p:spPr>
            <a:xfrm rot="-5400000">
              <a:off x="2790534" y="5476313"/>
              <a:ext cx="65191" cy="68812"/>
            </a:xfrm>
            <a:custGeom>
              <a:avLst/>
              <a:gdLst/>
              <a:ahLst/>
              <a:cxnLst/>
              <a:rect l="l" t="t" r="r" b="b"/>
              <a:pathLst>
                <a:path w="43" h="45" extrusionOk="0">
                  <a:moveTo>
                    <a:pt x="13" y="0"/>
                  </a:moveTo>
                  <a:cubicBezTo>
                    <a:pt x="37" y="5"/>
                    <a:pt x="37" y="5"/>
                    <a:pt x="37" y="5"/>
                  </a:cubicBezTo>
                  <a:cubicBezTo>
                    <a:pt x="41" y="5"/>
                    <a:pt x="43" y="9"/>
                    <a:pt x="42" y="13"/>
                  </a:cubicBezTo>
                  <a:cubicBezTo>
                    <a:pt x="37" y="39"/>
                    <a:pt x="37" y="39"/>
                    <a:pt x="37" y="39"/>
                  </a:cubicBezTo>
                  <a:cubicBezTo>
                    <a:pt x="37" y="43"/>
                    <a:pt x="33" y="45"/>
                    <a:pt x="30" y="44"/>
                  </a:cubicBezTo>
                  <a:cubicBezTo>
                    <a:pt x="6" y="40"/>
                    <a:pt x="6" y="40"/>
                    <a:pt x="6" y="40"/>
                  </a:cubicBezTo>
                  <a:cubicBezTo>
                    <a:pt x="2" y="39"/>
                    <a:pt x="0" y="36"/>
                    <a:pt x="0" y="32"/>
                  </a:cubicBezTo>
                  <a:cubicBezTo>
                    <a:pt x="5" y="6"/>
                    <a:pt x="5" y="6"/>
                    <a:pt x="5" y="6"/>
                  </a:cubicBezTo>
                  <a:cubicBezTo>
                    <a:pt x="6" y="2"/>
                    <a:pt x="10" y="0"/>
                    <a:pt x="13"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1" name="Google Shape;61;g17ab430885e_0_0"/>
            <p:cNvSpPr/>
            <p:nvPr/>
          </p:nvSpPr>
          <p:spPr>
            <a:xfrm rot="-5400000">
              <a:off x="2430173" y="5486575"/>
              <a:ext cx="63984" cy="56740"/>
            </a:xfrm>
            <a:custGeom>
              <a:avLst/>
              <a:gdLst/>
              <a:ahLst/>
              <a:cxnLst/>
              <a:rect l="l" t="t" r="r" b="b"/>
              <a:pathLst>
                <a:path w="42" h="37" extrusionOk="0">
                  <a:moveTo>
                    <a:pt x="11" y="1"/>
                  </a:moveTo>
                  <a:cubicBezTo>
                    <a:pt x="37" y="6"/>
                    <a:pt x="37" y="6"/>
                    <a:pt x="37" y="6"/>
                  </a:cubicBezTo>
                  <a:cubicBezTo>
                    <a:pt x="40" y="7"/>
                    <a:pt x="42" y="9"/>
                    <a:pt x="41" y="12"/>
                  </a:cubicBezTo>
                  <a:cubicBezTo>
                    <a:pt x="37" y="32"/>
                    <a:pt x="37" y="32"/>
                    <a:pt x="37" y="32"/>
                  </a:cubicBezTo>
                  <a:cubicBezTo>
                    <a:pt x="37" y="35"/>
                    <a:pt x="34" y="37"/>
                    <a:pt x="31" y="36"/>
                  </a:cubicBezTo>
                  <a:cubicBezTo>
                    <a:pt x="5" y="31"/>
                    <a:pt x="5" y="31"/>
                    <a:pt x="5" y="31"/>
                  </a:cubicBezTo>
                  <a:cubicBezTo>
                    <a:pt x="2" y="31"/>
                    <a:pt x="0" y="28"/>
                    <a:pt x="0" y="25"/>
                  </a:cubicBezTo>
                  <a:cubicBezTo>
                    <a:pt x="4" y="5"/>
                    <a:pt x="4" y="5"/>
                    <a:pt x="4" y="5"/>
                  </a:cubicBezTo>
                  <a:cubicBezTo>
                    <a:pt x="5" y="2"/>
                    <a:pt x="8" y="0"/>
                    <a:pt x="11"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2" name="Google Shape;62;g17ab430885e_0_0"/>
            <p:cNvSpPr/>
            <p:nvPr/>
          </p:nvSpPr>
          <p:spPr>
            <a:xfrm rot="-5400000">
              <a:off x="2453110" y="5519170"/>
              <a:ext cx="132796" cy="82093"/>
            </a:xfrm>
            <a:custGeom>
              <a:avLst/>
              <a:gdLst/>
              <a:ahLst/>
              <a:cxnLst/>
              <a:rect l="l" t="t" r="r" b="b"/>
              <a:pathLst>
                <a:path w="87" h="54" extrusionOk="0">
                  <a:moveTo>
                    <a:pt x="14" y="1"/>
                  </a:moveTo>
                  <a:cubicBezTo>
                    <a:pt x="80" y="14"/>
                    <a:pt x="80" y="14"/>
                    <a:pt x="80" y="14"/>
                  </a:cubicBezTo>
                  <a:cubicBezTo>
                    <a:pt x="84" y="15"/>
                    <a:pt x="87" y="18"/>
                    <a:pt x="86" y="22"/>
                  </a:cubicBezTo>
                  <a:cubicBezTo>
                    <a:pt x="81" y="48"/>
                    <a:pt x="81" y="48"/>
                    <a:pt x="81" y="48"/>
                  </a:cubicBezTo>
                  <a:cubicBezTo>
                    <a:pt x="80" y="52"/>
                    <a:pt x="76" y="54"/>
                    <a:pt x="72" y="53"/>
                  </a:cubicBezTo>
                  <a:cubicBezTo>
                    <a:pt x="7" y="41"/>
                    <a:pt x="7" y="41"/>
                    <a:pt x="7" y="41"/>
                  </a:cubicBezTo>
                  <a:cubicBezTo>
                    <a:pt x="3" y="40"/>
                    <a:pt x="0" y="36"/>
                    <a:pt x="1" y="32"/>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3" name="Google Shape;63;g17ab430885e_0_0"/>
            <p:cNvSpPr/>
            <p:nvPr/>
          </p:nvSpPr>
          <p:spPr>
            <a:xfrm rot="-5400000">
              <a:off x="2552104" y="5514342"/>
              <a:ext cx="86921" cy="72435"/>
            </a:xfrm>
            <a:custGeom>
              <a:avLst/>
              <a:gdLst/>
              <a:ahLst/>
              <a:cxnLst/>
              <a:rect l="l" t="t" r="r" b="b"/>
              <a:pathLst>
                <a:path w="57" h="48" extrusionOk="0">
                  <a:moveTo>
                    <a:pt x="15" y="0"/>
                  </a:moveTo>
                  <a:cubicBezTo>
                    <a:pt x="50" y="7"/>
                    <a:pt x="50" y="7"/>
                    <a:pt x="50" y="7"/>
                  </a:cubicBezTo>
                  <a:cubicBezTo>
                    <a:pt x="54" y="8"/>
                    <a:pt x="57" y="12"/>
                    <a:pt x="56" y="16"/>
                  </a:cubicBezTo>
                  <a:cubicBezTo>
                    <a:pt x="51" y="41"/>
                    <a:pt x="51" y="41"/>
                    <a:pt x="51" y="41"/>
                  </a:cubicBezTo>
                  <a:cubicBezTo>
                    <a:pt x="50" y="45"/>
                    <a:pt x="46" y="48"/>
                    <a:pt x="43" y="47"/>
                  </a:cubicBezTo>
                  <a:cubicBezTo>
                    <a:pt x="7" y="40"/>
                    <a:pt x="7" y="40"/>
                    <a:pt x="7" y="40"/>
                  </a:cubicBezTo>
                  <a:cubicBezTo>
                    <a:pt x="3" y="39"/>
                    <a:pt x="0" y="36"/>
                    <a:pt x="1" y="32"/>
                  </a:cubicBezTo>
                  <a:cubicBezTo>
                    <a:pt x="6" y="6"/>
                    <a:pt x="6" y="6"/>
                    <a:pt x="6" y="6"/>
                  </a:cubicBezTo>
                  <a:cubicBezTo>
                    <a:pt x="7" y="2"/>
                    <a:pt x="11" y="0"/>
                    <a:pt x="15"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4" name="Google Shape;64;g17ab430885e_0_0"/>
            <p:cNvSpPr/>
            <p:nvPr/>
          </p:nvSpPr>
          <p:spPr>
            <a:xfrm rot="-5400000">
              <a:off x="2590132" y="5549955"/>
              <a:ext cx="140039" cy="83299"/>
            </a:xfrm>
            <a:custGeom>
              <a:avLst/>
              <a:gdLst/>
              <a:ahLst/>
              <a:cxnLst/>
              <a:rect l="l" t="t" r="r" b="b"/>
              <a:pathLst>
                <a:path w="92" h="55" extrusionOk="0">
                  <a:moveTo>
                    <a:pt x="14" y="1"/>
                  </a:moveTo>
                  <a:cubicBezTo>
                    <a:pt x="85" y="15"/>
                    <a:pt x="85" y="15"/>
                    <a:pt x="85" y="15"/>
                  </a:cubicBezTo>
                  <a:cubicBezTo>
                    <a:pt x="89" y="16"/>
                    <a:pt x="92" y="19"/>
                    <a:pt x="91" y="23"/>
                  </a:cubicBezTo>
                  <a:cubicBezTo>
                    <a:pt x="86" y="49"/>
                    <a:pt x="86" y="49"/>
                    <a:pt x="86" y="49"/>
                  </a:cubicBezTo>
                  <a:cubicBezTo>
                    <a:pt x="85" y="53"/>
                    <a:pt x="81" y="55"/>
                    <a:pt x="78" y="54"/>
                  </a:cubicBezTo>
                  <a:cubicBezTo>
                    <a:pt x="7" y="41"/>
                    <a:pt x="7" y="41"/>
                    <a:pt x="7" y="41"/>
                  </a:cubicBezTo>
                  <a:cubicBezTo>
                    <a:pt x="3" y="40"/>
                    <a:pt x="0" y="36"/>
                    <a:pt x="1" y="32"/>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5" name="Google Shape;65;g17ab430885e_0_0"/>
            <p:cNvSpPr/>
            <p:nvPr/>
          </p:nvSpPr>
          <p:spPr>
            <a:xfrm rot="-5400000">
              <a:off x="2705423" y="5533657"/>
              <a:ext cx="67605" cy="70020"/>
            </a:xfrm>
            <a:custGeom>
              <a:avLst/>
              <a:gdLst/>
              <a:ahLst/>
              <a:cxnLst/>
              <a:rect l="l" t="t" r="r" b="b"/>
              <a:pathLst>
                <a:path w="44" h="46" extrusionOk="0">
                  <a:moveTo>
                    <a:pt x="14" y="1"/>
                  </a:moveTo>
                  <a:cubicBezTo>
                    <a:pt x="38" y="5"/>
                    <a:pt x="38" y="5"/>
                    <a:pt x="38" y="5"/>
                  </a:cubicBezTo>
                  <a:cubicBezTo>
                    <a:pt x="41" y="6"/>
                    <a:pt x="44" y="10"/>
                    <a:pt x="43" y="13"/>
                  </a:cubicBezTo>
                  <a:cubicBezTo>
                    <a:pt x="38" y="40"/>
                    <a:pt x="38" y="40"/>
                    <a:pt x="38" y="40"/>
                  </a:cubicBezTo>
                  <a:cubicBezTo>
                    <a:pt x="37" y="43"/>
                    <a:pt x="34" y="46"/>
                    <a:pt x="30" y="45"/>
                  </a:cubicBezTo>
                  <a:cubicBezTo>
                    <a:pt x="6" y="40"/>
                    <a:pt x="6" y="40"/>
                    <a:pt x="6" y="40"/>
                  </a:cubicBezTo>
                  <a:cubicBezTo>
                    <a:pt x="3" y="40"/>
                    <a:pt x="0" y="36"/>
                    <a:pt x="1" y="33"/>
                  </a:cubicBezTo>
                  <a:cubicBezTo>
                    <a:pt x="6" y="6"/>
                    <a:pt x="6" y="6"/>
                    <a:pt x="6" y="6"/>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6" name="Google Shape;66;g17ab430885e_0_0"/>
            <p:cNvSpPr/>
            <p:nvPr/>
          </p:nvSpPr>
          <p:spPr>
            <a:xfrm rot="-5400000">
              <a:off x="2776047" y="5547541"/>
              <a:ext cx="67605" cy="68812"/>
            </a:xfrm>
            <a:custGeom>
              <a:avLst/>
              <a:gdLst/>
              <a:ahLst/>
              <a:cxnLst/>
              <a:rect l="l" t="t" r="r" b="b"/>
              <a:pathLst>
                <a:path w="44" h="45" extrusionOk="0">
                  <a:moveTo>
                    <a:pt x="14" y="0"/>
                  </a:moveTo>
                  <a:cubicBezTo>
                    <a:pt x="38" y="5"/>
                    <a:pt x="38" y="5"/>
                    <a:pt x="38" y="5"/>
                  </a:cubicBezTo>
                  <a:cubicBezTo>
                    <a:pt x="41" y="6"/>
                    <a:pt x="44" y="9"/>
                    <a:pt x="43" y="13"/>
                  </a:cubicBezTo>
                  <a:cubicBezTo>
                    <a:pt x="38" y="39"/>
                    <a:pt x="38" y="39"/>
                    <a:pt x="38" y="39"/>
                  </a:cubicBezTo>
                  <a:cubicBezTo>
                    <a:pt x="37" y="43"/>
                    <a:pt x="34" y="45"/>
                    <a:pt x="30" y="45"/>
                  </a:cubicBezTo>
                  <a:cubicBezTo>
                    <a:pt x="6" y="40"/>
                    <a:pt x="6" y="40"/>
                    <a:pt x="6" y="40"/>
                  </a:cubicBezTo>
                  <a:cubicBezTo>
                    <a:pt x="3" y="39"/>
                    <a:pt x="0" y="36"/>
                    <a:pt x="1" y="32"/>
                  </a:cubicBezTo>
                  <a:cubicBezTo>
                    <a:pt x="6" y="6"/>
                    <a:pt x="6" y="6"/>
                    <a:pt x="6" y="6"/>
                  </a:cubicBezTo>
                  <a:cubicBezTo>
                    <a:pt x="7"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7" name="Google Shape;67;g17ab430885e_0_0"/>
            <p:cNvSpPr/>
            <p:nvPr/>
          </p:nvSpPr>
          <p:spPr>
            <a:xfrm rot="-5400000">
              <a:off x="2419912" y="5555991"/>
              <a:ext cx="57948" cy="54326"/>
            </a:xfrm>
            <a:custGeom>
              <a:avLst/>
              <a:gdLst/>
              <a:ahLst/>
              <a:cxnLst/>
              <a:rect l="l" t="t" r="r" b="b"/>
              <a:pathLst>
                <a:path w="38" h="36" extrusionOk="0">
                  <a:moveTo>
                    <a:pt x="11" y="1"/>
                  </a:moveTo>
                  <a:cubicBezTo>
                    <a:pt x="34" y="5"/>
                    <a:pt x="34" y="5"/>
                    <a:pt x="34" y="5"/>
                  </a:cubicBezTo>
                  <a:cubicBezTo>
                    <a:pt x="37" y="6"/>
                    <a:pt x="38" y="9"/>
                    <a:pt x="38" y="11"/>
                  </a:cubicBezTo>
                  <a:cubicBezTo>
                    <a:pt x="34" y="31"/>
                    <a:pt x="34" y="31"/>
                    <a:pt x="34" y="31"/>
                  </a:cubicBezTo>
                  <a:cubicBezTo>
                    <a:pt x="34" y="34"/>
                    <a:pt x="31" y="36"/>
                    <a:pt x="28" y="35"/>
                  </a:cubicBezTo>
                  <a:cubicBezTo>
                    <a:pt x="5" y="31"/>
                    <a:pt x="5" y="31"/>
                    <a:pt x="5" y="31"/>
                  </a:cubicBezTo>
                  <a:cubicBezTo>
                    <a:pt x="2" y="30"/>
                    <a:pt x="0" y="28"/>
                    <a:pt x="1" y="25"/>
                  </a:cubicBezTo>
                  <a:cubicBezTo>
                    <a:pt x="4" y="5"/>
                    <a:pt x="4" y="5"/>
                    <a:pt x="4" y="5"/>
                  </a:cubicBezTo>
                  <a:cubicBezTo>
                    <a:pt x="5" y="2"/>
                    <a:pt x="8" y="0"/>
                    <a:pt x="11"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8" name="Google Shape;68;g17ab430885e_0_0"/>
            <p:cNvSpPr/>
            <p:nvPr/>
          </p:nvSpPr>
          <p:spPr>
            <a:xfrm rot="-5400000">
              <a:off x="2407839" y="5622390"/>
              <a:ext cx="57948" cy="54326"/>
            </a:xfrm>
            <a:custGeom>
              <a:avLst/>
              <a:gdLst/>
              <a:ahLst/>
              <a:cxnLst/>
              <a:rect l="l" t="t" r="r" b="b"/>
              <a:pathLst>
                <a:path w="38" h="36" extrusionOk="0">
                  <a:moveTo>
                    <a:pt x="10" y="0"/>
                  </a:moveTo>
                  <a:cubicBezTo>
                    <a:pt x="33" y="5"/>
                    <a:pt x="33" y="5"/>
                    <a:pt x="33" y="5"/>
                  </a:cubicBezTo>
                  <a:cubicBezTo>
                    <a:pt x="36" y="5"/>
                    <a:pt x="38" y="8"/>
                    <a:pt x="37" y="11"/>
                  </a:cubicBezTo>
                  <a:cubicBezTo>
                    <a:pt x="34" y="31"/>
                    <a:pt x="34" y="31"/>
                    <a:pt x="34" y="31"/>
                  </a:cubicBezTo>
                  <a:cubicBezTo>
                    <a:pt x="33" y="34"/>
                    <a:pt x="30" y="36"/>
                    <a:pt x="27" y="35"/>
                  </a:cubicBezTo>
                  <a:cubicBezTo>
                    <a:pt x="5" y="31"/>
                    <a:pt x="5" y="31"/>
                    <a:pt x="5" y="31"/>
                  </a:cubicBezTo>
                  <a:cubicBezTo>
                    <a:pt x="2" y="30"/>
                    <a:pt x="0" y="27"/>
                    <a:pt x="0" y="24"/>
                  </a:cubicBezTo>
                  <a:cubicBezTo>
                    <a:pt x="4" y="5"/>
                    <a:pt x="4" y="5"/>
                    <a:pt x="4" y="5"/>
                  </a:cubicBezTo>
                  <a:cubicBezTo>
                    <a:pt x="4" y="2"/>
                    <a:pt x="7" y="0"/>
                    <a:pt x="10"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69" name="Google Shape;69;g17ab430885e_0_0"/>
            <p:cNvSpPr/>
            <p:nvPr/>
          </p:nvSpPr>
          <p:spPr>
            <a:xfrm rot="-5400000">
              <a:off x="2393956" y="5688184"/>
              <a:ext cx="57948" cy="55533"/>
            </a:xfrm>
            <a:custGeom>
              <a:avLst/>
              <a:gdLst/>
              <a:ahLst/>
              <a:cxnLst/>
              <a:rect l="l" t="t" r="r" b="b"/>
              <a:pathLst>
                <a:path w="38" h="36" extrusionOk="0">
                  <a:moveTo>
                    <a:pt x="11" y="1"/>
                  </a:moveTo>
                  <a:cubicBezTo>
                    <a:pt x="34" y="5"/>
                    <a:pt x="34" y="5"/>
                    <a:pt x="34" y="5"/>
                  </a:cubicBezTo>
                  <a:cubicBezTo>
                    <a:pt x="37" y="6"/>
                    <a:pt x="38" y="9"/>
                    <a:pt x="38" y="12"/>
                  </a:cubicBezTo>
                  <a:cubicBezTo>
                    <a:pt x="34" y="31"/>
                    <a:pt x="34" y="31"/>
                    <a:pt x="34" y="31"/>
                  </a:cubicBezTo>
                  <a:cubicBezTo>
                    <a:pt x="34" y="34"/>
                    <a:pt x="31" y="36"/>
                    <a:pt x="28" y="36"/>
                  </a:cubicBezTo>
                  <a:cubicBezTo>
                    <a:pt x="5" y="31"/>
                    <a:pt x="5" y="31"/>
                    <a:pt x="5" y="31"/>
                  </a:cubicBezTo>
                  <a:cubicBezTo>
                    <a:pt x="2" y="31"/>
                    <a:pt x="0" y="28"/>
                    <a:pt x="1" y="25"/>
                  </a:cubicBezTo>
                  <a:cubicBezTo>
                    <a:pt x="4" y="5"/>
                    <a:pt x="4" y="5"/>
                    <a:pt x="4" y="5"/>
                  </a:cubicBezTo>
                  <a:cubicBezTo>
                    <a:pt x="5" y="2"/>
                    <a:pt x="8" y="0"/>
                    <a:pt x="11"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0" name="Google Shape;70;g17ab430885e_0_0"/>
            <p:cNvSpPr/>
            <p:nvPr/>
          </p:nvSpPr>
          <p:spPr>
            <a:xfrm rot="-5400000">
              <a:off x="2381883" y="5754582"/>
              <a:ext cx="57948" cy="55533"/>
            </a:xfrm>
            <a:custGeom>
              <a:avLst/>
              <a:gdLst/>
              <a:ahLst/>
              <a:cxnLst/>
              <a:rect l="l" t="t" r="r" b="b"/>
              <a:pathLst>
                <a:path w="38" h="36" extrusionOk="0">
                  <a:moveTo>
                    <a:pt x="10" y="1"/>
                  </a:moveTo>
                  <a:cubicBezTo>
                    <a:pt x="33" y="5"/>
                    <a:pt x="33" y="5"/>
                    <a:pt x="33" y="5"/>
                  </a:cubicBezTo>
                  <a:cubicBezTo>
                    <a:pt x="36" y="6"/>
                    <a:pt x="38" y="8"/>
                    <a:pt x="37" y="11"/>
                  </a:cubicBezTo>
                  <a:cubicBezTo>
                    <a:pt x="34" y="31"/>
                    <a:pt x="34" y="31"/>
                    <a:pt x="34" y="31"/>
                  </a:cubicBezTo>
                  <a:cubicBezTo>
                    <a:pt x="33" y="34"/>
                    <a:pt x="30" y="36"/>
                    <a:pt x="27" y="35"/>
                  </a:cubicBezTo>
                  <a:cubicBezTo>
                    <a:pt x="5" y="31"/>
                    <a:pt x="5" y="31"/>
                    <a:pt x="5" y="31"/>
                  </a:cubicBezTo>
                  <a:cubicBezTo>
                    <a:pt x="2" y="30"/>
                    <a:pt x="0" y="27"/>
                    <a:pt x="0" y="24"/>
                  </a:cubicBezTo>
                  <a:cubicBezTo>
                    <a:pt x="4" y="5"/>
                    <a:pt x="4" y="5"/>
                    <a:pt x="4" y="5"/>
                  </a:cubicBezTo>
                  <a:cubicBezTo>
                    <a:pt x="4" y="2"/>
                    <a:pt x="7" y="0"/>
                    <a:pt x="10"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1" name="Google Shape;71;g17ab430885e_0_0"/>
            <p:cNvSpPr/>
            <p:nvPr/>
          </p:nvSpPr>
          <p:spPr>
            <a:xfrm rot="-5400000">
              <a:off x="2369207" y="5820376"/>
              <a:ext cx="59154" cy="55533"/>
            </a:xfrm>
            <a:custGeom>
              <a:avLst/>
              <a:gdLst/>
              <a:ahLst/>
              <a:cxnLst/>
              <a:rect l="l" t="t" r="r" b="b"/>
              <a:pathLst>
                <a:path w="39" h="36" extrusionOk="0">
                  <a:moveTo>
                    <a:pt x="11" y="0"/>
                  </a:moveTo>
                  <a:cubicBezTo>
                    <a:pt x="34" y="5"/>
                    <a:pt x="34" y="5"/>
                    <a:pt x="34" y="5"/>
                  </a:cubicBezTo>
                  <a:cubicBezTo>
                    <a:pt x="37" y="5"/>
                    <a:pt x="39" y="8"/>
                    <a:pt x="38" y="11"/>
                  </a:cubicBezTo>
                  <a:cubicBezTo>
                    <a:pt x="34" y="31"/>
                    <a:pt x="34" y="31"/>
                    <a:pt x="34" y="31"/>
                  </a:cubicBezTo>
                  <a:cubicBezTo>
                    <a:pt x="34" y="34"/>
                    <a:pt x="31" y="36"/>
                    <a:pt x="28" y="35"/>
                  </a:cubicBezTo>
                  <a:cubicBezTo>
                    <a:pt x="5" y="31"/>
                    <a:pt x="5" y="31"/>
                    <a:pt x="5" y="31"/>
                  </a:cubicBezTo>
                  <a:cubicBezTo>
                    <a:pt x="2" y="30"/>
                    <a:pt x="0" y="27"/>
                    <a:pt x="1" y="24"/>
                  </a:cubicBezTo>
                  <a:cubicBezTo>
                    <a:pt x="4" y="5"/>
                    <a:pt x="4" y="5"/>
                    <a:pt x="4" y="5"/>
                  </a:cubicBezTo>
                  <a:cubicBezTo>
                    <a:pt x="5" y="2"/>
                    <a:pt x="8" y="0"/>
                    <a:pt x="11"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2" name="Google Shape;72;g17ab430885e_0_0"/>
            <p:cNvSpPr/>
            <p:nvPr/>
          </p:nvSpPr>
          <p:spPr>
            <a:xfrm rot="-5400000">
              <a:off x="2355928" y="5887982"/>
              <a:ext cx="57948" cy="54326"/>
            </a:xfrm>
            <a:custGeom>
              <a:avLst/>
              <a:gdLst/>
              <a:ahLst/>
              <a:cxnLst/>
              <a:rect l="l" t="t" r="r" b="b"/>
              <a:pathLst>
                <a:path w="38" h="36" extrusionOk="0">
                  <a:moveTo>
                    <a:pt x="10" y="1"/>
                  </a:moveTo>
                  <a:cubicBezTo>
                    <a:pt x="33" y="5"/>
                    <a:pt x="33" y="5"/>
                    <a:pt x="33" y="5"/>
                  </a:cubicBezTo>
                  <a:cubicBezTo>
                    <a:pt x="36" y="6"/>
                    <a:pt x="38" y="9"/>
                    <a:pt x="37" y="12"/>
                  </a:cubicBezTo>
                  <a:cubicBezTo>
                    <a:pt x="34" y="31"/>
                    <a:pt x="34" y="31"/>
                    <a:pt x="34" y="31"/>
                  </a:cubicBezTo>
                  <a:cubicBezTo>
                    <a:pt x="33" y="34"/>
                    <a:pt x="30" y="36"/>
                    <a:pt x="27" y="36"/>
                  </a:cubicBezTo>
                  <a:cubicBezTo>
                    <a:pt x="5" y="31"/>
                    <a:pt x="5" y="31"/>
                    <a:pt x="5" y="31"/>
                  </a:cubicBezTo>
                  <a:cubicBezTo>
                    <a:pt x="2" y="31"/>
                    <a:pt x="0" y="28"/>
                    <a:pt x="0" y="25"/>
                  </a:cubicBezTo>
                  <a:cubicBezTo>
                    <a:pt x="4" y="5"/>
                    <a:pt x="4" y="5"/>
                    <a:pt x="4" y="5"/>
                  </a:cubicBezTo>
                  <a:cubicBezTo>
                    <a:pt x="4" y="2"/>
                    <a:pt x="7" y="0"/>
                    <a:pt x="10"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3" name="Google Shape;73;g17ab430885e_0_0"/>
            <p:cNvSpPr/>
            <p:nvPr/>
          </p:nvSpPr>
          <p:spPr>
            <a:xfrm rot="-5400000">
              <a:off x="2343252" y="5953776"/>
              <a:ext cx="59154" cy="54326"/>
            </a:xfrm>
            <a:custGeom>
              <a:avLst/>
              <a:gdLst/>
              <a:ahLst/>
              <a:cxnLst/>
              <a:rect l="l" t="t" r="r" b="b"/>
              <a:pathLst>
                <a:path w="39" h="36" extrusionOk="0">
                  <a:moveTo>
                    <a:pt x="11" y="1"/>
                  </a:moveTo>
                  <a:cubicBezTo>
                    <a:pt x="34" y="5"/>
                    <a:pt x="34" y="5"/>
                    <a:pt x="34" y="5"/>
                  </a:cubicBezTo>
                  <a:cubicBezTo>
                    <a:pt x="37" y="5"/>
                    <a:pt x="39" y="8"/>
                    <a:pt x="38" y="11"/>
                  </a:cubicBezTo>
                  <a:cubicBezTo>
                    <a:pt x="34" y="31"/>
                    <a:pt x="34" y="31"/>
                    <a:pt x="34" y="31"/>
                  </a:cubicBezTo>
                  <a:cubicBezTo>
                    <a:pt x="34" y="34"/>
                    <a:pt x="31" y="36"/>
                    <a:pt x="28" y="35"/>
                  </a:cubicBezTo>
                  <a:cubicBezTo>
                    <a:pt x="5" y="31"/>
                    <a:pt x="5" y="31"/>
                    <a:pt x="5" y="31"/>
                  </a:cubicBezTo>
                  <a:cubicBezTo>
                    <a:pt x="2" y="30"/>
                    <a:pt x="0" y="27"/>
                    <a:pt x="1" y="24"/>
                  </a:cubicBezTo>
                  <a:cubicBezTo>
                    <a:pt x="4" y="5"/>
                    <a:pt x="4" y="5"/>
                    <a:pt x="4" y="5"/>
                  </a:cubicBezTo>
                  <a:cubicBezTo>
                    <a:pt x="5" y="2"/>
                    <a:pt x="8" y="0"/>
                    <a:pt x="11"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4" name="Google Shape;74;g17ab430885e_0_0"/>
            <p:cNvSpPr/>
            <p:nvPr/>
          </p:nvSpPr>
          <p:spPr>
            <a:xfrm rot="-5400000">
              <a:off x="2330576" y="6020778"/>
              <a:ext cx="57948" cy="54326"/>
            </a:xfrm>
            <a:custGeom>
              <a:avLst/>
              <a:gdLst/>
              <a:ahLst/>
              <a:cxnLst/>
              <a:rect l="l" t="t" r="r" b="b"/>
              <a:pathLst>
                <a:path w="38" h="35" extrusionOk="0">
                  <a:moveTo>
                    <a:pt x="10" y="0"/>
                  </a:moveTo>
                  <a:cubicBezTo>
                    <a:pt x="33" y="5"/>
                    <a:pt x="33" y="5"/>
                    <a:pt x="33" y="5"/>
                  </a:cubicBezTo>
                  <a:cubicBezTo>
                    <a:pt x="36" y="5"/>
                    <a:pt x="38" y="8"/>
                    <a:pt x="37" y="11"/>
                  </a:cubicBezTo>
                  <a:cubicBezTo>
                    <a:pt x="34" y="31"/>
                    <a:pt x="34" y="31"/>
                    <a:pt x="34" y="31"/>
                  </a:cubicBezTo>
                  <a:cubicBezTo>
                    <a:pt x="33" y="33"/>
                    <a:pt x="30" y="35"/>
                    <a:pt x="27" y="35"/>
                  </a:cubicBezTo>
                  <a:cubicBezTo>
                    <a:pt x="5" y="31"/>
                    <a:pt x="5" y="31"/>
                    <a:pt x="5" y="31"/>
                  </a:cubicBezTo>
                  <a:cubicBezTo>
                    <a:pt x="2" y="30"/>
                    <a:pt x="0" y="27"/>
                    <a:pt x="0" y="24"/>
                  </a:cubicBezTo>
                  <a:cubicBezTo>
                    <a:pt x="4" y="5"/>
                    <a:pt x="4" y="5"/>
                    <a:pt x="4" y="5"/>
                  </a:cubicBezTo>
                  <a:cubicBezTo>
                    <a:pt x="5" y="2"/>
                    <a:pt x="7" y="0"/>
                    <a:pt x="10"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5" name="Google Shape;75;g17ab430885e_0_0"/>
            <p:cNvSpPr/>
            <p:nvPr/>
          </p:nvSpPr>
          <p:spPr>
            <a:xfrm rot="-5400000">
              <a:off x="2317296" y="6085969"/>
              <a:ext cx="59154" cy="55533"/>
            </a:xfrm>
            <a:custGeom>
              <a:avLst/>
              <a:gdLst/>
              <a:ahLst/>
              <a:cxnLst/>
              <a:rect l="l" t="t" r="r" b="b"/>
              <a:pathLst>
                <a:path w="39" h="36" extrusionOk="0">
                  <a:moveTo>
                    <a:pt x="11" y="1"/>
                  </a:moveTo>
                  <a:cubicBezTo>
                    <a:pt x="34" y="5"/>
                    <a:pt x="34" y="5"/>
                    <a:pt x="34" y="5"/>
                  </a:cubicBezTo>
                  <a:cubicBezTo>
                    <a:pt x="37" y="6"/>
                    <a:pt x="39" y="9"/>
                    <a:pt x="38" y="12"/>
                  </a:cubicBezTo>
                  <a:cubicBezTo>
                    <a:pt x="34" y="31"/>
                    <a:pt x="34" y="31"/>
                    <a:pt x="34" y="31"/>
                  </a:cubicBezTo>
                  <a:cubicBezTo>
                    <a:pt x="34" y="34"/>
                    <a:pt x="31" y="36"/>
                    <a:pt x="28" y="36"/>
                  </a:cubicBezTo>
                  <a:cubicBezTo>
                    <a:pt x="5" y="31"/>
                    <a:pt x="5" y="31"/>
                    <a:pt x="5" y="31"/>
                  </a:cubicBezTo>
                  <a:cubicBezTo>
                    <a:pt x="2" y="31"/>
                    <a:pt x="0" y="28"/>
                    <a:pt x="1" y="25"/>
                  </a:cubicBezTo>
                  <a:cubicBezTo>
                    <a:pt x="4" y="5"/>
                    <a:pt x="4" y="5"/>
                    <a:pt x="4" y="5"/>
                  </a:cubicBezTo>
                  <a:cubicBezTo>
                    <a:pt x="5" y="2"/>
                    <a:pt x="8" y="0"/>
                    <a:pt x="11"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6" name="Google Shape;76;g17ab430885e_0_0"/>
            <p:cNvSpPr/>
            <p:nvPr/>
          </p:nvSpPr>
          <p:spPr>
            <a:xfrm rot="-5400000">
              <a:off x="2305223" y="6153574"/>
              <a:ext cx="57948" cy="54326"/>
            </a:xfrm>
            <a:custGeom>
              <a:avLst/>
              <a:gdLst/>
              <a:ahLst/>
              <a:cxnLst/>
              <a:rect l="l" t="t" r="r" b="b"/>
              <a:pathLst>
                <a:path w="38" h="36" extrusionOk="0">
                  <a:moveTo>
                    <a:pt x="10" y="0"/>
                  </a:moveTo>
                  <a:cubicBezTo>
                    <a:pt x="33" y="5"/>
                    <a:pt x="33" y="5"/>
                    <a:pt x="33" y="5"/>
                  </a:cubicBezTo>
                  <a:cubicBezTo>
                    <a:pt x="36" y="5"/>
                    <a:pt x="38" y="8"/>
                    <a:pt x="37" y="11"/>
                  </a:cubicBezTo>
                  <a:cubicBezTo>
                    <a:pt x="34" y="31"/>
                    <a:pt x="34" y="31"/>
                    <a:pt x="34" y="31"/>
                  </a:cubicBezTo>
                  <a:cubicBezTo>
                    <a:pt x="33" y="34"/>
                    <a:pt x="30" y="36"/>
                    <a:pt x="27" y="35"/>
                  </a:cubicBezTo>
                  <a:cubicBezTo>
                    <a:pt x="5" y="31"/>
                    <a:pt x="5" y="31"/>
                    <a:pt x="5" y="31"/>
                  </a:cubicBezTo>
                  <a:cubicBezTo>
                    <a:pt x="2" y="30"/>
                    <a:pt x="0" y="27"/>
                    <a:pt x="0" y="24"/>
                  </a:cubicBezTo>
                  <a:cubicBezTo>
                    <a:pt x="4" y="5"/>
                    <a:pt x="4" y="5"/>
                    <a:pt x="4" y="5"/>
                  </a:cubicBezTo>
                  <a:cubicBezTo>
                    <a:pt x="5" y="2"/>
                    <a:pt x="7" y="0"/>
                    <a:pt x="10"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7" name="Google Shape;77;g17ab430885e_0_0"/>
            <p:cNvSpPr/>
            <p:nvPr/>
          </p:nvSpPr>
          <p:spPr>
            <a:xfrm rot="-5400000">
              <a:off x="2291944" y="6219973"/>
              <a:ext cx="59154" cy="53118"/>
            </a:xfrm>
            <a:custGeom>
              <a:avLst/>
              <a:gdLst/>
              <a:ahLst/>
              <a:cxnLst/>
              <a:rect l="l" t="t" r="r" b="b"/>
              <a:pathLst>
                <a:path w="39" h="35" extrusionOk="0">
                  <a:moveTo>
                    <a:pt x="11" y="0"/>
                  </a:moveTo>
                  <a:cubicBezTo>
                    <a:pt x="34" y="5"/>
                    <a:pt x="34" y="5"/>
                    <a:pt x="34" y="5"/>
                  </a:cubicBezTo>
                  <a:cubicBezTo>
                    <a:pt x="37" y="5"/>
                    <a:pt x="39" y="8"/>
                    <a:pt x="38" y="11"/>
                  </a:cubicBezTo>
                  <a:cubicBezTo>
                    <a:pt x="34" y="30"/>
                    <a:pt x="34" y="30"/>
                    <a:pt x="34" y="30"/>
                  </a:cubicBezTo>
                  <a:cubicBezTo>
                    <a:pt x="34" y="33"/>
                    <a:pt x="31" y="35"/>
                    <a:pt x="28" y="35"/>
                  </a:cubicBezTo>
                  <a:cubicBezTo>
                    <a:pt x="5" y="30"/>
                    <a:pt x="5" y="30"/>
                    <a:pt x="5" y="30"/>
                  </a:cubicBezTo>
                  <a:cubicBezTo>
                    <a:pt x="2" y="30"/>
                    <a:pt x="0" y="27"/>
                    <a:pt x="1" y="24"/>
                  </a:cubicBezTo>
                  <a:cubicBezTo>
                    <a:pt x="4" y="5"/>
                    <a:pt x="4" y="5"/>
                    <a:pt x="4" y="5"/>
                  </a:cubicBezTo>
                  <a:cubicBezTo>
                    <a:pt x="5" y="2"/>
                    <a:pt x="8" y="0"/>
                    <a:pt x="11"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8" name="Google Shape;78;g17ab430885e_0_0"/>
            <p:cNvSpPr/>
            <p:nvPr/>
          </p:nvSpPr>
          <p:spPr>
            <a:xfrm rot="-5400000">
              <a:off x="2279268" y="6285767"/>
              <a:ext cx="57948" cy="55533"/>
            </a:xfrm>
            <a:custGeom>
              <a:avLst/>
              <a:gdLst/>
              <a:ahLst/>
              <a:cxnLst/>
              <a:rect l="l" t="t" r="r" b="b"/>
              <a:pathLst>
                <a:path w="38" h="36" extrusionOk="0">
                  <a:moveTo>
                    <a:pt x="10" y="1"/>
                  </a:moveTo>
                  <a:cubicBezTo>
                    <a:pt x="33" y="5"/>
                    <a:pt x="33" y="5"/>
                    <a:pt x="33" y="5"/>
                  </a:cubicBezTo>
                  <a:cubicBezTo>
                    <a:pt x="36" y="6"/>
                    <a:pt x="38" y="9"/>
                    <a:pt x="37" y="12"/>
                  </a:cubicBezTo>
                  <a:cubicBezTo>
                    <a:pt x="34" y="31"/>
                    <a:pt x="34" y="31"/>
                    <a:pt x="34" y="31"/>
                  </a:cubicBezTo>
                  <a:cubicBezTo>
                    <a:pt x="33" y="34"/>
                    <a:pt x="30" y="36"/>
                    <a:pt x="27" y="35"/>
                  </a:cubicBezTo>
                  <a:cubicBezTo>
                    <a:pt x="5" y="31"/>
                    <a:pt x="5" y="31"/>
                    <a:pt x="5" y="31"/>
                  </a:cubicBezTo>
                  <a:cubicBezTo>
                    <a:pt x="2" y="31"/>
                    <a:pt x="0" y="28"/>
                    <a:pt x="0" y="25"/>
                  </a:cubicBezTo>
                  <a:cubicBezTo>
                    <a:pt x="4" y="5"/>
                    <a:pt x="4" y="5"/>
                    <a:pt x="4" y="5"/>
                  </a:cubicBezTo>
                  <a:cubicBezTo>
                    <a:pt x="5" y="2"/>
                    <a:pt x="7" y="0"/>
                    <a:pt x="10"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79" name="Google Shape;79;g17ab430885e_0_0"/>
            <p:cNvSpPr/>
            <p:nvPr/>
          </p:nvSpPr>
          <p:spPr>
            <a:xfrm rot="-5400000">
              <a:off x="2266592" y="6351562"/>
              <a:ext cx="59154" cy="55533"/>
            </a:xfrm>
            <a:custGeom>
              <a:avLst/>
              <a:gdLst/>
              <a:ahLst/>
              <a:cxnLst/>
              <a:rect l="l" t="t" r="r" b="b"/>
              <a:pathLst>
                <a:path w="39" h="36" extrusionOk="0">
                  <a:moveTo>
                    <a:pt x="11" y="0"/>
                  </a:moveTo>
                  <a:cubicBezTo>
                    <a:pt x="34" y="5"/>
                    <a:pt x="34" y="5"/>
                    <a:pt x="34" y="5"/>
                  </a:cubicBezTo>
                  <a:cubicBezTo>
                    <a:pt x="37" y="5"/>
                    <a:pt x="39" y="8"/>
                    <a:pt x="38" y="11"/>
                  </a:cubicBezTo>
                  <a:cubicBezTo>
                    <a:pt x="34" y="31"/>
                    <a:pt x="34" y="31"/>
                    <a:pt x="34" y="31"/>
                  </a:cubicBezTo>
                  <a:cubicBezTo>
                    <a:pt x="34" y="34"/>
                    <a:pt x="31" y="36"/>
                    <a:pt x="28" y="35"/>
                  </a:cubicBezTo>
                  <a:cubicBezTo>
                    <a:pt x="5" y="31"/>
                    <a:pt x="5" y="31"/>
                    <a:pt x="5" y="31"/>
                  </a:cubicBezTo>
                  <a:cubicBezTo>
                    <a:pt x="2" y="30"/>
                    <a:pt x="0" y="27"/>
                    <a:pt x="1" y="24"/>
                  </a:cubicBezTo>
                  <a:cubicBezTo>
                    <a:pt x="4" y="5"/>
                    <a:pt x="4" y="5"/>
                    <a:pt x="4" y="5"/>
                  </a:cubicBezTo>
                  <a:cubicBezTo>
                    <a:pt x="5" y="2"/>
                    <a:pt x="8" y="0"/>
                    <a:pt x="11"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0" name="Google Shape;80;g17ab430885e_0_0"/>
            <p:cNvSpPr/>
            <p:nvPr/>
          </p:nvSpPr>
          <p:spPr>
            <a:xfrm rot="-5400000">
              <a:off x="2254520" y="6419167"/>
              <a:ext cx="57948" cy="54326"/>
            </a:xfrm>
            <a:custGeom>
              <a:avLst/>
              <a:gdLst/>
              <a:ahLst/>
              <a:cxnLst/>
              <a:rect l="l" t="t" r="r" b="b"/>
              <a:pathLst>
                <a:path w="38" h="35" extrusionOk="0">
                  <a:moveTo>
                    <a:pt x="10" y="0"/>
                  </a:moveTo>
                  <a:cubicBezTo>
                    <a:pt x="33" y="4"/>
                    <a:pt x="33" y="4"/>
                    <a:pt x="33" y="4"/>
                  </a:cubicBezTo>
                  <a:cubicBezTo>
                    <a:pt x="36" y="5"/>
                    <a:pt x="38" y="8"/>
                    <a:pt x="37" y="11"/>
                  </a:cubicBezTo>
                  <a:cubicBezTo>
                    <a:pt x="34" y="30"/>
                    <a:pt x="34" y="30"/>
                    <a:pt x="34" y="30"/>
                  </a:cubicBezTo>
                  <a:cubicBezTo>
                    <a:pt x="33" y="33"/>
                    <a:pt x="30" y="35"/>
                    <a:pt x="27" y="35"/>
                  </a:cubicBezTo>
                  <a:cubicBezTo>
                    <a:pt x="5" y="30"/>
                    <a:pt x="5" y="30"/>
                    <a:pt x="5" y="30"/>
                  </a:cubicBezTo>
                  <a:cubicBezTo>
                    <a:pt x="2" y="30"/>
                    <a:pt x="0" y="27"/>
                    <a:pt x="0" y="24"/>
                  </a:cubicBezTo>
                  <a:cubicBezTo>
                    <a:pt x="4" y="4"/>
                    <a:pt x="4" y="4"/>
                    <a:pt x="4" y="4"/>
                  </a:cubicBezTo>
                  <a:cubicBezTo>
                    <a:pt x="5" y="1"/>
                    <a:pt x="7" y="0"/>
                    <a:pt x="10"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1" name="Google Shape;81;g17ab430885e_0_0"/>
            <p:cNvSpPr/>
            <p:nvPr/>
          </p:nvSpPr>
          <p:spPr>
            <a:xfrm rot="-5400000">
              <a:off x="2237618" y="6490394"/>
              <a:ext cx="63984" cy="55533"/>
            </a:xfrm>
            <a:custGeom>
              <a:avLst/>
              <a:gdLst/>
              <a:ahLst/>
              <a:cxnLst/>
              <a:rect l="l" t="t" r="r" b="b"/>
              <a:pathLst>
                <a:path w="42" h="37" extrusionOk="0">
                  <a:moveTo>
                    <a:pt x="11" y="1"/>
                  </a:moveTo>
                  <a:cubicBezTo>
                    <a:pt x="37" y="6"/>
                    <a:pt x="37" y="6"/>
                    <a:pt x="37" y="6"/>
                  </a:cubicBezTo>
                  <a:cubicBezTo>
                    <a:pt x="40" y="6"/>
                    <a:pt x="42" y="9"/>
                    <a:pt x="41" y="12"/>
                  </a:cubicBezTo>
                  <a:cubicBezTo>
                    <a:pt x="37" y="32"/>
                    <a:pt x="37" y="32"/>
                    <a:pt x="37" y="32"/>
                  </a:cubicBezTo>
                  <a:cubicBezTo>
                    <a:pt x="37" y="35"/>
                    <a:pt x="34" y="37"/>
                    <a:pt x="31" y="36"/>
                  </a:cubicBezTo>
                  <a:cubicBezTo>
                    <a:pt x="5" y="31"/>
                    <a:pt x="5" y="31"/>
                    <a:pt x="5" y="31"/>
                  </a:cubicBezTo>
                  <a:cubicBezTo>
                    <a:pt x="2" y="30"/>
                    <a:pt x="0" y="28"/>
                    <a:pt x="0" y="25"/>
                  </a:cubicBezTo>
                  <a:cubicBezTo>
                    <a:pt x="4" y="5"/>
                    <a:pt x="4" y="5"/>
                    <a:pt x="4" y="5"/>
                  </a:cubicBezTo>
                  <a:cubicBezTo>
                    <a:pt x="5" y="2"/>
                    <a:pt x="8" y="0"/>
                    <a:pt x="11"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2" name="Google Shape;82;g17ab430885e_0_0"/>
            <p:cNvSpPr/>
            <p:nvPr/>
          </p:nvSpPr>
          <p:spPr>
            <a:xfrm rot="-5400000">
              <a:off x="2466390" y="5629029"/>
              <a:ext cx="65191" cy="70020"/>
            </a:xfrm>
            <a:custGeom>
              <a:avLst/>
              <a:gdLst/>
              <a:ahLst/>
              <a:cxnLst/>
              <a:rect l="l" t="t" r="r" b="b"/>
              <a:pathLst>
                <a:path w="43" h="46" extrusionOk="0">
                  <a:moveTo>
                    <a:pt x="13" y="1"/>
                  </a:moveTo>
                  <a:cubicBezTo>
                    <a:pt x="37" y="6"/>
                    <a:pt x="37" y="6"/>
                    <a:pt x="37" y="6"/>
                  </a:cubicBezTo>
                  <a:cubicBezTo>
                    <a:pt x="40" y="6"/>
                    <a:pt x="43" y="10"/>
                    <a:pt x="42" y="13"/>
                  </a:cubicBezTo>
                  <a:cubicBezTo>
                    <a:pt x="37" y="40"/>
                    <a:pt x="37" y="40"/>
                    <a:pt x="37" y="40"/>
                  </a:cubicBezTo>
                  <a:cubicBezTo>
                    <a:pt x="36" y="44"/>
                    <a:pt x="33" y="46"/>
                    <a:pt x="29" y="45"/>
                  </a:cubicBezTo>
                  <a:cubicBezTo>
                    <a:pt x="6" y="41"/>
                    <a:pt x="6" y="41"/>
                    <a:pt x="6" y="41"/>
                  </a:cubicBezTo>
                  <a:cubicBezTo>
                    <a:pt x="2" y="40"/>
                    <a:pt x="0" y="37"/>
                    <a:pt x="1" y="33"/>
                  </a:cubicBezTo>
                  <a:cubicBezTo>
                    <a:pt x="6" y="6"/>
                    <a:pt x="6" y="6"/>
                    <a:pt x="6" y="6"/>
                  </a:cubicBezTo>
                  <a:cubicBezTo>
                    <a:pt x="6" y="3"/>
                    <a:pt x="10" y="0"/>
                    <a:pt x="13"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3" name="Google Shape;83;g17ab430885e_0_0"/>
            <p:cNvSpPr/>
            <p:nvPr/>
          </p:nvSpPr>
          <p:spPr>
            <a:xfrm rot="-5400000">
              <a:off x="2453110" y="5700256"/>
              <a:ext cx="65191" cy="70020"/>
            </a:xfrm>
            <a:custGeom>
              <a:avLst/>
              <a:gdLst/>
              <a:ahLst/>
              <a:cxnLst/>
              <a:rect l="l" t="t" r="r" b="b"/>
              <a:pathLst>
                <a:path w="43" h="46" extrusionOk="0">
                  <a:moveTo>
                    <a:pt x="13" y="1"/>
                  </a:moveTo>
                  <a:cubicBezTo>
                    <a:pt x="37" y="6"/>
                    <a:pt x="37" y="6"/>
                    <a:pt x="37" y="6"/>
                  </a:cubicBezTo>
                  <a:cubicBezTo>
                    <a:pt x="40" y="6"/>
                    <a:pt x="43" y="10"/>
                    <a:pt x="42" y="13"/>
                  </a:cubicBezTo>
                  <a:cubicBezTo>
                    <a:pt x="37" y="40"/>
                    <a:pt x="37" y="40"/>
                    <a:pt x="37" y="40"/>
                  </a:cubicBezTo>
                  <a:cubicBezTo>
                    <a:pt x="36" y="44"/>
                    <a:pt x="33" y="46"/>
                    <a:pt x="29" y="45"/>
                  </a:cubicBezTo>
                  <a:cubicBezTo>
                    <a:pt x="6" y="41"/>
                    <a:pt x="6" y="41"/>
                    <a:pt x="6" y="41"/>
                  </a:cubicBezTo>
                  <a:cubicBezTo>
                    <a:pt x="2" y="40"/>
                    <a:pt x="0" y="37"/>
                    <a:pt x="0" y="33"/>
                  </a:cubicBezTo>
                  <a:cubicBezTo>
                    <a:pt x="6" y="6"/>
                    <a:pt x="6" y="6"/>
                    <a:pt x="6" y="6"/>
                  </a:cubicBezTo>
                  <a:cubicBezTo>
                    <a:pt x="6" y="3"/>
                    <a:pt x="10" y="0"/>
                    <a:pt x="13"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4" name="Google Shape;84;g17ab430885e_0_0"/>
            <p:cNvSpPr/>
            <p:nvPr/>
          </p:nvSpPr>
          <p:spPr>
            <a:xfrm rot="-5400000">
              <a:off x="2439831" y="5772691"/>
              <a:ext cx="63984" cy="71227"/>
            </a:xfrm>
            <a:custGeom>
              <a:avLst/>
              <a:gdLst/>
              <a:ahLst/>
              <a:cxnLst/>
              <a:rect l="l" t="t" r="r" b="b"/>
              <a:pathLst>
                <a:path w="42" h="46" extrusionOk="0">
                  <a:moveTo>
                    <a:pt x="13" y="1"/>
                  </a:moveTo>
                  <a:cubicBezTo>
                    <a:pt x="36" y="6"/>
                    <a:pt x="36" y="6"/>
                    <a:pt x="36" y="6"/>
                  </a:cubicBezTo>
                  <a:cubicBezTo>
                    <a:pt x="40" y="6"/>
                    <a:pt x="42" y="10"/>
                    <a:pt x="42" y="13"/>
                  </a:cubicBezTo>
                  <a:cubicBezTo>
                    <a:pt x="37" y="40"/>
                    <a:pt x="37" y="40"/>
                    <a:pt x="37" y="40"/>
                  </a:cubicBezTo>
                  <a:cubicBezTo>
                    <a:pt x="36" y="43"/>
                    <a:pt x="32" y="46"/>
                    <a:pt x="29" y="45"/>
                  </a:cubicBezTo>
                  <a:cubicBezTo>
                    <a:pt x="5" y="41"/>
                    <a:pt x="5" y="41"/>
                    <a:pt x="5" y="41"/>
                  </a:cubicBezTo>
                  <a:cubicBezTo>
                    <a:pt x="2" y="40"/>
                    <a:pt x="0" y="37"/>
                    <a:pt x="0" y="33"/>
                  </a:cubicBezTo>
                  <a:cubicBezTo>
                    <a:pt x="5" y="6"/>
                    <a:pt x="5" y="6"/>
                    <a:pt x="5" y="6"/>
                  </a:cubicBezTo>
                  <a:cubicBezTo>
                    <a:pt x="6" y="3"/>
                    <a:pt x="9" y="0"/>
                    <a:pt x="13"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5" name="Google Shape;85;g17ab430885e_0_0"/>
            <p:cNvSpPr/>
            <p:nvPr/>
          </p:nvSpPr>
          <p:spPr>
            <a:xfrm rot="-5400000">
              <a:off x="2425344" y="5845125"/>
              <a:ext cx="65191" cy="70020"/>
            </a:xfrm>
            <a:custGeom>
              <a:avLst/>
              <a:gdLst/>
              <a:ahLst/>
              <a:cxnLst/>
              <a:rect l="l" t="t" r="r" b="b"/>
              <a:pathLst>
                <a:path w="43" h="46" extrusionOk="0">
                  <a:moveTo>
                    <a:pt x="14" y="1"/>
                  </a:moveTo>
                  <a:cubicBezTo>
                    <a:pt x="37" y="5"/>
                    <a:pt x="37" y="5"/>
                    <a:pt x="37" y="5"/>
                  </a:cubicBezTo>
                  <a:cubicBezTo>
                    <a:pt x="41" y="6"/>
                    <a:pt x="43" y="10"/>
                    <a:pt x="42" y="13"/>
                  </a:cubicBezTo>
                  <a:cubicBezTo>
                    <a:pt x="37" y="40"/>
                    <a:pt x="37" y="40"/>
                    <a:pt x="37" y="40"/>
                  </a:cubicBezTo>
                  <a:cubicBezTo>
                    <a:pt x="37" y="43"/>
                    <a:pt x="33" y="46"/>
                    <a:pt x="30" y="45"/>
                  </a:cubicBezTo>
                  <a:cubicBezTo>
                    <a:pt x="6" y="41"/>
                    <a:pt x="6" y="41"/>
                    <a:pt x="6" y="41"/>
                  </a:cubicBezTo>
                  <a:cubicBezTo>
                    <a:pt x="3" y="40"/>
                    <a:pt x="0" y="36"/>
                    <a:pt x="1" y="33"/>
                  </a:cubicBezTo>
                  <a:cubicBezTo>
                    <a:pt x="6" y="6"/>
                    <a:pt x="6" y="6"/>
                    <a:pt x="6" y="6"/>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6" name="Google Shape;86;g17ab430885e_0_0"/>
            <p:cNvSpPr/>
            <p:nvPr/>
          </p:nvSpPr>
          <p:spPr>
            <a:xfrm rot="-5400000">
              <a:off x="2411461" y="5916956"/>
              <a:ext cx="66399" cy="70020"/>
            </a:xfrm>
            <a:custGeom>
              <a:avLst/>
              <a:gdLst/>
              <a:ahLst/>
              <a:cxnLst/>
              <a:rect l="l" t="t" r="r" b="b"/>
              <a:pathLst>
                <a:path w="43" h="46" extrusionOk="0">
                  <a:moveTo>
                    <a:pt x="14" y="1"/>
                  </a:moveTo>
                  <a:cubicBezTo>
                    <a:pt x="37" y="5"/>
                    <a:pt x="37" y="5"/>
                    <a:pt x="37" y="5"/>
                  </a:cubicBezTo>
                  <a:cubicBezTo>
                    <a:pt x="41" y="6"/>
                    <a:pt x="43" y="10"/>
                    <a:pt x="42" y="13"/>
                  </a:cubicBezTo>
                  <a:cubicBezTo>
                    <a:pt x="37" y="40"/>
                    <a:pt x="37" y="40"/>
                    <a:pt x="37" y="40"/>
                  </a:cubicBezTo>
                  <a:cubicBezTo>
                    <a:pt x="37" y="43"/>
                    <a:pt x="33" y="46"/>
                    <a:pt x="29" y="45"/>
                  </a:cubicBezTo>
                  <a:cubicBezTo>
                    <a:pt x="6" y="41"/>
                    <a:pt x="6" y="41"/>
                    <a:pt x="6" y="41"/>
                  </a:cubicBezTo>
                  <a:cubicBezTo>
                    <a:pt x="3" y="40"/>
                    <a:pt x="0" y="36"/>
                    <a:pt x="1" y="33"/>
                  </a:cubicBezTo>
                  <a:cubicBezTo>
                    <a:pt x="6" y="6"/>
                    <a:pt x="6" y="6"/>
                    <a:pt x="6" y="6"/>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7" name="Google Shape;87;g17ab430885e_0_0"/>
            <p:cNvSpPr/>
            <p:nvPr/>
          </p:nvSpPr>
          <p:spPr>
            <a:xfrm rot="-5400000">
              <a:off x="2397577" y="5988786"/>
              <a:ext cx="65191" cy="70020"/>
            </a:xfrm>
            <a:custGeom>
              <a:avLst/>
              <a:gdLst/>
              <a:ahLst/>
              <a:cxnLst/>
              <a:rect l="l" t="t" r="r" b="b"/>
              <a:pathLst>
                <a:path w="43" h="46" extrusionOk="0">
                  <a:moveTo>
                    <a:pt x="13" y="1"/>
                  </a:moveTo>
                  <a:cubicBezTo>
                    <a:pt x="37" y="5"/>
                    <a:pt x="37" y="5"/>
                    <a:pt x="37" y="5"/>
                  </a:cubicBezTo>
                  <a:cubicBezTo>
                    <a:pt x="40" y="6"/>
                    <a:pt x="43" y="10"/>
                    <a:pt x="42" y="13"/>
                  </a:cubicBezTo>
                  <a:cubicBezTo>
                    <a:pt x="37" y="40"/>
                    <a:pt x="37" y="40"/>
                    <a:pt x="37" y="40"/>
                  </a:cubicBezTo>
                  <a:cubicBezTo>
                    <a:pt x="36" y="43"/>
                    <a:pt x="33" y="46"/>
                    <a:pt x="29" y="45"/>
                  </a:cubicBezTo>
                  <a:cubicBezTo>
                    <a:pt x="6" y="40"/>
                    <a:pt x="6" y="40"/>
                    <a:pt x="6" y="40"/>
                  </a:cubicBezTo>
                  <a:cubicBezTo>
                    <a:pt x="2" y="40"/>
                    <a:pt x="0" y="36"/>
                    <a:pt x="1" y="33"/>
                  </a:cubicBezTo>
                  <a:cubicBezTo>
                    <a:pt x="6" y="6"/>
                    <a:pt x="6" y="6"/>
                    <a:pt x="6" y="6"/>
                  </a:cubicBezTo>
                  <a:cubicBezTo>
                    <a:pt x="6" y="3"/>
                    <a:pt x="10" y="0"/>
                    <a:pt x="13"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8" name="Google Shape;88;g17ab430885e_0_0"/>
            <p:cNvSpPr/>
            <p:nvPr/>
          </p:nvSpPr>
          <p:spPr>
            <a:xfrm rot="-5400000">
              <a:off x="2383694" y="6060617"/>
              <a:ext cx="66399" cy="70020"/>
            </a:xfrm>
            <a:custGeom>
              <a:avLst/>
              <a:gdLst/>
              <a:ahLst/>
              <a:cxnLst/>
              <a:rect l="l" t="t" r="r" b="b"/>
              <a:pathLst>
                <a:path w="43" h="46" extrusionOk="0">
                  <a:moveTo>
                    <a:pt x="13" y="1"/>
                  </a:moveTo>
                  <a:cubicBezTo>
                    <a:pt x="37" y="5"/>
                    <a:pt x="37" y="5"/>
                    <a:pt x="37" y="5"/>
                  </a:cubicBezTo>
                  <a:cubicBezTo>
                    <a:pt x="40" y="6"/>
                    <a:pt x="43" y="9"/>
                    <a:pt x="42" y="13"/>
                  </a:cubicBezTo>
                  <a:cubicBezTo>
                    <a:pt x="37" y="40"/>
                    <a:pt x="37" y="40"/>
                    <a:pt x="37" y="40"/>
                  </a:cubicBezTo>
                  <a:cubicBezTo>
                    <a:pt x="36" y="43"/>
                    <a:pt x="33" y="46"/>
                    <a:pt x="29" y="45"/>
                  </a:cubicBezTo>
                  <a:cubicBezTo>
                    <a:pt x="6" y="40"/>
                    <a:pt x="6" y="40"/>
                    <a:pt x="6" y="40"/>
                  </a:cubicBezTo>
                  <a:cubicBezTo>
                    <a:pt x="2" y="40"/>
                    <a:pt x="0" y="36"/>
                    <a:pt x="0" y="33"/>
                  </a:cubicBezTo>
                  <a:cubicBezTo>
                    <a:pt x="6" y="6"/>
                    <a:pt x="6" y="6"/>
                    <a:pt x="6" y="6"/>
                  </a:cubicBezTo>
                  <a:cubicBezTo>
                    <a:pt x="6" y="2"/>
                    <a:pt x="10" y="0"/>
                    <a:pt x="13"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89" name="Google Shape;89;g17ab430885e_0_0"/>
            <p:cNvSpPr/>
            <p:nvPr/>
          </p:nvSpPr>
          <p:spPr>
            <a:xfrm rot="-5400000">
              <a:off x="2371622" y="6133052"/>
              <a:ext cx="63984" cy="70020"/>
            </a:xfrm>
            <a:custGeom>
              <a:avLst/>
              <a:gdLst/>
              <a:ahLst/>
              <a:cxnLst/>
              <a:rect l="l" t="t" r="r" b="b"/>
              <a:pathLst>
                <a:path w="42" h="46" extrusionOk="0">
                  <a:moveTo>
                    <a:pt x="13" y="1"/>
                  </a:moveTo>
                  <a:cubicBezTo>
                    <a:pt x="36" y="5"/>
                    <a:pt x="36" y="5"/>
                    <a:pt x="36" y="5"/>
                  </a:cubicBezTo>
                  <a:cubicBezTo>
                    <a:pt x="40" y="6"/>
                    <a:pt x="42" y="9"/>
                    <a:pt x="42" y="13"/>
                  </a:cubicBezTo>
                  <a:cubicBezTo>
                    <a:pt x="37" y="40"/>
                    <a:pt x="37" y="40"/>
                    <a:pt x="37" y="40"/>
                  </a:cubicBezTo>
                  <a:cubicBezTo>
                    <a:pt x="36" y="43"/>
                    <a:pt x="32" y="46"/>
                    <a:pt x="29" y="45"/>
                  </a:cubicBezTo>
                  <a:cubicBezTo>
                    <a:pt x="5" y="40"/>
                    <a:pt x="5" y="40"/>
                    <a:pt x="5" y="40"/>
                  </a:cubicBezTo>
                  <a:cubicBezTo>
                    <a:pt x="2" y="40"/>
                    <a:pt x="0" y="36"/>
                    <a:pt x="0" y="33"/>
                  </a:cubicBezTo>
                  <a:cubicBezTo>
                    <a:pt x="5" y="6"/>
                    <a:pt x="5" y="6"/>
                    <a:pt x="5" y="6"/>
                  </a:cubicBezTo>
                  <a:cubicBezTo>
                    <a:pt x="6" y="2"/>
                    <a:pt x="10" y="0"/>
                    <a:pt x="13"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0" name="Google Shape;90;g17ab430885e_0_0"/>
            <p:cNvSpPr/>
            <p:nvPr/>
          </p:nvSpPr>
          <p:spPr>
            <a:xfrm rot="-5400000">
              <a:off x="2355325" y="6206089"/>
              <a:ext cx="66399" cy="68812"/>
            </a:xfrm>
            <a:custGeom>
              <a:avLst/>
              <a:gdLst/>
              <a:ahLst/>
              <a:cxnLst/>
              <a:rect l="l" t="t" r="r" b="b"/>
              <a:pathLst>
                <a:path w="43" h="45" extrusionOk="0">
                  <a:moveTo>
                    <a:pt x="14" y="1"/>
                  </a:moveTo>
                  <a:cubicBezTo>
                    <a:pt x="37" y="5"/>
                    <a:pt x="37" y="5"/>
                    <a:pt x="37" y="5"/>
                  </a:cubicBezTo>
                  <a:cubicBezTo>
                    <a:pt x="41" y="6"/>
                    <a:pt x="43" y="9"/>
                    <a:pt x="43" y="13"/>
                  </a:cubicBezTo>
                  <a:cubicBezTo>
                    <a:pt x="37" y="40"/>
                    <a:pt x="37" y="40"/>
                    <a:pt x="37" y="40"/>
                  </a:cubicBezTo>
                  <a:cubicBezTo>
                    <a:pt x="37" y="43"/>
                    <a:pt x="33" y="45"/>
                    <a:pt x="30" y="45"/>
                  </a:cubicBezTo>
                  <a:cubicBezTo>
                    <a:pt x="6" y="40"/>
                    <a:pt x="6" y="40"/>
                    <a:pt x="6" y="40"/>
                  </a:cubicBezTo>
                  <a:cubicBezTo>
                    <a:pt x="3" y="40"/>
                    <a:pt x="0" y="36"/>
                    <a:pt x="1" y="33"/>
                  </a:cubicBezTo>
                  <a:cubicBezTo>
                    <a:pt x="6" y="6"/>
                    <a:pt x="6" y="6"/>
                    <a:pt x="6" y="6"/>
                  </a:cubicBezTo>
                  <a:cubicBezTo>
                    <a:pt x="7"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1" name="Google Shape;91;g17ab430885e_0_0"/>
            <p:cNvSpPr/>
            <p:nvPr/>
          </p:nvSpPr>
          <p:spPr>
            <a:xfrm rot="-5400000">
              <a:off x="2342648" y="6277920"/>
              <a:ext cx="65191" cy="68812"/>
            </a:xfrm>
            <a:custGeom>
              <a:avLst/>
              <a:gdLst/>
              <a:ahLst/>
              <a:cxnLst/>
              <a:rect l="l" t="t" r="r" b="b"/>
              <a:pathLst>
                <a:path w="43" h="45" extrusionOk="0">
                  <a:moveTo>
                    <a:pt x="14" y="1"/>
                  </a:moveTo>
                  <a:cubicBezTo>
                    <a:pt x="37" y="5"/>
                    <a:pt x="37" y="5"/>
                    <a:pt x="37" y="5"/>
                  </a:cubicBezTo>
                  <a:cubicBezTo>
                    <a:pt x="41" y="6"/>
                    <a:pt x="43" y="9"/>
                    <a:pt x="42" y="13"/>
                  </a:cubicBezTo>
                  <a:cubicBezTo>
                    <a:pt x="37" y="39"/>
                    <a:pt x="37" y="39"/>
                    <a:pt x="37" y="39"/>
                  </a:cubicBezTo>
                  <a:cubicBezTo>
                    <a:pt x="37" y="43"/>
                    <a:pt x="33" y="45"/>
                    <a:pt x="30" y="45"/>
                  </a:cubicBezTo>
                  <a:cubicBezTo>
                    <a:pt x="6" y="40"/>
                    <a:pt x="6" y="40"/>
                    <a:pt x="6" y="40"/>
                  </a:cubicBezTo>
                  <a:cubicBezTo>
                    <a:pt x="3" y="40"/>
                    <a:pt x="0" y="36"/>
                    <a:pt x="1" y="33"/>
                  </a:cubicBezTo>
                  <a:cubicBezTo>
                    <a:pt x="6" y="6"/>
                    <a:pt x="6" y="6"/>
                    <a:pt x="6" y="6"/>
                  </a:cubicBezTo>
                  <a:cubicBezTo>
                    <a:pt x="7"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2" name="Google Shape;92;g17ab430885e_0_0"/>
            <p:cNvSpPr/>
            <p:nvPr/>
          </p:nvSpPr>
          <p:spPr>
            <a:xfrm rot="-5400000">
              <a:off x="2327558" y="6349751"/>
              <a:ext cx="66399" cy="68812"/>
            </a:xfrm>
            <a:custGeom>
              <a:avLst/>
              <a:gdLst/>
              <a:ahLst/>
              <a:cxnLst/>
              <a:rect l="l" t="t" r="r" b="b"/>
              <a:pathLst>
                <a:path w="43" h="45" extrusionOk="0">
                  <a:moveTo>
                    <a:pt x="14" y="1"/>
                  </a:moveTo>
                  <a:cubicBezTo>
                    <a:pt x="37" y="5"/>
                    <a:pt x="37" y="5"/>
                    <a:pt x="37" y="5"/>
                  </a:cubicBezTo>
                  <a:cubicBezTo>
                    <a:pt x="40" y="6"/>
                    <a:pt x="43" y="9"/>
                    <a:pt x="42" y="13"/>
                  </a:cubicBezTo>
                  <a:cubicBezTo>
                    <a:pt x="37" y="39"/>
                    <a:pt x="37" y="39"/>
                    <a:pt x="37" y="39"/>
                  </a:cubicBezTo>
                  <a:cubicBezTo>
                    <a:pt x="36" y="43"/>
                    <a:pt x="33" y="45"/>
                    <a:pt x="29" y="45"/>
                  </a:cubicBezTo>
                  <a:cubicBezTo>
                    <a:pt x="6" y="40"/>
                    <a:pt x="6" y="40"/>
                    <a:pt x="6" y="40"/>
                  </a:cubicBezTo>
                  <a:cubicBezTo>
                    <a:pt x="2" y="40"/>
                    <a:pt x="0" y="36"/>
                    <a:pt x="1" y="32"/>
                  </a:cubicBezTo>
                  <a:cubicBezTo>
                    <a:pt x="6" y="6"/>
                    <a:pt x="6" y="6"/>
                    <a:pt x="6" y="6"/>
                  </a:cubicBezTo>
                  <a:cubicBezTo>
                    <a:pt x="6"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3" name="Google Shape;93;g17ab430885e_0_0"/>
            <p:cNvSpPr/>
            <p:nvPr/>
          </p:nvSpPr>
          <p:spPr>
            <a:xfrm rot="-5400000">
              <a:off x="2314881" y="6421581"/>
              <a:ext cx="65191" cy="68812"/>
            </a:xfrm>
            <a:custGeom>
              <a:avLst/>
              <a:gdLst/>
              <a:ahLst/>
              <a:cxnLst/>
              <a:rect l="l" t="t" r="r" b="b"/>
              <a:pathLst>
                <a:path w="43" h="45" extrusionOk="0">
                  <a:moveTo>
                    <a:pt x="13" y="0"/>
                  </a:moveTo>
                  <a:cubicBezTo>
                    <a:pt x="37" y="5"/>
                    <a:pt x="37" y="5"/>
                    <a:pt x="37" y="5"/>
                  </a:cubicBezTo>
                  <a:cubicBezTo>
                    <a:pt x="40" y="6"/>
                    <a:pt x="43" y="9"/>
                    <a:pt x="42" y="13"/>
                  </a:cubicBezTo>
                  <a:cubicBezTo>
                    <a:pt x="37" y="39"/>
                    <a:pt x="37" y="39"/>
                    <a:pt x="37" y="39"/>
                  </a:cubicBezTo>
                  <a:cubicBezTo>
                    <a:pt x="36" y="43"/>
                    <a:pt x="33" y="45"/>
                    <a:pt x="29" y="45"/>
                  </a:cubicBezTo>
                  <a:cubicBezTo>
                    <a:pt x="6" y="40"/>
                    <a:pt x="6" y="40"/>
                    <a:pt x="6" y="40"/>
                  </a:cubicBezTo>
                  <a:cubicBezTo>
                    <a:pt x="2" y="39"/>
                    <a:pt x="0" y="36"/>
                    <a:pt x="0" y="32"/>
                  </a:cubicBezTo>
                  <a:cubicBezTo>
                    <a:pt x="6" y="6"/>
                    <a:pt x="6" y="6"/>
                    <a:pt x="6" y="6"/>
                  </a:cubicBezTo>
                  <a:cubicBezTo>
                    <a:pt x="6" y="2"/>
                    <a:pt x="10" y="0"/>
                    <a:pt x="13"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4" name="Google Shape;94;g17ab430885e_0_0"/>
            <p:cNvSpPr/>
            <p:nvPr/>
          </p:nvSpPr>
          <p:spPr>
            <a:xfrm rot="-5400000">
              <a:off x="2300395" y="6495223"/>
              <a:ext cx="65191" cy="71227"/>
            </a:xfrm>
            <a:custGeom>
              <a:avLst/>
              <a:gdLst/>
              <a:ahLst/>
              <a:cxnLst/>
              <a:rect l="l" t="t" r="r" b="b"/>
              <a:pathLst>
                <a:path w="43" h="46" extrusionOk="0">
                  <a:moveTo>
                    <a:pt x="14" y="1"/>
                  </a:moveTo>
                  <a:cubicBezTo>
                    <a:pt x="37" y="6"/>
                    <a:pt x="37" y="6"/>
                    <a:pt x="37" y="6"/>
                  </a:cubicBezTo>
                  <a:cubicBezTo>
                    <a:pt x="41" y="6"/>
                    <a:pt x="43" y="10"/>
                    <a:pt x="43" y="14"/>
                  </a:cubicBezTo>
                  <a:cubicBezTo>
                    <a:pt x="38" y="40"/>
                    <a:pt x="38" y="40"/>
                    <a:pt x="38" y="40"/>
                  </a:cubicBezTo>
                  <a:cubicBezTo>
                    <a:pt x="37" y="44"/>
                    <a:pt x="33" y="46"/>
                    <a:pt x="30" y="45"/>
                  </a:cubicBezTo>
                  <a:cubicBezTo>
                    <a:pt x="6" y="41"/>
                    <a:pt x="6" y="41"/>
                    <a:pt x="6" y="41"/>
                  </a:cubicBezTo>
                  <a:cubicBezTo>
                    <a:pt x="2" y="40"/>
                    <a:pt x="0" y="37"/>
                    <a:pt x="1" y="33"/>
                  </a:cubicBezTo>
                  <a:cubicBezTo>
                    <a:pt x="6" y="6"/>
                    <a:pt x="6" y="6"/>
                    <a:pt x="6" y="6"/>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5" name="Google Shape;95;g17ab430885e_0_0"/>
            <p:cNvSpPr/>
            <p:nvPr/>
          </p:nvSpPr>
          <p:spPr>
            <a:xfrm rot="-5400000">
              <a:off x="2355325" y="6484961"/>
              <a:ext cx="106237" cy="77263"/>
            </a:xfrm>
            <a:custGeom>
              <a:avLst/>
              <a:gdLst/>
              <a:ahLst/>
              <a:cxnLst/>
              <a:rect l="l" t="t" r="r" b="b"/>
              <a:pathLst>
                <a:path w="70" h="51" extrusionOk="0">
                  <a:moveTo>
                    <a:pt x="14" y="1"/>
                  </a:moveTo>
                  <a:cubicBezTo>
                    <a:pt x="63" y="10"/>
                    <a:pt x="63" y="10"/>
                    <a:pt x="63" y="10"/>
                  </a:cubicBezTo>
                  <a:cubicBezTo>
                    <a:pt x="67" y="11"/>
                    <a:pt x="70" y="15"/>
                    <a:pt x="69" y="19"/>
                  </a:cubicBezTo>
                  <a:cubicBezTo>
                    <a:pt x="64" y="44"/>
                    <a:pt x="64" y="44"/>
                    <a:pt x="64" y="44"/>
                  </a:cubicBezTo>
                  <a:cubicBezTo>
                    <a:pt x="63" y="48"/>
                    <a:pt x="59" y="51"/>
                    <a:pt x="56" y="50"/>
                  </a:cubicBezTo>
                  <a:cubicBezTo>
                    <a:pt x="7" y="40"/>
                    <a:pt x="7" y="40"/>
                    <a:pt x="7" y="40"/>
                  </a:cubicBezTo>
                  <a:cubicBezTo>
                    <a:pt x="3" y="40"/>
                    <a:pt x="0" y="36"/>
                    <a:pt x="1" y="32"/>
                  </a:cubicBezTo>
                  <a:cubicBezTo>
                    <a:pt x="6" y="6"/>
                    <a:pt x="6" y="6"/>
                    <a:pt x="6" y="6"/>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6" name="Google Shape;96;g17ab430885e_0_0"/>
            <p:cNvSpPr/>
            <p:nvPr/>
          </p:nvSpPr>
          <p:spPr>
            <a:xfrm rot="-5400000">
              <a:off x="2419912" y="6490394"/>
              <a:ext cx="120724" cy="80885"/>
            </a:xfrm>
            <a:custGeom>
              <a:avLst/>
              <a:gdLst/>
              <a:ahLst/>
              <a:cxnLst/>
              <a:rect l="l" t="t" r="r" b="b"/>
              <a:pathLst>
                <a:path w="79" h="53" extrusionOk="0">
                  <a:moveTo>
                    <a:pt x="14" y="1"/>
                  </a:moveTo>
                  <a:cubicBezTo>
                    <a:pt x="73" y="12"/>
                    <a:pt x="73" y="12"/>
                    <a:pt x="73" y="12"/>
                  </a:cubicBezTo>
                  <a:cubicBezTo>
                    <a:pt x="76" y="13"/>
                    <a:pt x="79" y="17"/>
                    <a:pt x="78" y="21"/>
                  </a:cubicBezTo>
                  <a:cubicBezTo>
                    <a:pt x="73" y="46"/>
                    <a:pt x="73" y="46"/>
                    <a:pt x="73" y="46"/>
                  </a:cubicBezTo>
                  <a:cubicBezTo>
                    <a:pt x="73" y="50"/>
                    <a:pt x="69" y="53"/>
                    <a:pt x="65" y="52"/>
                  </a:cubicBezTo>
                  <a:cubicBezTo>
                    <a:pt x="7" y="41"/>
                    <a:pt x="7" y="41"/>
                    <a:pt x="7" y="41"/>
                  </a:cubicBezTo>
                  <a:cubicBezTo>
                    <a:pt x="3" y="40"/>
                    <a:pt x="0" y="36"/>
                    <a:pt x="1" y="32"/>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7" name="Google Shape;97;g17ab430885e_0_0"/>
            <p:cNvSpPr/>
            <p:nvPr/>
          </p:nvSpPr>
          <p:spPr>
            <a:xfrm rot="-5400000">
              <a:off x="2475445" y="6481943"/>
              <a:ext cx="158148" cy="86921"/>
            </a:xfrm>
            <a:custGeom>
              <a:avLst/>
              <a:gdLst/>
              <a:ahLst/>
              <a:cxnLst/>
              <a:rect l="l" t="t" r="r" b="b"/>
              <a:pathLst>
                <a:path w="104" h="57" extrusionOk="0">
                  <a:moveTo>
                    <a:pt x="14" y="1"/>
                  </a:moveTo>
                  <a:cubicBezTo>
                    <a:pt x="98" y="17"/>
                    <a:pt x="98" y="17"/>
                    <a:pt x="98" y="17"/>
                  </a:cubicBezTo>
                  <a:cubicBezTo>
                    <a:pt x="102" y="18"/>
                    <a:pt x="104" y="21"/>
                    <a:pt x="104" y="25"/>
                  </a:cubicBezTo>
                  <a:cubicBezTo>
                    <a:pt x="99" y="51"/>
                    <a:pt x="99" y="51"/>
                    <a:pt x="99" y="51"/>
                  </a:cubicBezTo>
                  <a:cubicBezTo>
                    <a:pt x="98" y="55"/>
                    <a:pt x="94" y="57"/>
                    <a:pt x="90" y="56"/>
                  </a:cubicBezTo>
                  <a:cubicBezTo>
                    <a:pt x="7" y="40"/>
                    <a:pt x="7" y="40"/>
                    <a:pt x="7" y="40"/>
                  </a:cubicBezTo>
                  <a:cubicBezTo>
                    <a:pt x="3" y="40"/>
                    <a:pt x="0" y="36"/>
                    <a:pt x="1" y="32"/>
                  </a:cubicBezTo>
                  <a:cubicBezTo>
                    <a:pt x="6" y="6"/>
                    <a:pt x="6" y="6"/>
                    <a:pt x="6" y="6"/>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8" name="Google Shape;98;g17ab430885e_0_0"/>
            <p:cNvSpPr/>
            <p:nvPr/>
          </p:nvSpPr>
          <p:spPr>
            <a:xfrm rot="-5400000">
              <a:off x="2575645" y="6538683"/>
              <a:ext cx="84506" cy="73642"/>
            </a:xfrm>
            <a:custGeom>
              <a:avLst/>
              <a:gdLst/>
              <a:ahLst/>
              <a:cxnLst/>
              <a:rect l="l" t="t" r="r" b="b"/>
              <a:pathLst>
                <a:path w="56" h="48" extrusionOk="0">
                  <a:moveTo>
                    <a:pt x="14" y="1"/>
                  </a:moveTo>
                  <a:cubicBezTo>
                    <a:pt x="49" y="8"/>
                    <a:pt x="49" y="8"/>
                    <a:pt x="49" y="8"/>
                  </a:cubicBezTo>
                  <a:cubicBezTo>
                    <a:pt x="53" y="9"/>
                    <a:pt x="56" y="12"/>
                    <a:pt x="55" y="16"/>
                  </a:cubicBezTo>
                  <a:cubicBezTo>
                    <a:pt x="50" y="42"/>
                    <a:pt x="50" y="42"/>
                    <a:pt x="50" y="42"/>
                  </a:cubicBezTo>
                  <a:cubicBezTo>
                    <a:pt x="49" y="46"/>
                    <a:pt x="45" y="48"/>
                    <a:pt x="41" y="48"/>
                  </a:cubicBezTo>
                  <a:cubicBezTo>
                    <a:pt x="7" y="41"/>
                    <a:pt x="7" y="41"/>
                    <a:pt x="7" y="41"/>
                  </a:cubicBezTo>
                  <a:cubicBezTo>
                    <a:pt x="3" y="40"/>
                    <a:pt x="0" y="36"/>
                    <a:pt x="1" y="32"/>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99" name="Google Shape;99;g17ab430885e_0_0"/>
            <p:cNvSpPr/>
            <p:nvPr/>
          </p:nvSpPr>
          <p:spPr>
            <a:xfrm rot="-5400000">
              <a:off x="2389731" y="6402265"/>
              <a:ext cx="68812" cy="70020"/>
            </a:xfrm>
            <a:custGeom>
              <a:avLst/>
              <a:gdLst/>
              <a:ahLst/>
              <a:cxnLst/>
              <a:rect l="l" t="t" r="r" b="b"/>
              <a:pathLst>
                <a:path w="45" h="46" extrusionOk="0">
                  <a:moveTo>
                    <a:pt x="14" y="1"/>
                  </a:moveTo>
                  <a:cubicBezTo>
                    <a:pt x="39" y="6"/>
                    <a:pt x="39" y="6"/>
                    <a:pt x="39" y="6"/>
                  </a:cubicBezTo>
                  <a:cubicBezTo>
                    <a:pt x="43" y="6"/>
                    <a:pt x="45" y="10"/>
                    <a:pt x="45" y="14"/>
                  </a:cubicBezTo>
                  <a:cubicBezTo>
                    <a:pt x="40" y="40"/>
                    <a:pt x="40" y="40"/>
                    <a:pt x="40" y="40"/>
                  </a:cubicBezTo>
                  <a:cubicBezTo>
                    <a:pt x="39" y="44"/>
                    <a:pt x="35" y="46"/>
                    <a:pt x="32" y="45"/>
                  </a:cubicBezTo>
                  <a:cubicBezTo>
                    <a:pt x="6" y="41"/>
                    <a:pt x="6" y="41"/>
                    <a:pt x="6" y="41"/>
                  </a:cubicBezTo>
                  <a:cubicBezTo>
                    <a:pt x="3" y="40"/>
                    <a:pt x="0" y="36"/>
                    <a:pt x="1" y="32"/>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0" name="Google Shape;100;g17ab430885e_0_0"/>
            <p:cNvSpPr/>
            <p:nvPr/>
          </p:nvSpPr>
          <p:spPr>
            <a:xfrm rot="-5400000">
              <a:off x="2403613" y="6328020"/>
              <a:ext cx="70020" cy="70020"/>
            </a:xfrm>
            <a:custGeom>
              <a:avLst/>
              <a:gdLst/>
              <a:ahLst/>
              <a:cxnLst/>
              <a:rect l="l" t="t" r="r" b="b"/>
              <a:pathLst>
                <a:path w="46" h="46" extrusionOk="0">
                  <a:moveTo>
                    <a:pt x="14" y="1"/>
                  </a:moveTo>
                  <a:cubicBezTo>
                    <a:pt x="39" y="6"/>
                    <a:pt x="39" y="6"/>
                    <a:pt x="39" y="6"/>
                  </a:cubicBezTo>
                  <a:cubicBezTo>
                    <a:pt x="43" y="7"/>
                    <a:pt x="46" y="10"/>
                    <a:pt x="45" y="14"/>
                  </a:cubicBezTo>
                  <a:cubicBezTo>
                    <a:pt x="40" y="40"/>
                    <a:pt x="40" y="40"/>
                    <a:pt x="40" y="40"/>
                  </a:cubicBezTo>
                  <a:cubicBezTo>
                    <a:pt x="39" y="44"/>
                    <a:pt x="35" y="46"/>
                    <a:pt x="32" y="46"/>
                  </a:cubicBezTo>
                  <a:cubicBezTo>
                    <a:pt x="7" y="41"/>
                    <a:pt x="7" y="41"/>
                    <a:pt x="7" y="41"/>
                  </a:cubicBezTo>
                  <a:cubicBezTo>
                    <a:pt x="3" y="40"/>
                    <a:pt x="0" y="36"/>
                    <a:pt x="1" y="33"/>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1" name="Google Shape;101;g17ab430885e_0_0"/>
            <p:cNvSpPr/>
            <p:nvPr/>
          </p:nvSpPr>
          <p:spPr>
            <a:xfrm rot="-5400000">
              <a:off x="2418101" y="6255586"/>
              <a:ext cx="70020" cy="70020"/>
            </a:xfrm>
            <a:custGeom>
              <a:avLst/>
              <a:gdLst/>
              <a:ahLst/>
              <a:cxnLst/>
              <a:rect l="l" t="t" r="r" b="b"/>
              <a:pathLst>
                <a:path w="46" h="46" extrusionOk="0">
                  <a:moveTo>
                    <a:pt x="14" y="0"/>
                  </a:moveTo>
                  <a:cubicBezTo>
                    <a:pt x="39" y="5"/>
                    <a:pt x="39" y="5"/>
                    <a:pt x="39" y="5"/>
                  </a:cubicBezTo>
                  <a:cubicBezTo>
                    <a:pt x="43" y="6"/>
                    <a:pt x="46" y="10"/>
                    <a:pt x="45" y="14"/>
                  </a:cubicBezTo>
                  <a:cubicBezTo>
                    <a:pt x="40" y="39"/>
                    <a:pt x="40" y="39"/>
                    <a:pt x="40" y="39"/>
                  </a:cubicBezTo>
                  <a:cubicBezTo>
                    <a:pt x="39" y="43"/>
                    <a:pt x="36" y="46"/>
                    <a:pt x="32" y="45"/>
                  </a:cubicBezTo>
                  <a:cubicBezTo>
                    <a:pt x="7" y="40"/>
                    <a:pt x="7" y="40"/>
                    <a:pt x="7" y="40"/>
                  </a:cubicBezTo>
                  <a:cubicBezTo>
                    <a:pt x="3" y="39"/>
                    <a:pt x="0" y="36"/>
                    <a:pt x="1" y="32"/>
                  </a:cubicBezTo>
                  <a:cubicBezTo>
                    <a:pt x="6" y="6"/>
                    <a:pt x="6" y="6"/>
                    <a:pt x="6" y="6"/>
                  </a:cubicBezTo>
                  <a:cubicBezTo>
                    <a:pt x="7"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2" name="Google Shape;102;g17ab430885e_0_0"/>
            <p:cNvSpPr/>
            <p:nvPr/>
          </p:nvSpPr>
          <p:spPr>
            <a:xfrm rot="-5400000">
              <a:off x="2432588" y="6181945"/>
              <a:ext cx="70020" cy="70020"/>
            </a:xfrm>
            <a:custGeom>
              <a:avLst/>
              <a:gdLst/>
              <a:ahLst/>
              <a:cxnLst/>
              <a:rect l="l" t="t" r="r" b="b"/>
              <a:pathLst>
                <a:path w="46" h="46" extrusionOk="0">
                  <a:moveTo>
                    <a:pt x="14" y="1"/>
                  </a:moveTo>
                  <a:cubicBezTo>
                    <a:pt x="39" y="5"/>
                    <a:pt x="39" y="5"/>
                    <a:pt x="39" y="5"/>
                  </a:cubicBezTo>
                  <a:cubicBezTo>
                    <a:pt x="43" y="6"/>
                    <a:pt x="46" y="10"/>
                    <a:pt x="45" y="14"/>
                  </a:cubicBezTo>
                  <a:cubicBezTo>
                    <a:pt x="40" y="39"/>
                    <a:pt x="40" y="39"/>
                    <a:pt x="40" y="39"/>
                  </a:cubicBezTo>
                  <a:cubicBezTo>
                    <a:pt x="39" y="43"/>
                    <a:pt x="36" y="46"/>
                    <a:pt x="32" y="45"/>
                  </a:cubicBezTo>
                  <a:cubicBezTo>
                    <a:pt x="7" y="40"/>
                    <a:pt x="7" y="40"/>
                    <a:pt x="7" y="40"/>
                  </a:cubicBezTo>
                  <a:cubicBezTo>
                    <a:pt x="3" y="40"/>
                    <a:pt x="0" y="36"/>
                    <a:pt x="1" y="32"/>
                  </a:cubicBezTo>
                  <a:cubicBezTo>
                    <a:pt x="6" y="6"/>
                    <a:pt x="6" y="6"/>
                    <a:pt x="6" y="6"/>
                  </a:cubicBezTo>
                  <a:cubicBezTo>
                    <a:pt x="7" y="2"/>
                    <a:pt x="11"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3" name="Google Shape;103;g17ab430885e_0_0"/>
            <p:cNvSpPr/>
            <p:nvPr/>
          </p:nvSpPr>
          <p:spPr>
            <a:xfrm rot="-5400000">
              <a:off x="2445867" y="6108303"/>
              <a:ext cx="70020" cy="70020"/>
            </a:xfrm>
            <a:custGeom>
              <a:avLst/>
              <a:gdLst/>
              <a:ahLst/>
              <a:cxnLst/>
              <a:rect l="l" t="t" r="r" b="b"/>
              <a:pathLst>
                <a:path w="46" h="46" extrusionOk="0">
                  <a:moveTo>
                    <a:pt x="14" y="1"/>
                  </a:moveTo>
                  <a:cubicBezTo>
                    <a:pt x="39" y="6"/>
                    <a:pt x="39" y="6"/>
                    <a:pt x="39" y="6"/>
                  </a:cubicBezTo>
                  <a:cubicBezTo>
                    <a:pt x="43" y="6"/>
                    <a:pt x="46" y="10"/>
                    <a:pt x="45" y="14"/>
                  </a:cubicBezTo>
                  <a:cubicBezTo>
                    <a:pt x="40" y="40"/>
                    <a:pt x="40" y="40"/>
                    <a:pt x="40" y="40"/>
                  </a:cubicBezTo>
                  <a:cubicBezTo>
                    <a:pt x="39" y="44"/>
                    <a:pt x="36" y="46"/>
                    <a:pt x="32" y="45"/>
                  </a:cubicBezTo>
                  <a:cubicBezTo>
                    <a:pt x="7" y="41"/>
                    <a:pt x="7" y="41"/>
                    <a:pt x="7" y="41"/>
                  </a:cubicBezTo>
                  <a:cubicBezTo>
                    <a:pt x="3" y="40"/>
                    <a:pt x="0" y="36"/>
                    <a:pt x="1" y="32"/>
                  </a:cubicBezTo>
                  <a:cubicBezTo>
                    <a:pt x="6" y="7"/>
                    <a:pt x="6" y="7"/>
                    <a:pt x="6" y="7"/>
                  </a:cubicBezTo>
                  <a:cubicBezTo>
                    <a:pt x="7" y="3"/>
                    <a:pt x="11"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4" name="Google Shape;104;g17ab430885e_0_0"/>
            <p:cNvSpPr/>
            <p:nvPr/>
          </p:nvSpPr>
          <p:spPr>
            <a:xfrm rot="-5400000">
              <a:off x="2460958" y="6034058"/>
              <a:ext cx="67605" cy="71227"/>
            </a:xfrm>
            <a:custGeom>
              <a:avLst/>
              <a:gdLst/>
              <a:ahLst/>
              <a:cxnLst/>
              <a:rect l="l" t="t" r="r" b="b"/>
              <a:pathLst>
                <a:path w="45" h="46" extrusionOk="0">
                  <a:moveTo>
                    <a:pt x="13" y="1"/>
                  </a:moveTo>
                  <a:cubicBezTo>
                    <a:pt x="39" y="6"/>
                    <a:pt x="39" y="6"/>
                    <a:pt x="39" y="6"/>
                  </a:cubicBezTo>
                  <a:cubicBezTo>
                    <a:pt x="42" y="7"/>
                    <a:pt x="45" y="10"/>
                    <a:pt x="44" y="14"/>
                  </a:cubicBezTo>
                  <a:cubicBezTo>
                    <a:pt x="39" y="40"/>
                    <a:pt x="39" y="40"/>
                    <a:pt x="39" y="40"/>
                  </a:cubicBezTo>
                  <a:cubicBezTo>
                    <a:pt x="38" y="44"/>
                    <a:pt x="35" y="46"/>
                    <a:pt x="31" y="46"/>
                  </a:cubicBezTo>
                  <a:cubicBezTo>
                    <a:pt x="6" y="41"/>
                    <a:pt x="6" y="41"/>
                    <a:pt x="6" y="41"/>
                  </a:cubicBezTo>
                  <a:cubicBezTo>
                    <a:pt x="2" y="40"/>
                    <a:pt x="0" y="36"/>
                    <a:pt x="0" y="32"/>
                  </a:cubicBezTo>
                  <a:cubicBezTo>
                    <a:pt x="5" y="7"/>
                    <a:pt x="5" y="7"/>
                    <a:pt x="5" y="7"/>
                  </a:cubicBezTo>
                  <a:cubicBezTo>
                    <a:pt x="6" y="3"/>
                    <a:pt x="10" y="0"/>
                    <a:pt x="13"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5" name="Google Shape;105;g17ab430885e_0_0"/>
            <p:cNvSpPr/>
            <p:nvPr/>
          </p:nvSpPr>
          <p:spPr>
            <a:xfrm rot="-5400000">
              <a:off x="2475445" y="5961623"/>
              <a:ext cx="68812" cy="70020"/>
            </a:xfrm>
            <a:custGeom>
              <a:avLst/>
              <a:gdLst/>
              <a:ahLst/>
              <a:cxnLst/>
              <a:rect l="l" t="t" r="r" b="b"/>
              <a:pathLst>
                <a:path w="45" h="46" extrusionOk="0">
                  <a:moveTo>
                    <a:pt x="14" y="0"/>
                  </a:moveTo>
                  <a:cubicBezTo>
                    <a:pt x="39" y="5"/>
                    <a:pt x="39" y="5"/>
                    <a:pt x="39" y="5"/>
                  </a:cubicBezTo>
                  <a:cubicBezTo>
                    <a:pt x="42" y="6"/>
                    <a:pt x="45" y="10"/>
                    <a:pt x="44" y="13"/>
                  </a:cubicBezTo>
                  <a:cubicBezTo>
                    <a:pt x="39" y="39"/>
                    <a:pt x="39" y="39"/>
                    <a:pt x="39" y="39"/>
                  </a:cubicBezTo>
                  <a:cubicBezTo>
                    <a:pt x="39" y="43"/>
                    <a:pt x="35" y="46"/>
                    <a:pt x="31" y="45"/>
                  </a:cubicBezTo>
                  <a:cubicBezTo>
                    <a:pt x="6" y="40"/>
                    <a:pt x="6" y="40"/>
                    <a:pt x="6" y="40"/>
                  </a:cubicBezTo>
                  <a:cubicBezTo>
                    <a:pt x="2" y="39"/>
                    <a:pt x="0" y="36"/>
                    <a:pt x="0" y="32"/>
                  </a:cubicBezTo>
                  <a:cubicBezTo>
                    <a:pt x="5" y="6"/>
                    <a:pt x="5" y="6"/>
                    <a:pt x="5" y="6"/>
                  </a:cubicBezTo>
                  <a:cubicBezTo>
                    <a:pt x="6"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6" name="Google Shape;106;g17ab430885e_0_0"/>
            <p:cNvSpPr/>
            <p:nvPr/>
          </p:nvSpPr>
          <p:spPr>
            <a:xfrm rot="-5400000">
              <a:off x="2489328" y="5887378"/>
              <a:ext cx="68812" cy="71227"/>
            </a:xfrm>
            <a:custGeom>
              <a:avLst/>
              <a:gdLst/>
              <a:ahLst/>
              <a:cxnLst/>
              <a:rect l="l" t="t" r="r" b="b"/>
              <a:pathLst>
                <a:path w="45" h="46" extrusionOk="0">
                  <a:moveTo>
                    <a:pt x="14" y="1"/>
                  </a:moveTo>
                  <a:cubicBezTo>
                    <a:pt x="39" y="5"/>
                    <a:pt x="39" y="5"/>
                    <a:pt x="39" y="5"/>
                  </a:cubicBezTo>
                  <a:cubicBezTo>
                    <a:pt x="42" y="6"/>
                    <a:pt x="45" y="10"/>
                    <a:pt x="44" y="14"/>
                  </a:cubicBezTo>
                  <a:cubicBezTo>
                    <a:pt x="39" y="39"/>
                    <a:pt x="39" y="39"/>
                    <a:pt x="39" y="39"/>
                  </a:cubicBezTo>
                  <a:cubicBezTo>
                    <a:pt x="39" y="43"/>
                    <a:pt x="35" y="46"/>
                    <a:pt x="31" y="45"/>
                  </a:cubicBezTo>
                  <a:cubicBezTo>
                    <a:pt x="6" y="40"/>
                    <a:pt x="6" y="40"/>
                    <a:pt x="6" y="40"/>
                  </a:cubicBezTo>
                  <a:cubicBezTo>
                    <a:pt x="2" y="39"/>
                    <a:pt x="0" y="36"/>
                    <a:pt x="0" y="32"/>
                  </a:cubicBezTo>
                  <a:cubicBezTo>
                    <a:pt x="5" y="6"/>
                    <a:pt x="5" y="6"/>
                    <a:pt x="5" y="6"/>
                  </a:cubicBezTo>
                  <a:cubicBezTo>
                    <a:pt x="6"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7" name="Google Shape;107;g17ab430885e_0_0"/>
            <p:cNvSpPr/>
            <p:nvPr/>
          </p:nvSpPr>
          <p:spPr>
            <a:xfrm rot="-5400000">
              <a:off x="2503815" y="5814944"/>
              <a:ext cx="67605" cy="70020"/>
            </a:xfrm>
            <a:custGeom>
              <a:avLst/>
              <a:gdLst/>
              <a:ahLst/>
              <a:cxnLst/>
              <a:rect l="l" t="t" r="r" b="b"/>
              <a:pathLst>
                <a:path w="45" h="46" extrusionOk="0">
                  <a:moveTo>
                    <a:pt x="14" y="1"/>
                  </a:moveTo>
                  <a:cubicBezTo>
                    <a:pt x="39" y="6"/>
                    <a:pt x="39" y="6"/>
                    <a:pt x="39" y="6"/>
                  </a:cubicBezTo>
                  <a:cubicBezTo>
                    <a:pt x="43" y="6"/>
                    <a:pt x="45" y="10"/>
                    <a:pt x="44" y="14"/>
                  </a:cubicBezTo>
                  <a:cubicBezTo>
                    <a:pt x="39" y="40"/>
                    <a:pt x="39" y="40"/>
                    <a:pt x="39" y="40"/>
                  </a:cubicBezTo>
                  <a:cubicBezTo>
                    <a:pt x="39" y="43"/>
                    <a:pt x="35" y="46"/>
                    <a:pt x="31" y="45"/>
                  </a:cubicBezTo>
                  <a:cubicBezTo>
                    <a:pt x="6" y="40"/>
                    <a:pt x="6" y="40"/>
                    <a:pt x="6" y="40"/>
                  </a:cubicBezTo>
                  <a:cubicBezTo>
                    <a:pt x="2" y="40"/>
                    <a:pt x="0" y="36"/>
                    <a:pt x="0" y="32"/>
                  </a:cubicBezTo>
                  <a:cubicBezTo>
                    <a:pt x="5" y="6"/>
                    <a:pt x="5" y="6"/>
                    <a:pt x="5" y="6"/>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8" name="Google Shape;108;g17ab430885e_0_0"/>
            <p:cNvSpPr/>
            <p:nvPr/>
          </p:nvSpPr>
          <p:spPr>
            <a:xfrm rot="-5400000">
              <a:off x="2516491" y="5741906"/>
              <a:ext cx="68812" cy="70020"/>
            </a:xfrm>
            <a:custGeom>
              <a:avLst/>
              <a:gdLst/>
              <a:ahLst/>
              <a:cxnLst/>
              <a:rect l="l" t="t" r="r" b="b"/>
              <a:pathLst>
                <a:path w="45" h="46" extrusionOk="0">
                  <a:moveTo>
                    <a:pt x="14" y="1"/>
                  </a:moveTo>
                  <a:cubicBezTo>
                    <a:pt x="39" y="6"/>
                    <a:pt x="39" y="6"/>
                    <a:pt x="39" y="6"/>
                  </a:cubicBezTo>
                  <a:cubicBezTo>
                    <a:pt x="43" y="7"/>
                    <a:pt x="45" y="10"/>
                    <a:pt x="44" y="14"/>
                  </a:cubicBezTo>
                  <a:cubicBezTo>
                    <a:pt x="39" y="40"/>
                    <a:pt x="39" y="40"/>
                    <a:pt x="39" y="40"/>
                  </a:cubicBezTo>
                  <a:cubicBezTo>
                    <a:pt x="39" y="44"/>
                    <a:pt x="35" y="46"/>
                    <a:pt x="31" y="46"/>
                  </a:cubicBezTo>
                  <a:cubicBezTo>
                    <a:pt x="6" y="41"/>
                    <a:pt x="6" y="41"/>
                    <a:pt x="6" y="41"/>
                  </a:cubicBezTo>
                  <a:cubicBezTo>
                    <a:pt x="2" y="40"/>
                    <a:pt x="0" y="36"/>
                    <a:pt x="1" y="32"/>
                  </a:cubicBezTo>
                  <a:cubicBezTo>
                    <a:pt x="5" y="7"/>
                    <a:pt x="5" y="7"/>
                    <a:pt x="5" y="7"/>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09" name="Google Shape;109;g17ab430885e_0_0"/>
            <p:cNvSpPr/>
            <p:nvPr/>
          </p:nvSpPr>
          <p:spPr>
            <a:xfrm rot="-5400000">
              <a:off x="2531581" y="5668868"/>
              <a:ext cx="68812" cy="68812"/>
            </a:xfrm>
            <a:custGeom>
              <a:avLst/>
              <a:gdLst/>
              <a:ahLst/>
              <a:cxnLst/>
              <a:rect l="l" t="t" r="r" b="b"/>
              <a:pathLst>
                <a:path w="45" h="45" extrusionOk="0">
                  <a:moveTo>
                    <a:pt x="14" y="0"/>
                  </a:moveTo>
                  <a:cubicBezTo>
                    <a:pt x="39" y="5"/>
                    <a:pt x="39" y="5"/>
                    <a:pt x="39" y="5"/>
                  </a:cubicBezTo>
                  <a:cubicBezTo>
                    <a:pt x="43" y="6"/>
                    <a:pt x="45" y="10"/>
                    <a:pt x="45" y="13"/>
                  </a:cubicBezTo>
                  <a:cubicBezTo>
                    <a:pt x="40" y="39"/>
                    <a:pt x="40" y="39"/>
                    <a:pt x="40" y="39"/>
                  </a:cubicBezTo>
                  <a:cubicBezTo>
                    <a:pt x="39" y="43"/>
                    <a:pt x="35" y="45"/>
                    <a:pt x="31" y="45"/>
                  </a:cubicBezTo>
                  <a:cubicBezTo>
                    <a:pt x="6" y="40"/>
                    <a:pt x="6" y="40"/>
                    <a:pt x="6" y="40"/>
                  </a:cubicBezTo>
                  <a:cubicBezTo>
                    <a:pt x="2" y="39"/>
                    <a:pt x="0" y="35"/>
                    <a:pt x="1" y="32"/>
                  </a:cubicBezTo>
                  <a:cubicBezTo>
                    <a:pt x="6" y="6"/>
                    <a:pt x="6" y="6"/>
                    <a:pt x="6" y="6"/>
                  </a:cubicBezTo>
                  <a:cubicBezTo>
                    <a:pt x="6"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0" name="Google Shape;110;g17ab430885e_0_0"/>
            <p:cNvSpPr/>
            <p:nvPr/>
          </p:nvSpPr>
          <p:spPr>
            <a:xfrm rot="-5400000">
              <a:off x="2545464" y="5594623"/>
              <a:ext cx="68812" cy="70020"/>
            </a:xfrm>
            <a:custGeom>
              <a:avLst/>
              <a:gdLst/>
              <a:ahLst/>
              <a:cxnLst/>
              <a:rect l="l" t="t" r="r" b="b"/>
              <a:pathLst>
                <a:path w="45" h="46" extrusionOk="0">
                  <a:moveTo>
                    <a:pt x="14" y="1"/>
                  </a:moveTo>
                  <a:cubicBezTo>
                    <a:pt x="39" y="5"/>
                    <a:pt x="39" y="5"/>
                    <a:pt x="39" y="5"/>
                  </a:cubicBezTo>
                  <a:cubicBezTo>
                    <a:pt x="43" y="6"/>
                    <a:pt x="45" y="10"/>
                    <a:pt x="45" y="14"/>
                  </a:cubicBezTo>
                  <a:cubicBezTo>
                    <a:pt x="40" y="39"/>
                    <a:pt x="40" y="39"/>
                    <a:pt x="40" y="39"/>
                  </a:cubicBezTo>
                  <a:cubicBezTo>
                    <a:pt x="39" y="43"/>
                    <a:pt x="35" y="46"/>
                    <a:pt x="31" y="45"/>
                  </a:cubicBezTo>
                  <a:cubicBezTo>
                    <a:pt x="6" y="40"/>
                    <a:pt x="6" y="40"/>
                    <a:pt x="6" y="40"/>
                  </a:cubicBezTo>
                  <a:cubicBezTo>
                    <a:pt x="2" y="39"/>
                    <a:pt x="0" y="36"/>
                    <a:pt x="1" y="32"/>
                  </a:cubicBezTo>
                  <a:cubicBezTo>
                    <a:pt x="6" y="6"/>
                    <a:pt x="6" y="6"/>
                    <a:pt x="6" y="6"/>
                  </a:cubicBezTo>
                  <a:cubicBezTo>
                    <a:pt x="6"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1" name="Google Shape;111;g17ab430885e_0_0"/>
            <p:cNvSpPr/>
            <p:nvPr/>
          </p:nvSpPr>
          <p:spPr>
            <a:xfrm rot="-5400000">
              <a:off x="2464579" y="6395022"/>
              <a:ext cx="68812" cy="70020"/>
            </a:xfrm>
            <a:custGeom>
              <a:avLst/>
              <a:gdLst/>
              <a:ahLst/>
              <a:cxnLst/>
              <a:rect l="l" t="t" r="r" b="b"/>
              <a:pathLst>
                <a:path w="45" h="46" extrusionOk="0">
                  <a:moveTo>
                    <a:pt x="14" y="1"/>
                  </a:moveTo>
                  <a:cubicBezTo>
                    <a:pt x="39" y="6"/>
                    <a:pt x="39" y="6"/>
                    <a:pt x="39" y="6"/>
                  </a:cubicBezTo>
                  <a:cubicBezTo>
                    <a:pt x="42" y="7"/>
                    <a:pt x="45" y="10"/>
                    <a:pt x="44" y="14"/>
                  </a:cubicBezTo>
                  <a:cubicBezTo>
                    <a:pt x="39" y="40"/>
                    <a:pt x="39" y="40"/>
                    <a:pt x="39" y="40"/>
                  </a:cubicBezTo>
                  <a:cubicBezTo>
                    <a:pt x="39" y="44"/>
                    <a:pt x="35" y="46"/>
                    <a:pt x="31" y="45"/>
                  </a:cubicBezTo>
                  <a:cubicBezTo>
                    <a:pt x="6" y="41"/>
                    <a:pt x="6" y="41"/>
                    <a:pt x="6" y="41"/>
                  </a:cubicBezTo>
                  <a:cubicBezTo>
                    <a:pt x="2" y="40"/>
                    <a:pt x="0" y="36"/>
                    <a:pt x="0" y="32"/>
                  </a:cubicBezTo>
                  <a:cubicBezTo>
                    <a:pt x="5" y="7"/>
                    <a:pt x="5" y="7"/>
                    <a:pt x="5" y="7"/>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2" name="Google Shape;112;g17ab430885e_0_0"/>
            <p:cNvSpPr/>
            <p:nvPr/>
          </p:nvSpPr>
          <p:spPr>
            <a:xfrm rot="-5400000">
              <a:off x="2479670" y="6321984"/>
              <a:ext cx="68812" cy="68812"/>
            </a:xfrm>
            <a:custGeom>
              <a:avLst/>
              <a:gdLst/>
              <a:ahLst/>
              <a:cxnLst/>
              <a:rect l="l" t="t" r="r" b="b"/>
              <a:pathLst>
                <a:path w="45" h="45" extrusionOk="0">
                  <a:moveTo>
                    <a:pt x="14" y="0"/>
                  </a:moveTo>
                  <a:cubicBezTo>
                    <a:pt x="39" y="5"/>
                    <a:pt x="39" y="5"/>
                    <a:pt x="39" y="5"/>
                  </a:cubicBezTo>
                  <a:cubicBezTo>
                    <a:pt x="42" y="6"/>
                    <a:pt x="45" y="10"/>
                    <a:pt x="44" y="13"/>
                  </a:cubicBezTo>
                  <a:cubicBezTo>
                    <a:pt x="39" y="39"/>
                    <a:pt x="39" y="39"/>
                    <a:pt x="39" y="39"/>
                  </a:cubicBezTo>
                  <a:cubicBezTo>
                    <a:pt x="39" y="43"/>
                    <a:pt x="35" y="45"/>
                    <a:pt x="31" y="45"/>
                  </a:cubicBezTo>
                  <a:cubicBezTo>
                    <a:pt x="6" y="40"/>
                    <a:pt x="6" y="40"/>
                    <a:pt x="6" y="40"/>
                  </a:cubicBezTo>
                  <a:cubicBezTo>
                    <a:pt x="2" y="39"/>
                    <a:pt x="0" y="35"/>
                    <a:pt x="0" y="32"/>
                  </a:cubicBezTo>
                  <a:cubicBezTo>
                    <a:pt x="5" y="6"/>
                    <a:pt x="5" y="6"/>
                    <a:pt x="5" y="6"/>
                  </a:cubicBezTo>
                  <a:cubicBezTo>
                    <a:pt x="6"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3" name="Google Shape;113;g17ab430885e_0_0"/>
            <p:cNvSpPr/>
            <p:nvPr/>
          </p:nvSpPr>
          <p:spPr>
            <a:xfrm rot="-5400000">
              <a:off x="2494157" y="6248342"/>
              <a:ext cx="67605" cy="70020"/>
            </a:xfrm>
            <a:custGeom>
              <a:avLst/>
              <a:gdLst/>
              <a:ahLst/>
              <a:cxnLst/>
              <a:rect l="l" t="t" r="r" b="b"/>
              <a:pathLst>
                <a:path w="45" h="46" extrusionOk="0">
                  <a:moveTo>
                    <a:pt x="14" y="0"/>
                  </a:moveTo>
                  <a:cubicBezTo>
                    <a:pt x="39" y="5"/>
                    <a:pt x="39" y="5"/>
                    <a:pt x="39" y="5"/>
                  </a:cubicBezTo>
                  <a:cubicBezTo>
                    <a:pt x="43" y="6"/>
                    <a:pt x="45" y="10"/>
                    <a:pt x="44" y="14"/>
                  </a:cubicBezTo>
                  <a:cubicBezTo>
                    <a:pt x="39" y="39"/>
                    <a:pt x="39" y="39"/>
                    <a:pt x="39" y="39"/>
                  </a:cubicBezTo>
                  <a:cubicBezTo>
                    <a:pt x="39" y="43"/>
                    <a:pt x="35" y="46"/>
                    <a:pt x="31" y="45"/>
                  </a:cubicBezTo>
                  <a:cubicBezTo>
                    <a:pt x="6" y="40"/>
                    <a:pt x="6" y="40"/>
                    <a:pt x="6" y="40"/>
                  </a:cubicBezTo>
                  <a:cubicBezTo>
                    <a:pt x="2" y="39"/>
                    <a:pt x="0" y="36"/>
                    <a:pt x="0" y="32"/>
                  </a:cubicBezTo>
                  <a:cubicBezTo>
                    <a:pt x="5" y="6"/>
                    <a:pt x="5" y="6"/>
                    <a:pt x="5" y="6"/>
                  </a:cubicBezTo>
                  <a:cubicBezTo>
                    <a:pt x="6"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4" name="Google Shape;114;g17ab430885e_0_0"/>
            <p:cNvSpPr/>
            <p:nvPr/>
          </p:nvSpPr>
          <p:spPr>
            <a:xfrm rot="-5400000">
              <a:off x="2508040" y="6175304"/>
              <a:ext cx="68812" cy="70020"/>
            </a:xfrm>
            <a:custGeom>
              <a:avLst/>
              <a:gdLst/>
              <a:ahLst/>
              <a:cxnLst/>
              <a:rect l="l" t="t" r="r" b="b"/>
              <a:pathLst>
                <a:path w="45" h="46" extrusionOk="0">
                  <a:moveTo>
                    <a:pt x="14" y="1"/>
                  </a:moveTo>
                  <a:cubicBezTo>
                    <a:pt x="39" y="6"/>
                    <a:pt x="39" y="6"/>
                    <a:pt x="39" y="6"/>
                  </a:cubicBezTo>
                  <a:cubicBezTo>
                    <a:pt x="43" y="6"/>
                    <a:pt x="45" y="10"/>
                    <a:pt x="44" y="14"/>
                  </a:cubicBezTo>
                  <a:cubicBezTo>
                    <a:pt x="40" y="40"/>
                    <a:pt x="40" y="40"/>
                    <a:pt x="40" y="40"/>
                  </a:cubicBezTo>
                  <a:cubicBezTo>
                    <a:pt x="39" y="43"/>
                    <a:pt x="35" y="46"/>
                    <a:pt x="31" y="45"/>
                  </a:cubicBezTo>
                  <a:cubicBezTo>
                    <a:pt x="6" y="40"/>
                    <a:pt x="6" y="40"/>
                    <a:pt x="6" y="40"/>
                  </a:cubicBezTo>
                  <a:cubicBezTo>
                    <a:pt x="2" y="40"/>
                    <a:pt x="0" y="36"/>
                    <a:pt x="1" y="32"/>
                  </a:cubicBezTo>
                  <a:cubicBezTo>
                    <a:pt x="5" y="6"/>
                    <a:pt x="5" y="6"/>
                    <a:pt x="5" y="6"/>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5" name="Google Shape;115;g17ab430885e_0_0"/>
            <p:cNvSpPr/>
            <p:nvPr/>
          </p:nvSpPr>
          <p:spPr>
            <a:xfrm rot="-5400000">
              <a:off x="2521319" y="6101663"/>
              <a:ext cx="68812" cy="70020"/>
            </a:xfrm>
            <a:custGeom>
              <a:avLst/>
              <a:gdLst/>
              <a:ahLst/>
              <a:cxnLst/>
              <a:rect l="l" t="t" r="r" b="b"/>
              <a:pathLst>
                <a:path w="45" h="46" extrusionOk="0">
                  <a:moveTo>
                    <a:pt x="14" y="1"/>
                  </a:moveTo>
                  <a:cubicBezTo>
                    <a:pt x="39" y="6"/>
                    <a:pt x="39" y="6"/>
                    <a:pt x="39" y="6"/>
                  </a:cubicBezTo>
                  <a:cubicBezTo>
                    <a:pt x="43" y="6"/>
                    <a:pt x="45" y="10"/>
                    <a:pt x="45" y="14"/>
                  </a:cubicBezTo>
                  <a:cubicBezTo>
                    <a:pt x="40" y="40"/>
                    <a:pt x="40" y="40"/>
                    <a:pt x="40" y="40"/>
                  </a:cubicBezTo>
                  <a:cubicBezTo>
                    <a:pt x="39" y="44"/>
                    <a:pt x="35" y="46"/>
                    <a:pt x="31" y="45"/>
                  </a:cubicBezTo>
                  <a:cubicBezTo>
                    <a:pt x="6" y="41"/>
                    <a:pt x="6" y="41"/>
                    <a:pt x="6" y="41"/>
                  </a:cubicBezTo>
                  <a:cubicBezTo>
                    <a:pt x="2" y="40"/>
                    <a:pt x="0" y="36"/>
                    <a:pt x="1" y="32"/>
                  </a:cubicBezTo>
                  <a:cubicBezTo>
                    <a:pt x="6" y="7"/>
                    <a:pt x="6" y="7"/>
                    <a:pt x="6" y="7"/>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6" name="Google Shape;116;g17ab430885e_0_0"/>
            <p:cNvSpPr/>
            <p:nvPr/>
          </p:nvSpPr>
          <p:spPr>
            <a:xfrm rot="-5400000">
              <a:off x="2535203" y="6028625"/>
              <a:ext cx="67605" cy="70020"/>
            </a:xfrm>
            <a:custGeom>
              <a:avLst/>
              <a:gdLst/>
              <a:ahLst/>
              <a:cxnLst/>
              <a:rect l="l" t="t" r="r" b="b"/>
              <a:pathLst>
                <a:path w="45" h="46" extrusionOk="0">
                  <a:moveTo>
                    <a:pt x="14" y="1"/>
                  </a:moveTo>
                  <a:cubicBezTo>
                    <a:pt x="39" y="6"/>
                    <a:pt x="39" y="6"/>
                    <a:pt x="39" y="6"/>
                  </a:cubicBezTo>
                  <a:cubicBezTo>
                    <a:pt x="43" y="7"/>
                    <a:pt x="45" y="10"/>
                    <a:pt x="45" y="14"/>
                  </a:cubicBezTo>
                  <a:cubicBezTo>
                    <a:pt x="40" y="40"/>
                    <a:pt x="40" y="40"/>
                    <a:pt x="40" y="40"/>
                  </a:cubicBezTo>
                  <a:cubicBezTo>
                    <a:pt x="39" y="44"/>
                    <a:pt x="35" y="46"/>
                    <a:pt x="31" y="46"/>
                  </a:cubicBezTo>
                  <a:cubicBezTo>
                    <a:pt x="6" y="41"/>
                    <a:pt x="6" y="41"/>
                    <a:pt x="6" y="41"/>
                  </a:cubicBezTo>
                  <a:cubicBezTo>
                    <a:pt x="2" y="40"/>
                    <a:pt x="0" y="36"/>
                    <a:pt x="1" y="33"/>
                  </a:cubicBezTo>
                  <a:cubicBezTo>
                    <a:pt x="6" y="7"/>
                    <a:pt x="6" y="7"/>
                    <a:pt x="6" y="7"/>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7" name="Google Shape;117;g17ab430885e_0_0"/>
            <p:cNvSpPr/>
            <p:nvPr/>
          </p:nvSpPr>
          <p:spPr>
            <a:xfrm rot="-5400000">
              <a:off x="2550293" y="5955587"/>
              <a:ext cx="68812" cy="70020"/>
            </a:xfrm>
            <a:custGeom>
              <a:avLst/>
              <a:gdLst/>
              <a:ahLst/>
              <a:cxnLst/>
              <a:rect l="l" t="t" r="r" b="b"/>
              <a:pathLst>
                <a:path w="45" h="46" extrusionOk="0">
                  <a:moveTo>
                    <a:pt x="14" y="0"/>
                  </a:moveTo>
                  <a:cubicBezTo>
                    <a:pt x="39" y="5"/>
                    <a:pt x="39" y="5"/>
                    <a:pt x="39" y="5"/>
                  </a:cubicBezTo>
                  <a:cubicBezTo>
                    <a:pt x="43" y="6"/>
                    <a:pt x="45" y="10"/>
                    <a:pt x="45" y="14"/>
                  </a:cubicBezTo>
                  <a:cubicBezTo>
                    <a:pt x="40" y="39"/>
                    <a:pt x="40" y="39"/>
                    <a:pt x="40" y="39"/>
                  </a:cubicBezTo>
                  <a:cubicBezTo>
                    <a:pt x="39" y="43"/>
                    <a:pt x="35" y="46"/>
                    <a:pt x="31" y="45"/>
                  </a:cubicBezTo>
                  <a:cubicBezTo>
                    <a:pt x="6" y="40"/>
                    <a:pt x="6" y="40"/>
                    <a:pt x="6" y="40"/>
                  </a:cubicBezTo>
                  <a:cubicBezTo>
                    <a:pt x="3" y="39"/>
                    <a:pt x="0" y="36"/>
                    <a:pt x="1" y="32"/>
                  </a:cubicBezTo>
                  <a:cubicBezTo>
                    <a:pt x="6" y="6"/>
                    <a:pt x="6" y="6"/>
                    <a:pt x="6" y="6"/>
                  </a:cubicBezTo>
                  <a:cubicBezTo>
                    <a:pt x="6"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8" name="Google Shape;118;g17ab430885e_0_0"/>
            <p:cNvSpPr/>
            <p:nvPr/>
          </p:nvSpPr>
          <p:spPr>
            <a:xfrm rot="-5400000">
              <a:off x="2563573" y="5881946"/>
              <a:ext cx="68812" cy="70020"/>
            </a:xfrm>
            <a:custGeom>
              <a:avLst/>
              <a:gdLst/>
              <a:ahLst/>
              <a:cxnLst/>
              <a:rect l="l" t="t" r="r" b="b"/>
              <a:pathLst>
                <a:path w="45" h="46" extrusionOk="0">
                  <a:moveTo>
                    <a:pt x="14" y="1"/>
                  </a:moveTo>
                  <a:cubicBezTo>
                    <a:pt x="39" y="5"/>
                    <a:pt x="39" y="5"/>
                    <a:pt x="39" y="5"/>
                  </a:cubicBezTo>
                  <a:cubicBezTo>
                    <a:pt x="43" y="6"/>
                    <a:pt x="45" y="10"/>
                    <a:pt x="45" y="14"/>
                  </a:cubicBezTo>
                  <a:cubicBezTo>
                    <a:pt x="40" y="39"/>
                    <a:pt x="40" y="39"/>
                    <a:pt x="40" y="39"/>
                  </a:cubicBezTo>
                  <a:cubicBezTo>
                    <a:pt x="39" y="43"/>
                    <a:pt x="35" y="46"/>
                    <a:pt x="31" y="45"/>
                  </a:cubicBezTo>
                  <a:cubicBezTo>
                    <a:pt x="6" y="40"/>
                    <a:pt x="6" y="40"/>
                    <a:pt x="6" y="40"/>
                  </a:cubicBezTo>
                  <a:cubicBezTo>
                    <a:pt x="3" y="40"/>
                    <a:pt x="0" y="36"/>
                    <a:pt x="1" y="32"/>
                  </a:cubicBezTo>
                  <a:cubicBezTo>
                    <a:pt x="6" y="6"/>
                    <a:pt x="6" y="6"/>
                    <a:pt x="6" y="6"/>
                  </a:cubicBezTo>
                  <a:cubicBezTo>
                    <a:pt x="7"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19" name="Google Shape;119;g17ab430885e_0_0"/>
            <p:cNvSpPr/>
            <p:nvPr/>
          </p:nvSpPr>
          <p:spPr>
            <a:xfrm rot="-5400000">
              <a:off x="2577456" y="5807700"/>
              <a:ext cx="70020" cy="70020"/>
            </a:xfrm>
            <a:custGeom>
              <a:avLst/>
              <a:gdLst/>
              <a:ahLst/>
              <a:cxnLst/>
              <a:rect l="l" t="t" r="r" b="b"/>
              <a:pathLst>
                <a:path w="46" h="46" extrusionOk="0">
                  <a:moveTo>
                    <a:pt x="14" y="1"/>
                  </a:moveTo>
                  <a:cubicBezTo>
                    <a:pt x="39" y="6"/>
                    <a:pt x="39" y="6"/>
                    <a:pt x="39" y="6"/>
                  </a:cubicBezTo>
                  <a:cubicBezTo>
                    <a:pt x="43" y="6"/>
                    <a:pt x="46" y="10"/>
                    <a:pt x="45" y="14"/>
                  </a:cubicBezTo>
                  <a:cubicBezTo>
                    <a:pt x="40" y="40"/>
                    <a:pt x="40" y="40"/>
                    <a:pt x="40" y="40"/>
                  </a:cubicBezTo>
                  <a:cubicBezTo>
                    <a:pt x="39" y="44"/>
                    <a:pt x="35" y="46"/>
                    <a:pt x="32" y="45"/>
                  </a:cubicBezTo>
                  <a:cubicBezTo>
                    <a:pt x="7" y="41"/>
                    <a:pt x="7" y="41"/>
                    <a:pt x="7" y="41"/>
                  </a:cubicBezTo>
                  <a:cubicBezTo>
                    <a:pt x="3" y="40"/>
                    <a:pt x="0" y="36"/>
                    <a:pt x="1" y="32"/>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0" name="Google Shape;120;g17ab430885e_0_0"/>
            <p:cNvSpPr/>
            <p:nvPr/>
          </p:nvSpPr>
          <p:spPr>
            <a:xfrm rot="-5400000">
              <a:off x="2590736" y="5735267"/>
              <a:ext cx="70020" cy="70020"/>
            </a:xfrm>
            <a:custGeom>
              <a:avLst/>
              <a:gdLst/>
              <a:ahLst/>
              <a:cxnLst/>
              <a:rect l="l" t="t" r="r" b="b"/>
              <a:pathLst>
                <a:path w="46" h="46" extrusionOk="0">
                  <a:moveTo>
                    <a:pt x="14" y="1"/>
                  </a:moveTo>
                  <a:cubicBezTo>
                    <a:pt x="39" y="6"/>
                    <a:pt x="39" y="6"/>
                    <a:pt x="39" y="6"/>
                  </a:cubicBezTo>
                  <a:cubicBezTo>
                    <a:pt x="43" y="7"/>
                    <a:pt x="46" y="10"/>
                    <a:pt x="45" y="14"/>
                  </a:cubicBezTo>
                  <a:cubicBezTo>
                    <a:pt x="40" y="40"/>
                    <a:pt x="40" y="40"/>
                    <a:pt x="40" y="40"/>
                  </a:cubicBezTo>
                  <a:cubicBezTo>
                    <a:pt x="39" y="44"/>
                    <a:pt x="35" y="46"/>
                    <a:pt x="32" y="46"/>
                  </a:cubicBezTo>
                  <a:cubicBezTo>
                    <a:pt x="7" y="41"/>
                    <a:pt x="7" y="41"/>
                    <a:pt x="7" y="41"/>
                  </a:cubicBezTo>
                  <a:cubicBezTo>
                    <a:pt x="3" y="40"/>
                    <a:pt x="0" y="36"/>
                    <a:pt x="1" y="32"/>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1" name="Google Shape;121;g17ab430885e_0_0"/>
            <p:cNvSpPr/>
            <p:nvPr/>
          </p:nvSpPr>
          <p:spPr>
            <a:xfrm rot="-5400000">
              <a:off x="2606430" y="5661625"/>
              <a:ext cx="70020" cy="70020"/>
            </a:xfrm>
            <a:custGeom>
              <a:avLst/>
              <a:gdLst/>
              <a:ahLst/>
              <a:cxnLst/>
              <a:rect l="l" t="t" r="r" b="b"/>
              <a:pathLst>
                <a:path w="46" h="46" extrusionOk="0">
                  <a:moveTo>
                    <a:pt x="14" y="0"/>
                  </a:moveTo>
                  <a:cubicBezTo>
                    <a:pt x="39" y="5"/>
                    <a:pt x="39" y="5"/>
                    <a:pt x="39" y="5"/>
                  </a:cubicBezTo>
                  <a:cubicBezTo>
                    <a:pt x="43" y="6"/>
                    <a:pt x="46" y="10"/>
                    <a:pt x="45" y="13"/>
                  </a:cubicBezTo>
                  <a:cubicBezTo>
                    <a:pt x="40" y="39"/>
                    <a:pt x="40" y="39"/>
                    <a:pt x="40" y="39"/>
                  </a:cubicBezTo>
                  <a:cubicBezTo>
                    <a:pt x="39" y="43"/>
                    <a:pt x="36" y="46"/>
                    <a:pt x="32" y="45"/>
                  </a:cubicBezTo>
                  <a:cubicBezTo>
                    <a:pt x="7" y="40"/>
                    <a:pt x="7" y="40"/>
                    <a:pt x="7" y="40"/>
                  </a:cubicBezTo>
                  <a:cubicBezTo>
                    <a:pt x="3" y="39"/>
                    <a:pt x="0" y="36"/>
                    <a:pt x="1" y="32"/>
                  </a:cubicBezTo>
                  <a:cubicBezTo>
                    <a:pt x="6" y="6"/>
                    <a:pt x="6" y="6"/>
                    <a:pt x="6" y="6"/>
                  </a:cubicBezTo>
                  <a:cubicBezTo>
                    <a:pt x="7"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2" name="Google Shape;122;g17ab430885e_0_0"/>
            <p:cNvSpPr/>
            <p:nvPr/>
          </p:nvSpPr>
          <p:spPr>
            <a:xfrm rot="-5400000">
              <a:off x="2544257" y="6370877"/>
              <a:ext cx="68812" cy="70020"/>
            </a:xfrm>
            <a:custGeom>
              <a:avLst/>
              <a:gdLst/>
              <a:ahLst/>
              <a:cxnLst/>
              <a:rect l="l" t="t" r="r" b="b"/>
              <a:pathLst>
                <a:path w="45" h="46" extrusionOk="0">
                  <a:moveTo>
                    <a:pt x="14" y="0"/>
                  </a:moveTo>
                  <a:cubicBezTo>
                    <a:pt x="39" y="5"/>
                    <a:pt x="39" y="5"/>
                    <a:pt x="39" y="5"/>
                  </a:cubicBezTo>
                  <a:cubicBezTo>
                    <a:pt x="43" y="6"/>
                    <a:pt x="45" y="10"/>
                    <a:pt x="44" y="13"/>
                  </a:cubicBezTo>
                  <a:cubicBezTo>
                    <a:pt x="40" y="39"/>
                    <a:pt x="40" y="39"/>
                    <a:pt x="40" y="39"/>
                  </a:cubicBezTo>
                  <a:cubicBezTo>
                    <a:pt x="39" y="43"/>
                    <a:pt x="35" y="46"/>
                    <a:pt x="31" y="45"/>
                  </a:cubicBezTo>
                  <a:cubicBezTo>
                    <a:pt x="6" y="40"/>
                    <a:pt x="6" y="40"/>
                    <a:pt x="6" y="40"/>
                  </a:cubicBezTo>
                  <a:cubicBezTo>
                    <a:pt x="2" y="39"/>
                    <a:pt x="0" y="36"/>
                    <a:pt x="1" y="32"/>
                  </a:cubicBezTo>
                  <a:cubicBezTo>
                    <a:pt x="5" y="6"/>
                    <a:pt x="5" y="6"/>
                    <a:pt x="5" y="6"/>
                  </a:cubicBezTo>
                  <a:cubicBezTo>
                    <a:pt x="6"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3" name="Google Shape;123;g17ab430885e_0_0"/>
            <p:cNvSpPr/>
            <p:nvPr/>
          </p:nvSpPr>
          <p:spPr>
            <a:xfrm rot="-5400000">
              <a:off x="2557536" y="6297236"/>
              <a:ext cx="68812" cy="70020"/>
            </a:xfrm>
            <a:custGeom>
              <a:avLst/>
              <a:gdLst/>
              <a:ahLst/>
              <a:cxnLst/>
              <a:rect l="l" t="t" r="r" b="b"/>
              <a:pathLst>
                <a:path w="45" h="46" extrusionOk="0">
                  <a:moveTo>
                    <a:pt x="14" y="1"/>
                  </a:moveTo>
                  <a:cubicBezTo>
                    <a:pt x="39" y="5"/>
                    <a:pt x="39" y="5"/>
                    <a:pt x="39" y="5"/>
                  </a:cubicBezTo>
                  <a:cubicBezTo>
                    <a:pt x="43" y="6"/>
                    <a:pt x="45" y="10"/>
                    <a:pt x="45" y="14"/>
                  </a:cubicBezTo>
                  <a:cubicBezTo>
                    <a:pt x="40" y="39"/>
                    <a:pt x="40" y="39"/>
                    <a:pt x="40" y="39"/>
                  </a:cubicBezTo>
                  <a:cubicBezTo>
                    <a:pt x="39" y="43"/>
                    <a:pt x="35" y="46"/>
                    <a:pt x="31" y="45"/>
                  </a:cubicBezTo>
                  <a:cubicBezTo>
                    <a:pt x="6" y="40"/>
                    <a:pt x="6" y="40"/>
                    <a:pt x="6" y="40"/>
                  </a:cubicBezTo>
                  <a:cubicBezTo>
                    <a:pt x="2" y="39"/>
                    <a:pt x="0" y="36"/>
                    <a:pt x="1" y="32"/>
                  </a:cubicBezTo>
                  <a:cubicBezTo>
                    <a:pt x="6" y="6"/>
                    <a:pt x="6" y="6"/>
                    <a:pt x="6" y="6"/>
                  </a:cubicBezTo>
                  <a:cubicBezTo>
                    <a:pt x="6"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4" name="Google Shape;124;g17ab430885e_0_0"/>
            <p:cNvSpPr/>
            <p:nvPr/>
          </p:nvSpPr>
          <p:spPr>
            <a:xfrm rot="-5400000">
              <a:off x="2572024" y="6223594"/>
              <a:ext cx="68812" cy="70020"/>
            </a:xfrm>
            <a:custGeom>
              <a:avLst/>
              <a:gdLst/>
              <a:ahLst/>
              <a:cxnLst/>
              <a:rect l="l" t="t" r="r" b="b"/>
              <a:pathLst>
                <a:path w="45" h="46" extrusionOk="0">
                  <a:moveTo>
                    <a:pt x="14" y="1"/>
                  </a:moveTo>
                  <a:cubicBezTo>
                    <a:pt x="39" y="6"/>
                    <a:pt x="39" y="6"/>
                    <a:pt x="39" y="6"/>
                  </a:cubicBezTo>
                  <a:cubicBezTo>
                    <a:pt x="43" y="6"/>
                    <a:pt x="45" y="10"/>
                    <a:pt x="45" y="14"/>
                  </a:cubicBezTo>
                  <a:cubicBezTo>
                    <a:pt x="40" y="40"/>
                    <a:pt x="40" y="40"/>
                    <a:pt x="40" y="40"/>
                  </a:cubicBezTo>
                  <a:cubicBezTo>
                    <a:pt x="39" y="43"/>
                    <a:pt x="35" y="46"/>
                    <a:pt x="31" y="45"/>
                  </a:cubicBezTo>
                  <a:cubicBezTo>
                    <a:pt x="6" y="40"/>
                    <a:pt x="6" y="40"/>
                    <a:pt x="6" y="40"/>
                  </a:cubicBezTo>
                  <a:cubicBezTo>
                    <a:pt x="3" y="40"/>
                    <a:pt x="0" y="36"/>
                    <a:pt x="1" y="32"/>
                  </a:cubicBezTo>
                  <a:cubicBezTo>
                    <a:pt x="6" y="6"/>
                    <a:pt x="6" y="6"/>
                    <a:pt x="6" y="6"/>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5" name="Google Shape;125;g17ab430885e_0_0"/>
            <p:cNvSpPr/>
            <p:nvPr/>
          </p:nvSpPr>
          <p:spPr>
            <a:xfrm rot="-5400000">
              <a:off x="2585303" y="6151160"/>
              <a:ext cx="68812" cy="70020"/>
            </a:xfrm>
            <a:custGeom>
              <a:avLst/>
              <a:gdLst/>
              <a:ahLst/>
              <a:cxnLst/>
              <a:rect l="l" t="t" r="r" b="b"/>
              <a:pathLst>
                <a:path w="45" h="46" extrusionOk="0">
                  <a:moveTo>
                    <a:pt x="14" y="1"/>
                  </a:moveTo>
                  <a:cubicBezTo>
                    <a:pt x="39" y="6"/>
                    <a:pt x="39" y="6"/>
                    <a:pt x="39" y="6"/>
                  </a:cubicBezTo>
                  <a:cubicBezTo>
                    <a:pt x="43" y="7"/>
                    <a:pt x="45" y="10"/>
                    <a:pt x="45" y="14"/>
                  </a:cubicBezTo>
                  <a:cubicBezTo>
                    <a:pt x="40" y="40"/>
                    <a:pt x="40" y="40"/>
                    <a:pt x="40" y="40"/>
                  </a:cubicBezTo>
                  <a:cubicBezTo>
                    <a:pt x="39" y="44"/>
                    <a:pt x="35" y="46"/>
                    <a:pt x="31" y="46"/>
                  </a:cubicBezTo>
                  <a:cubicBezTo>
                    <a:pt x="6" y="41"/>
                    <a:pt x="6" y="41"/>
                    <a:pt x="6" y="41"/>
                  </a:cubicBezTo>
                  <a:cubicBezTo>
                    <a:pt x="3" y="40"/>
                    <a:pt x="0" y="36"/>
                    <a:pt x="1" y="32"/>
                  </a:cubicBezTo>
                  <a:cubicBezTo>
                    <a:pt x="6" y="7"/>
                    <a:pt x="6" y="7"/>
                    <a:pt x="6" y="7"/>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6" name="Google Shape;126;g17ab430885e_0_0"/>
            <p:cNvSpPr/>
            <p:nvPr/>
          </p:nvSpPr>
          <p:spPr>
            <a:xfrm rot="-5400000">
              <a:off x="2600393" y="6078122"/>
              <a:ext cx="68812" cy="68812"/>
            </a:xfrm>
            <a:custGeom>
              <a:avLst/>
              <a:gdLst/>
              <a:ahLst/>
              <a:cxnLst/>
              <a:rect l="l" t="t" r="r" b="b"/>
              <a:pathLst>
                <a:path w="45" h="45" extrusionOk="0">
                  <a:moveTo>
                    <a:pt x="14" y="0"/>
                  </a:moveTo>
                  <a:cubicBezTo>
                    <a:pt x="39" y="5"/>
                    <a:pt x="39" y="5"/>
                    <a:pt x="39" y="5"/>
                  </a:cubicBezTo>
                  <a:cubicBezTo>
                    <a:pt x="43" y="6"/>
                    <a:pt x="45" y="10"/>
                    <a:pt x="45" y="13"/>
                  </a:cubicBezTo>
                  <a:cubicBezTo>
                    <a:pt x="40" y="39"/>
                    <a:pt x="40" y="39"/>
                    <a:pt x="40" y="39"/>
                  </a:cubicBezTo>
                  <a:cubicBezTo>
                    <a:pt x="39" y="43"/>
                    <a:pt x="35" y="45"/>
                    <a:pt x="32" y="45"/>
                  </a:cubicBezTo>
                  <a:cubicBezTo>
                    <a:pt x="6" y="40"/>
                    <a:pt x="6" y="40"/>
                    <a:pt x="6" y="40"/>
                  </a:cubicBezTo>
                  <a:cubicBezTo>
                    <a:pt x="3" y="39"/>
                    <a:pt x="0" y="35"/>
                    <a:pt x="1" y="32"/>
                  </a:cubicBezTo>
                  <a:cubicBezTo>
                    <a:pt x="6" y="6"/>
                    <a:pt x="6" y="6"/>
                    <a:pt x="6" y="6"/>
                  </a:cubicBezTo>
                  <a:cubicBezTo>
                    <a:pt x="7"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7" name="Google Shape;127;g17ab430885e_0_0"/>
            <p:cNvSpPr/>
            <p:nvPr/>
          </p:nvSpPr>
          <p:spPr>
            <a:xfrm rot="-5400000">
              <a:off x="2613673" y="6003274"/>
              <a:ext cx="70020" cy="70020"/>
            </a:xfrm>
            <a:custGeom>
              <a:avLst/>
              <a:gdLst/>
              <a:ahLst/>
              <a:cxnLst/>
              <a:rect l="l" t="t" r="r" b="b"/>
              <a:pathLst>
                <a:path w="46" h="46" extrusionOk="0">
                  <a:moveTo>
                    <a:pt x="14" y="1"/>
                  </a:moveTo>
                  <a:cubicBezTo>
                    <a:pt x="39" y="5"/>
                    <a:pt x="39" y="5"/>
                    <a:pt x="39" y="5"/>
                  </a:cubicBezTo>
                  <a:cubicBezTo>
                    <a:pt x="43" y="6"/>
                    <a:pt x="46" y="10"/>
                    <a:pt x="45" y="14"/>
                  </a:cubicBezTo>
                  <a:cubicBezTo>
                    <a:pt x="40" y="39"/>
                    <a:pt x="40" y="39"/>
                    <a:pt x="40" y="39"/>
                  </a:cubicBezTo>
                  <a:cubicBezTo>
                    <a:pt x="39" y="43"/>
                    <a:pt x="35" y="46"/>
                    <a:pt x="32" y="45"/>
                  </a:cubicBezTo>
                  <a:cubicBezTo>
                    <a:pt x="7" y="40"/>
                    <a:pt x="7" y="40"/>
                    <a:pt x="7" y="40"/>
                  </a:cubicBezTo>
                  <a:cubicBezTo>
                    <a:pt x="3" y="39"/>
                    <a:pt x="0" y="36"/>
                    <a:pt x="1" y="32"/>
                  </a:cubicBezTo>
                  <a:cubicBezTo>
                    <a:pt x="6" y="6"/>
                    <a:pt x="6" y="6"/>
                    <a:pt x="6" y="6"/>
                  </a:cubicBezTo>
                  <a:cubicBezTo>
                    <a:pt x="7"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8" name="Google Shape;128;g17ab430885e_0_0"/>
            <p:cNvSpPr/>
            <p:nvPr/>
          </p:nvSpPr>
          <p:spPr>
            <a:xfrm rot="-5400000">
              <a:off x="2627556" y="5929028"/>
              <a:ext cx="70020" cy="71227"/>
            </a:xfrm>
            <a:custGeom>
              <a:avLst/>
              <a:gdLst/>
              <a:ahLst/>
              <a:cxnLst/>
              <a:rect l="l" t="t" r="r" b="b"/>
              <a:pathLst>
                <a:path w="46" h="46" extrusionOk="0">
                  <a:moveTo>
                    <a:pt x="14" y="1"/>
                  </a:moveTo>
                  <a:cubicBezTo>
                    <a:pt x="39" y="6"/>
                    <a:pt x="39" y="6"/>
                    <a:pt x="39" y="6"/>
                  </a:cubicBezTo>
                  <a:cubicBezTo>
                    <a:pt x="43" y="6"/>
                    <a:pt x="46" y="10"/>
                    <a:pt x="45" y="14"/>
                  </a:cubicBezTo>
                  <a:cubicBezTo>
                    <a:pt x="40" y="40"/>
                    <a:pt x="40" y="40"/>
                    <a:pt x="40" y="40"/>
                  </a:cubicBezTo>
                  <a:cubicBezTo>
                    <a:pt x="39" y="43"/>
                    <a:pt x="35" y="46"/>
                    <a:pt x="32" y="45"/>
                  </a:cubicBezTo>
                  <a:cubicBezTo>
                    <a:pt x="7" y="40"/>
                    <a:pt x="7" y="40"/>
                    <a:pt x="7" y="40"/>
                  </a:cubicBezTo>
                  <a:cubicBezTo>
                    <a:pt x="3" y="40"/>
                    <a:pt x="0" y="36"/>
                    <a:pt x="1" y="32"/>
                  </a:cubicBezTo>
                  <a:cubicBezTo>
                    <a:pt x="6" y="6"/>
                    <a:pt x="6" y="6"/>
                    <a:pt x="6" y="6"/>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29" name="Google Shape;129;g17ab430885e_0_0"/>
            <p:cNvSpPr/>
            <p:nvPr/>
          </p:nvSpPr>
          <p:spPr>
            <a:xfrm rot="-5400000">
              <a:off x="2641439" y="5857197"/>
              <a:ext cx="70020" cy="70020"/>
            </a:xfrm>
            <a:custGeom>
              <a:avLst/>
              <a:gdLst/>
              <a:ahLst/>
              <a:cxnLst/>
              <a:rect l="l" t="t" r="r" b="b"/>
              <a:pathLst>
                <a:path w="46" h="46" extrusionOk="0">
                  <a:moveTo>
                    <a:pt x="14" y="1"/>
                  </a:moveTo>
                  <a:cubicBezTo>
                    <a:pt x="39" y="6"/>
                    <a:pt x="39" y="6"/>
                    <a:pt x="39" y="6"/>
                  </a:cubicBezTo>
                  <a:cubicBezTo>
                    <a:pt x="43" y="7"/>
                    <a:pt x="46" y="10"/>
                    <a:pt x="45" y="14"/>
                  </a:cubicBezTo>
                  <a:cubicBezTo>
                    <a:pt x="40" y="40"/>
                    <a:pt x="40" y="40"/>
                    <a:pt x="40" y="40"/>
                  </a:cubicBezTo>
                  <a:cubicBezTo>
                    <a:pt x="39" y="44"/>
                    <a:pt x="36" y="46"/>
                    <a:pt x="32" y="45"/>
                  </a:cubicBezTo>
                  <a:cubicBezTo>
                    <a:pt x="7" y="41"/>
                    <a:pt x="7" y="41"/>
                    <a:pt x="7" y="41"/>
                  </a:cubicBezTo>
                  <a:cubicBezTo>
                    <a:pt x="3" y="40"/>
                    <a:pt x="0" y="36"/>
                    <a:pt x="1" y="32"/>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0" name="Google Shape;130;g17ab430885e_0_0"/>
            <p:cNvSpPr/>
            <p:nvPr/>
          </p:nvSpPr>
          <p:spPr>
            <a:xfrm rot="-5400000">
              <a:off x="2654719" y="5783556"/>
              <a:ext cx="70020" cy="70020"/>
            </a:xfrm>
            <a:custGeom>
              <a:avLst/>
              <a:gdLst/>
              <a:ahLst/>
              <a:cxnLst/>
              <a:rect l="l" t="t" r="r" b="b"/>
              <a:pathLst>
                <a:path w="46" h="46" extrusionOk="0">
                  <a:moveTo>
                    <a:pt x="14" y="1"/>
                  </a:moveTo>
                  <a:cubicBezTo>
                    <a:pt x="39" y="6"/>
                    <a:pt x="39" y="6"/>
                    <a:pt x="39" y="6"/>
                  </a:cubicBezTo>
                  <a:cubicBezTo>
                    <a:pt x="43" y="7"/>
                    <a:pt x="46" y="10"/>
                    <a:pt x="45" y="14"/>
                  </a:cubicBezTo>
                  <a:cubicBezTo>
                    <a:pt x="40" y="40"/>
                    <a:pt x="40" y="40"/>
                    <a:pt x="40" y="40"/>
                  </a:cubicBezTo>
                  <a:cubicBezTo>
                    <a:pt x="39" y="44"/>
                    <a:pt x="36" y="46"/>
                    <a:pt x="32" y="46"/>
                  </a:cubicBezTo>
                  <a:cubicBezTo>
                    <a:pt x="7" y="41"/>
                    <a:pt x="7" y="41"/>
                    <a:pt x="7" y="41"/>
                  </a:cubicBezTo>
                  <a:cubicBezTo>
                    <a:pt x="3" y="40"/>
                    <a:pt x="0" y="36"/>
                    <a:pt x="1" y="33"/>
                  </a:cubicBezTo>
                  <a:cubicBezTo>
                    <a:pt x="6" y="7"/>
                    <a:pt x="6" y="7"/>
                    <a:pt x="6" y="7"/>
                  </a:cubicBezTo>
                  <a:cubicBezTo>
                    <a:pt x="7" y="3"/>
                    <a:pt x="11"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1" name="Google Shape;131;g17ab430885e_0_0"/>
            <p:cNvSpPr/>
            <p:nvPr/>
          </p:nvSpPr>
          <p:spPr>
            <a:xfrm rot="-5400000">
              <a:off x="2670413" y="5709914"/>
              <a:ext cx="70020" cy="70020"/>
            </a:xfrm>
            <a:custGeom>
              <a:avLst/>
              <a:gdLst/>
              <a:ahLst/>
              <a:cxnLst/>
              <a:rect l="l" t="t" r="r" b="b"/>
              <a:pathLst>
                <a:path w="46" h="46" extrusionOk="0">
                  <a:moveTo>
                    <a:pt x="14" y="0"/>
                  </a:moveTo>
                  <a:cubicBezTo>
                    <a:pt x="39" y="5"/>
                    <a:pt x="39" y="5"/>
                    <a:pt x="39" y="5"/>
                  </a:cubicBezTo>
                  <a:cubicBezTo>
                    <a:pt x="43" y="6"/>
                    <a:pt x="46" y="10"/>
                    <a:pt x="45" y="14"/>
                  </a:cubicBezTo>
                  <a:cubicBezTo>
                    <a:pt x="40" y="39"/>
                    <a:pt x="40" y="39"/>
                    <a:pt x="40" y="39"/>
                  </a:cubicBezTo>
                  <a:cubicBezTo>
                    <a:pt x="39" y="43"/>
                    <a:pt x="36" y="46"/>
                    <a:pt x="32" y="45"/>
                  </a:cubicBezTo>
                  <a:cubicBezTo>
                    <a:pt x="7" y="40"/>
                    <a:pt x="7" y="40"/>
                    <a:pt x="7" y="40"/>
                  </a:cubicBezTo>
                  <a:cubicBezTo>
                    <a:pt x="3" y="39"/>
                    <a:pt x="0" y="36"/>
                    <a:pt x="1" y="32"/>
                  </a:cubicBezTo>
                  <a:cubicBezTo>
                    <a:pt x="6" y="6"/>
                    <a:pt x="6" y="6"/>
                    <a:pt x="6" y="6"/>
                  </a:cubicBezTo>
                  <a:cubicBezTo>
                    <a:pt x="7" y="2"/>
                    <a:pt x="11"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2" name="Google Shape;132;g17ab430885e_0_0"/>
            <p:cNvSpPr/>
            <p:nvPr/>
          </p:nvSpPr>
          <p:spPr>
            <a:xfrm rot="-5400000">
              <a:off x="2672224" y="5617560"/>
              <a:ext cx="98993" cy="76056"/>
            </a:xfrm>
            <a:custGeom>
              <a:avLst/>
              <a:gdLst/>
              <a:ahLst/>
              <a:cxnLst/>
              <a:rect l="l" t="t" r="r" b="b"/>
              <a:pathLst>
                <a:path w="65" h="50" extrusionOk="0">
                  <a:moveTo>
                    <a:pt x="14" y="1"/>
                  </a:moveTo>
                  <a:cubicBezTo>
                    <a:pt x="59" y="9"/>
                    <a:pt x="59" y="9"/>
                    <a:pt x="59" y="9"/>
                  </a:cubicBezTo>
                  <a:cubicBezTo>
                    <a:pt x="63" y="10"/>
                    <a:pt x="65" y="14"/>
                    <a:pt x="65" y="18"/>
                  </a:cubicBezTo>
                  <a:cubicBezTo>
                    <a:pt x="60" y="43"/>
                    <a:pt x="60" y="43"/>
                    <a:pt x="60" y="43"/>
                  </a:cubicBezTo>
                  <a:cubicBezTo>
                    <a:pt x="59" y="47"/>
                    <a:pt x="55" y="50"/>
                    <a:pt x="51" y="49"/>
                  </a:cubicBezTo>
                  <a:cubicBezTo>
                    <a:pt x="6" y="40"/>
                    <a:pt x="6" y="40"/>
                    <a:pt x="6" y="40"/>
                  </a:cubicBezTo>
                  <a:cubicBezTo>
                    <a:pt x="2" y="40"/>
                    <a:pt x="0" y="36"/>
                    <a:pt x="0" y="32"/>
                  </a:cubicBezTo>
                  <a:cubicBezTo>
                    <a:pt x="5" y="6"/>
                    <a:pt x="5" y="6"/>
                    <a:pt x="5" y="6"/>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3" name="Google Shape;133;g17ab430885e_0_0"/>
            <p:cNvSpPr/>
            <p:nvPr/>
          </p:nvSpPr>
          <p:spPr>
            <a:xfrm rot="-5400000">
              <a:off x="2600997" y="6459005"/>
              <a:ext cx="68812" cy="70020"/>
            </a:xfrm>
            <a:custGeom>
              <a:avLst/>
              <a:gdLst/>
              <a:ahLst/>
              <a:cxnLst/>
              <a:rect l="l" t="t" r="r" b="b"/>
              <a:pathLst>
                <a:path w="45" h="46" extrusionOk="0">
                  <a:moveTo>
                    <a:pt x="14" y="0"/>
                  </a:moveTo>
                  <a:cubicBezTo>
                    <a:pt x="39" y="5"/>
                    <a:pt x="39" y="5"/>
                    <a:pt x="39" y="5"/>
                  </a:cubicBezTo>
                  <a:cubicBezTo>
                    <a:pt x="43" y="6"/>
                    <a:pt x="45" y="10"/>
                    <a:pt x="45" y="14"/>
                  </a:cubicBezTo>
                  <a:cubicBezTo>
                    <a:pt x="40" y="39"/>
                    <a:pt x="40" y="39"/>
                    <a:pt x="40" y="39"/>
                  </a:cubicBezTo>
                  <a:cubicBezTo>
                    <a:pt x="39" y="43"/>
                    <a:pt x="35" y="46"/>
                    <a:pt x="31" y="45"/>
                  </a:cubicBezTo>
                  <a:cubicBezTo>
                    <a:pt x="6" y="40"/>
                    <a:pt x="6" y="40"/>
                    <a:pt x="6" y="40"/>
                  </a:cubicBezTo>
                  <a:cubicBezTo>
                    <a:pt x="3" y="39"/>
                    <a:pt x="0" y="36"/>
                    <a:pt x="1" y="32"/>
                  </a:cubicBezTo>
                  <a:cubicBezTo>
                    <a:pt x="6" y="6"/>
                    <a:pt x="6" y="6"/>
                    <a:pt x="6" y="6"/>
                  </a:cubicBezTo>
                  <a:cubicBezTo>
                    <a:pt x="6"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4" name="Google Shape;134;g17ab430885e_0_0"/>
            <p:cNvSpPr/>
            <p:nvPr/>
          </p:nvSpPr>
          <p:spPr>
            <a:xfrm rot="-5400000">
              <a:off x="2614277" y="6385365"/>
              <a:ext cx="68812" cy="70020"/>
            </a:xfrm>
            <a:custGeom>
              <a:avLst/>
              <a:gdLst/>
              <a:ahLst/>
              <a:cxnLst/>
              <a:rect l="l" t="t" r="r" b="b"/>
              <a:pathLst>
                <a:path w="45" h="46" extrusionOk="0">
                  <a:moveTo>
                    <a:pt x="14" y="1"/>
                  </a:moveTo>
                  <a:cubicBezTo>
                    <a:pt x="39" y="6"/>
                    <a:pt x="39" y="6"/>
                    <a:pt x="39" y="6"/>
                  </a:cubicBezTo>
                  <a:cubicBezTo>
                    <a:pt x="43" y="6"/>
                    <a:pt x="45" y="10"/>
                    <a:pt x="45" y="14"/>
                  </a:cubicBezTo>
                  <a:cubicBezTo>
                    <a:pt x="40" y="40"/>
                    <a:pt x="40" y="40"/>
                    <a:pt x="40" y="40"/>
                  </a:cubicBezTo>
                  <a:cubicBezTo>
                    <a:pt x="39" y="43"/>
                    <a:pt x="35" y="46"/>
                    <a:pt x="32" y="45"/>
                  </a:cubicBezTo>
                  <a:cubicBezTo>
                    <a:pt x="6" y="40"/>
                    <a:pt x="6" y="40"/>
                    <a:pt x="6" y="40"/>
                  </a:cubicBezTo>
                  <a:cubicBezTo>
                    <a:pt x="3" y="40"/>
                    <a:pt x="0" y="36"/>
                    <a:pt x="1" y="32"/>
                  </a:cubicBezTo>
                  <a:cubicBezTo>
                    <a:pt x="6" y="6"/>
                    <a:pt x="6" y="6"/>
                    <a:pt x="6" y="6"/>
                  </a:cubicBezTo>
                  <a:cubicBezTo>
                    <a:pt x="7"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5" name="Google Shape;135;g17ab430885e_0_0"/>
            <p:cNvSpPr/>
            <p:nvPr/>
          </p:nvSpPr>
          <p:spPr>
            <a:xfrm rot="-5400000">
              <a:off x="2626953" y="6311119"/>
              <a:ext cx="71227" cy="71227"/>
            </a:xfrm>
            <a:custGeom>
              <a:avLst/>
              <a:gdLst/>
              <a:ahLst/>
              <a:cxnLst/>
              <a:rect l="l" t="t" r="r" b="b"/>
              <a:pathLst>
                <a:path w="46" h="46" extrusionOk="0">
                  <a:moveTo>
                    <a:pt x="14" y="1"/>
                  </a:moveTo>
                  <a:cubicBezTo>
                    <a:pt x="39" y="6"/>
                    <a:pt x="39" y="6"/>
                    <a:pt x="39" y="6"/>
                  </a:cubicBezTo>
                  <a:cubicBezTo>
                    <a:pt x="43" y="6"/>
                    <a:pt x="46" y="10"/>
                    <a:pt x="45" y="14"/>
                  </a:cubicBezTo>
                  <a:cubicBezTo>
                    <a:pt x="40" y="40"/>
                    <a:pt x="40" y="40"/>
                    <a:pt x="40" y="40"/>
                  </a:cubicBezTo>
                  <a:cubicBezTo>
                    <a:pt x="39" y="44"/>
                    <a:pt x="35" y="46"/>
                    <a:pt x="32" y="45"/>
                  </a:cubicBezTo>
                  <a:cubicBezTo>
                    <a:pt x="7" y="41"/>
                    <a:pt x="7" y="41"/>
                    <a:pt x="7" y="41"/>
                  </a:cubicBezTo>
                  <a:cubicBezTo>
                    <a:pt x="3" y="40"/>
                    <a:pt x="0" y="36"/>
                    <a:pt x="1" y="32"/>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6" name="Google Shape;136;g17ab430885e_0_0"/>
            <p:cNvSpPr/>
            <p:nvPr/>
          </p:nvSpPr>
          <p:spPr>
            <a:xfrm rot="-5400000">
              <a:off x="2641439" y="6238685"/>
              <a:ext cx="70020" cy="70020"/>
            </a:xfrm>
            <a:custGeom>
              <a:avLst/>
              <a:gdLst/>
              <a:ahLst/>
              <a:cxnLst/>
              <a:rect l="l" t="t" r="r" b="b"/>
              <a:pathLst>
                <a:path w="46" h="46" extrusionOk="0">
                  <a:moveTo>
                    <a:pt x="14" y="1"/>
                  </a:moveTo>
                  <a:cubicBezTo>
                    <a:pt x="39" y="6"/>
                    <a:pt x="39" y="6"/>
                    <a:pt x="39" y="6"/>
                  </a:cubicBezTo>
                  <a:cubicBezTo>
                    <a:pt x="43" y="7"/>
                    <a:pt x="46" y="10"/>
                    <a:pt x="45" y="14"/>
                  </a:cubicBezTo>
                  <a:cubicBezTo>
                    <a:pt x="40" y="40"/>
                    <a:pt x="40" y="40"/>
                    <a:pt x="40" y="40"/>
                  </a:cubicBezTo>
                  <a:cubicBezTo>
                    <a:pt x="39" y="44"/>
                    <a:pt x="35" y="46"/>
                    <a:pt x="32" y="46"/>
                  </a:cubicBezTo>
                  <a:cubicBezTo>
                    <a:pt x="7" y="41"/>
                    <a:pt x="7" y="41"/>
                    <a:pt x="7" y="41"/>
                  </a:cubicBezTo>
                  <a:cubicBezTo>
                    <a:pt x="3" y="40"/>
                    <a:pt x="0" y="36"/>
                    <a:pt x="1" y="33"/>
                  </a:cubicBezTo>
                  <a:cubicBezTo>
                    <a:pt x="6" y="7"/>
                    <a:pt x="6" y="7"/>
                    <a:pt x="6" y="7"/>
                  </a:cubicBezTo>
                  <a:cubicBezTo>
                    <a:pt x="7"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7" name="Google Shape;137;g17ab430885e_0_0"/>
            <p:cNvSpPr/>
            <p:nvPr/>
          </p:nvSpPr>
          <p:spPr>
            <a:xfrm rot="-5400000">
              <a:off x="2656530" y="6164440"/>
              <a:ext cx="70020" cy="71227"/>
            </a:xfrm>
            <a:custGeom>
              <a:avLst/>
              <a:gdLst/>
              <a:ahLst/>
              <a:cxnLst/>
              <a:rect l="l" t="t" r="r" b="b"/>
              <a:pathLst>
                <a:path w="46" h="46" extrusionOk="0">
                  <a:moveTo>
                    <a:pt x="14" y="0"/>
                  </a:moveTo>
                  <a:cubicBezTo>
                    <a:pt x="39" y="5"/>
                    <a:pt x="39" y="5"/>
                    <a:pt x="39" y="5"/>
                  </a:cubicBezTo>
                  <a:cubicBezTo>
                    <a:pt x="43" y="6"/>
                    <a:pt x="46" y="10"/>
                    <a:pt x="45" y="14"/>
                  </a:cubicBezTo>
                  <a:cubicBezTo>
                    <a:pt x="40" y="39"/>
                    <a:pt x="40" y="39"/>
                    <a:pt x="40" y="39"/>
                  </a:cubicBezTo>
                  <a:cubicBezTo>
                    <a:pt x="39" y="43"/>
                    <a:pt x="36" y="46"/>
                    <a:pt x="32" y="45"/>
                  </a:cubicBezTo>
                  <a:cubicBezTo>
                    <a:pt x="7" y="40"/>
                    <a:pt x="7" y="40"/>
                    <a:pt x="7" y="40"/>
                  </a:cubicBezTo>
                  <a:cubicBezTo>
                    <a:pt x="3" y="39"/>
                    <a:pt x="0" y="36"/>
                    <a:pt x="1" y="32"/>
                  </a:cubicBezTo>
                  <a:cubicBezTo>
                    <a:pt x="6" y="6"/>
                    <a:pt x="6" y="6"/>
                    <a:pt x="6" y="6"/>
                  </a:cubicBezTo>
                  <a:cubicBezTo>
                    <a:pt x="7"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8" name="Google Shape;138;g17ab430885e_0_0"/>
            <p:cNvSpPr/>
            <p:nvPr/>
          </p:nvSpPr>
          <p:spPr>
            <a:xfrm rot="-5400000">
              <a:off x="2670413" y="6091401"/>
              <a:ext cx="70020" cy="70020"/>
            </a:xfrm>
            <a:custGeom>
              <a:avLst/>
              <a:gdLst/>
              <a:ahLst/>
              <a:cxnLst/>
              <a:rect l="l" t="t" r="r" b="b"/>
              <a:pathLst>
                <a:path w="46" h="46" extrusionOk="0">
                  <a:moveTo>
                    <a:pt x="14" y="1"/>
                  </a:moveTo>
                  <a:cubicBezTo>
                    <a:pt x="39" y="5"/>
                    <a:pt x="39" y="5"/>
                    <a:pt x="39" y="5"/>
                  </a:cubicBezTo>
                  <a:cubicBezTo>
                    <a:pt x="43" y="6"/>
                    <a:pt x="46" y="10"/>
                    <a:pt x="45" y="14"/>
                  </a:cubicBezTo>
                  <a:cubicBezTo>
                    <a:pt x="40" y="39"/>
                    <a:pt x="40" y="39"/>
                    <a:pt x="40" y="39"/>
                  </a:cubicBezTo>
                  <a:cubicBezTo>
                    <a:pt x="39" y="43"/>
                    <a:pt x="36" y="46"/>
                    <a:pt x="32" y="45"/>
                  </a:cubicBezTo>
                  <a:cubicBezTo>
                    <a:pt x="7" y="40"/>
                    <a:pt x="7" y="40"/>
                    <a:pt x="7" y="40"/>
                  </a:cubicBezTo>
                  <a:cubicBezTo>
                    <a:pt x="3" y="40"/>
                    <a:pt x="0" y="36"/>
                    <a:pt x="1" y="32"/>
                  </a:cubicBezTo>
                  <a:cubicBezTo>
                    <a:pt x="6" y="6"/>
                    <a:pt x="6" y="6"/>
                    <a:pt x="6" y="6"/>
                  </a:cubicBezTo>
                  <a:cubicBezTo>
                    <a:pt x="7" y="2"/>
                    <a:pt x="11"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39" name="Google Shape;139;g17ab430885e_0_0"/>
            <p:cNvSpPr/>
            <p:nvPr/>
          </p:nvSpPr>
          <p:spPr>
            <a:xfrm rot="-5400000">
              <a:off x="2683693" y="6018968"/>
              <a:ext cx="70020" cy="70020"/>
            </a:xfrm>
            <a:custGeom>
              <a:avLst/>
              <a:gdLst/>
              <a:ahLst/>
              <a:cxnLst/>
              <a:rect l="l" t="t" r="r" b="b"/>
              <a:pathLst>
                <a:path w="46" h="46" extrusionOk="0">
                  <a:moveTo>
                    <a:pt x="14" y="1"/>
                  </a:moveTo>
                  <a:cubicBezTo>
                    <a:pt x="39" y="6"/>
                    <a:pt x="39" y="6"/>
                    <a:pt x="39" y="6"/>
                  </a:cubicBezTo>
                  <a:cubicBezTo>
                    <a:pt x="43" y="6"/>
                    <a:pt x="46" y="10"/>
                    <a:pt x="45" y="14"/>
                  </a:cubicBezTo>
                  <a:cubicBezTo>
                    <a:pt x="40" y="40"/>
                    <a:pt x="40" y="40"/>
                    <a:pt x="40" y="40"/>
                  </a:cubicBezTo>
                  <a:cubicBezTo>
                    <a:pt x="39" y="44"/>
                    <a:pt x="36" y="46"/>
                    <a:pt x="32" y="45"/>
                  </a:cubicBezTo>
                  <a:cubicBezTo>
                    <a:pt x="7" y="41"/>
                    <a:pt x="7" y="41"/>
                    <a:pt x="7" y="41"/>
                  </a:cubicBezTo>
                  <a:cubicBezTo>
                    <a:pt x="3" y="40"/>
                    <a:pt x="0" y="36"/>
                    <a:pt x="1" y="32"/>
                  </a:cubicBezTo>
                  <a:cubicBezTo>
                    <a:pt x="6" y="6"/>
                    <a:pt x="6" y="6"/>
                    <a:pt x="6" y="6"/>
                  </a:cubicBezTo>
                  <a:cubicBezTo>
                    <a:pt x="7" y="3"/>
                    <a:pt x="11"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0" name="Google Shape;140;g17ab430885e_0_0"/>
            <p:cNvSpPr/>
            <p:nvPr/>
          </p:nvSpPr>
          <p:spPr>
            <a:xfrm rot="-5400000">
              <a:off x="2698783" y="5944723"/>
              <a:ext cx="68812" cy="70020"/>
            </a:xfrm>
            <a:custGeom>
              <a:avLst/>
              <a:gdLst/>
              <a:ahLst/>
              <a:cxnLst/>
              <a:rect l="l" t="t" r="r" b="b"/>
              <a:pathLst>
                <a:path w="45" h="46" extrusionOk="0">
                  <a:moveTo>
                    <a:pt x="14" y="1"/>
                  </a:moveTo>
                  <a:cubicBezTo>
                    <a:pt x="39" y="6"/>
                    <a:pt x="39" y="6"/>
                    <a:pt x="39" y="6"/>
                  </a:cubicBezTo>
                  <a:cubicBezTo>
                    <a:pt x="42" y="7"/>
                    <a:pt x="45" y="10"/>
                    <a:pt x="44" y="14"/>
                  </a:cubicBezTo>
                  <a:cubicBezTo>
                    <a:pt x="39" y="40"/>
                    <a:pt x="39" y="40"/>
                    <a:pt x="39" y="40"/>
                  </a:cubicBezTo>
                  <a:cubicBezTo>
                    <a:pt x="39" y="44"/>
                    <a:pt x="35" y="46"/>
                    <a:pt x="31" y="46"/>
                  </a:cubicBezTo>
                  <a:cubicBezTo>
                    <a:pt x="6" y="41"/>
                    <a:pt x="6" y="41"/>
                    <a:pt x="6" y="41"/>
                  </a:cubicBezTo>
                  <a:cubicBezTo>
                    <a:pt x="2" y="40"/>
                    <a:pt x="0" y="36"/>
                    <a:pt x="0" y="32"/>
                  </a:cubicBezTo>
                  <a:cubicBezTo>
                    <a:pt x="5" y="7"/>
                    <a:pt x="5" y="7"/>
                    <a:pt x="5" y="7"/>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1" name="Google Shape;141;g17ab430885e_0_0"/>
            <p:cNvSpPr/>
            <p:nvPr/>
          </p:nvSpPr>
          <p:spPr>
            <a:xfrm rot="-5400000">
              <a:off x="2713271" y="5871081"/>
              <a:ext cx="68812" cy="70020"/>
            </a:xfrm>
            <a:custGeom>
              <a:avLst/>
              <a:gdLst/>
              <a:ahLst/>
              <a:cxnLst/>
              <a:rect l="l" t="t" r="r" b="b"/>
              <a:pathLst>
                <a:path w="45" h="46" extrusionOk="0">
                  <a:moveTo>
                    <a:pt x="14" y="0"/>
                  </a:moveTo>
                  <a:cubicBezTo>
                    <a:pt x="39" y="5"/>
                    <a:pt x="39" y="5"/>
                    <a:pt x="39" y="5"/>
                  </a:cubicBezTo>
                  <a:cubicBezTo>
                    <a:pt x="42" y="6"/>
                    <a:pt x="45" y="10"/>
                    <a:pt x="44" y="13"/>
                  </a:cubicBezTo>
                  <a:cubicBezTo>
                    <a:pt x="39" y="39"/>
                    <a:pt x="39" y="39"/>
                    <a:pt x="39" y="39"/>
                  </a:cubicBezTo>
                  <a:cubicBezTo>
                    <a:pt x="39" y="43"/>
                    <a:pt x="35" y="46"/>
                    <a:pt x="31" y="45"/>
                  </a:cubicBezTo>
                  <a:cubicBezTo>
                    <a:pt x="6" y="40"/>
                    <a:pt x="6" y="40"/>
                    <a:pt x="6" y="40"/>
                  </a:cubicBezTo>
                  <a:cubicBezTo>
                    <a:pt x="2" y="39"/>
                    <a:pt x="0" y="36"/>
                    <a:pt x="0" y="32"/>
                  </a:cubicBezTo>
                  <a:cubicBezTo>
                    <a:pt x="5" y="6"/>
                    <a:pt x="5" y="6"/>
                    <a:pt x="5" y="6"/>
                  </a:cubicBezTo>
                  <a:cubicBezTo>
                    <a:pt x="6"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2" name="Google Shape;142;g17ab430885e_0_0"/>
            <p:cNvSpPr/>
            <p:nvPr/>
          </p:nvSpPr>
          <p:spPr>
            <a:xfrm rot="-5400000">
              <a:off x="2728361" y="5798043"/>
              <a:ext cx="67605" cy="70020"/>
            </a:xfrm>
            <a:custGeom>
              <a:avLst/>
              <a:gdLst/>
              <a:ahLst/>
              <a:cxnLst/>
              <a:rect l="l" t="t" r="r" b="b"/>
              <a:pathLst>
                <a:path w="45" h="46" extrusionOk="0">
                  <a:moveTo>
                    <a:pt x="14" y="1"/>
                  </a:moveTo>
                  <a:cubicBezTo>
                    <a:pt x="39" y="5"/>
                    <a:pt x="39" y="5"/>
                    <a:pt x="39" y="5"/>
                  </a:cubicBezTo>
                  <a:cubicBezTo>
                    <a:pt x="43" y="6"/>
                    <a:pt x="45" y="10"/>
                    <a:pt x="44" y="14"/>
                  </a:cubicBezTo>
                  <a:cubicBezTo>
                    <a:pt x="39" y="39"/>
                    <a:pt x="39" y="39"/>
                    <a:pt x="39" y="39"/>
                  </a:cubicBezTo>
                  <a:cubicBezTo>
                    <a:pt x="39" y="43"/>
                    <a:pt x="35" y="46"/>
                    <a:pt x="31" y="45"/>
                  </a:cubicBezTo>
                  <a:cubicBezTo>
                    <a:pt x="6" y="40"/>
                    <a:pt x="6" y="40"/>
                    <a:pt x="6" y="40"/>
                  </a:cubicBezTo>
                  <a:cubicBezTo>
                    <a:pt x="2" y="39"/>
                    <a:pt x="0" y="36"/>
                    <a:pt x="0" y="32"/>
                  </a:cubicBezTo>
                  <a:cubicBezTo>
                    <a:pt x="5" y="6"/>
                    <a:pt x="5" y="6"/>
                    <a:pt x="5" y="6"/>
                  </a:cubicBezTo>
                  <a:cubicBezTo>
                    <a:pt x="6" y="2"/>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3" name="Google Shape;143;g17ab430885e_0_0"/>
            <p:cNvSpPr/>
            <p:nvPr/>
          </p:nvSpPr>
          <p:spPr>
            <a:xfrm rot="-5400000">
              <a:off x="2727757" y="5705689"/>
              <a:ext cx="101408" cy="76056"/>
            </a:xfrm>
            <a:custGeom>
              <a:avLst/>
              <a:gdLst/>
              <a:ahLst/>
              <a:cxnLst/>
              <a:rect l="l" t="t" r="r" b="b"/>
              <a:pathLst>
                <a:path w="66" h="50" extrusionOk="0">
                  <a:moveTo>
                    <a:pt x="14" y="1"/>
                  </a:moveTo>
                  <a:cubicBezTo>
                    <a:pt x="59" y="10"/>
                    <a:pt x="59" y="10"/>
                    <a:pt x="59" y="10"/>
                  </a:cubicBezTo>
                  <a:cubicBezTo>
                    <a:pt x="63" y="10"/>
                    <a:pt x="66" y="14"/>
                    <a:pt x="65" y="18"/>
                  </a:cubicBezTo>
                  <a:cubicBezTo>
                    <a:pt x="60" y="43"/>
                    <a:pt x="60" y="43"/>
                    <a:pt x="60" y="43"/>
                  </a:cubicBezTo>
                  <a:cubicBezTo>
                    <a:pt x="59" y="47"/>
                    <a:pt x="55" y="50"/>
                    <a:pt x="52" y="49"/>
                  </a:cubicBezTo>
                  <a:cubicBezTo>
                    <a:pt x="6" y="40"/>
                    <a:pt x="6" y="40"/>
                    <a:pt x="6" y="40"/>
                  </a:cubicBezTo>
                  <a:cubicBezTo>
                    <a:pt x="2" y="40"/>
                    <a:pt x="0" y="36"/>
                    <a:pt x="1" y="32"/>
                  </a:cubicBezTo>
                  <a:cubicBezTo>
                    <a:pt x="5" y="7"/>
                    <a:pt x="5" y="7"/>
                    <a:pt x="5" y="7"/>
                  </a:cubicBezTo>
                  <a:cubicBezTo>
                    <a:pt x="6" y="3"/>
                    <a:pt x="10" y="0"/>
                    <a:pt x="14" y="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4" name="Google Shape;144;g17ab430885e_0_0"/>
            <p:cNvSpPr/>
            <p:nvPr/>
          </p:nvSpPr>
          <p:spPr>
            <a:xfrm rot="-5400000">
              <a:off x="2762767" y="5617560"/>
              <a:ext cx="67605" cy="68812"/>
            </a:xfrm>
            <a:custGeom>
              <a:avLst/>
              <a:gdLst/>
              <a:ahLst/>
              <a:cxnLst/>
              <a:rect l="l" t="t" r="r" b="b"/>
              <a:pathLst>
                <a:path w="44" h="45" extrusionOk="0">
                  <a:moveTo>
                    <a:pt x="14" y="0"/>
                  </a:moveTo>
                  <a:cubicBezTo>
                    <a:pt x="37" y="5"/>
                    <a:pt x="37" y="5"/>
                    <a:pt x="37" y="5"/>
                  </a:cubicBezTo>
                  <a:cubicBezTo>
                    <a:pt x="41" y="6"/>
                    <a:pt x="44" y="9"/>
                    <a:pt x="43" y="13"/>
                  </a:cubicBezTo>
                  <a:cubicBezTo>
                    <a:pt x="38" y="39"/>
                    <a:pt x="38" y="39"/>
                    <a:pt x="38" y="39"/>
                  </a:cubicBezTo>
                  <a:cubicBezTo>
                    <a:pt x="37" y="43"/>
                    <a:pt x="33" y="45"/>
                    <a:pt x="30" y="45"/>
                  </a:cubicBezTo>
                  <a:cubicBezTo>
                    <a:pt x="6" y="40"/>
                    <a:pt x="6" y="40"/>
                    <a:pt x="6" y="40"/>
                  </a:cubicBezTo>
                  <a:cubicBezTo>
                    <a:pt x="2" y="39"/>
                    <a:pt x="0" y="36"/>
                    <a:pt x="1" y="32"/>
                  </a:cubicBezTo>
                  <a:cubicBezTo>
                    <a:pt x="6" y="6"/>
                    <a:pt x="6" y="6"/>
                    <a:pt x="6" y="6"/>
                  </a:cubicBezTo>
                  <a:cubicBezTo>
                    <a:pt x="6" y="2"/>
                    <a:pt x="10" y="0"/>
                    <a:pt x="14"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5" name="Google Shape;145;g17ab430885e_0_0"/>
            <p:cNvSpPr/>
            <p:nvPr/>
          </p:nvSpPr>
          <p:spPr>
            <a:xfrm rot="-5400000">
              <a:off x="2683089" y="5949551"/>
              <a:ext cx="439435" cy="278873"/>
            </a:xfrm>
            <a:custGeom>
              <a:avLst/>
              <a:gdLst/>
              <a:ahLst/>
              <a:cxnLst/>
              <a:rect l="l" t="t" r="r" b="b"/>
              <a:pathLst>
                <a:path w="288" h="183" extrusionOk="0">
                  <a:moveTo>
                    <a:pt x="32" y="0"/>
                  </a:moveTo>
                  <a:cubicBezTo>
                    <a:pt x="282" y="48"/>
                    <a:pt x="282" y="48"/>
                    <a:pt x="282" y="48"/>
                  </a:cubicBezTo>
                  <a:cubicBezTo>
                    <a:pt x="286" y="49"/>
                    <a:pt x="288" y="53"/>
                    <a:pt x="287" y="56"/>
                  </a:cubicBezTo>
                  <a:cubicBezTo>
                    <a:pt x="264" y="177"/>
                    <a:pt x="264" y="177"/>
                    <a:pt x="264" y="177"/>
                  </a:cubicBezTo>
                  <a:cubicBezTo>
                    <a:pt x="264" y="180"/>
                    <a:pt x="260" y="183"/>
                    <a:pt x="256" y="182"/>
                  </a:cubicBezTo>
                  <a:cubicBezTo>
                    <a:pt x="6" y="134"/>
                    <a:pt x="6" y="134"/>
                    <a:pt x="6" y="134"/>
                  </a:cubicBezTo>
                  <a:cubicBezTo>
                    <a:pt x="2" y="133"/>
                    <a:pt x="0" y="130"/>
                    <a:pt x="1" y="126"/>
                  </a:cubicBezTo>
                  <a:cubicBezTo>
                    <a:pt x="24" y="6"/>
                    <a:pt x="24" y="6"/>
                    <a:pt x="24" y="6"/>
                  </a:cubicBezTo>
                  <a:cubicBezTo>
                    <a:pt x="24" y="2"/>
                    <a:pt x="28" y="0"/>
                    <a:pt x="32"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6" name="Google Shape;146;g17ab430885e_0_0"/>
            <p:cNvSpPr/>
            <p:nvPr/>
          </p:nvSpPr>
          <p:spPr>
            <a:xfrm rot="-5400000">
              <a:off x="2917897" y="6179530"/>
              <a:ext cx="202816" cy="79678"/>
            </a:xfrm>
            <a:custGeom>
              <a:avLst/>
              <a:gdLst/>
              <a:ahLst/>
              <a:cxnLst/>
              <a:rect l="l" t="t" r="r" b="b"/>
              <a:pathLst>
                <a:path w="133" h="52" extrusionOk="0">
                  <a:moveTo>
                    <a:pt x="7" y="0"/>
                  </a:moveTo>
                  <a:cubicBezTo>
                    <a:pt x="131" y="24"/>
                    <a:pt x="131" y="24"/>
                    <a:pt x="131" y="24"/>
                  </a:cubicBezTo>
                  <a:cubicBezTo>
                    <a:pt x="132" y="24"/>
                    <a:pt x="133" y="25"/>
                    <a:pt x="132" y="26"/>
                  </a:cubicBezTo>
                  <a:cubicBezTo>
                    <a:pt x="128" y="51"/>
                    <a:pt x="128" y="51"/>
                    <a:pt x="128" y="51"/>
                  </a:cubicBezTo>
                  <a:cubicBezTo>
                    <a:pt x="127" y="51"/>
                    <a:pt x="127" y="52"/>
                    <a:pt x="126" y="52"/>
                  </a:cubicBezTo>
                  <a:cubicBezTo>
                    <a:pt x="2" y="28"/>
                    <a:pt x="2" y="28"/>
                    <a:pt x="2" y="28"/>
                  </a:cubicBezTo>
                  <a:cubicBezTo>
                    <a:pt x="1" y="28"/>
                    <a:pt x="0" y="27"/>
                    <a:pt x="0" y="26"/>
                  </a:cubicBezTo>
                  <a:cubicBezTo>
                    <a:pt x="5" y="1"/>
                    <a:pt x="5" y="1"/>
                    <a:pt x="5" y="1"/>
                  </a:cubicBezTo>
                  <a:cubicBezTo>
                    <a:pt x="5" y="1"/>
                    <a:pt x="6" y="0"/>
                    <a:pt x="7"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7" name="Google Shape;147;g17ab430885e_0_0"/>
            <p:cNvSpPr/>
            <p:nvPr/>
          </p:nvSpPr>
          <p:spPr>
            <a:xfrm rot="-5400000">
              <a:off x="2958339" y="5971281"/>
              <a:ext cx="201608" cy="79678"/>
            </a:xfrm>
            <a:custGeom>
              <a:avLst/>
              <a:gdLst/>
              <a:ahLst/>
              <a:cxnLst/>
              <a:rect l="l" t="t" r="r" b="b"/>
              <a:pathLst>
                <a:path w="132" h="52" extrusionOk="0">
                  <a:moveTo>
                    <a:pt x="7" y="0"/>
                  </a:moveTo>
                  <a:cubicBezTo>
                    <a:pt x="131" y="24"/>
                    <a:pt x="131" y="24"/>
                    <a:pt x="131" y="24"/>
                  </a:cubicBezTo>
                  <a:cubicBezTo>
                    <a:pt x="132" y="24"/>
                    <a:pt x="132" y="25"/>
                    <a:pt x="132" y="26"/>
                  </a:cubicBezTo>
                  <a:cubicBezTo>
                    <a:pt x="127" y="51"/>
                    <a:pt x="127" y="51"/>
                    <a:pt x="127" y="51"/>
                  </a:cubicBezTo>
                  <a:cubicBezTo>
                    <a:pt x="127" y="52"/>
                    <a:pt x="126" y="52"/>
                    <a:pt x="125" y="52"/>
                  </a:cubicBezTo>
                  <a:cubicBezTo>
                    <a:pt x="1" y="28"/>
                    <a:pt x="1" y="28"/>
                    <a:pt x="1" y="28"/>
                  </a:cubicBezTo>
                  <a:cubicBezTo>
                    <a:pt x="0" y="28"/>
                    <a:pt x="0" y="27"/>
                    <a:pt x="0" y="26"/>
                  </a:cubicBezTo>
                  <a:cubicBezTo>
                    <a:pt x="5" y="2"/>
                    <a:pt x="5" y="2"/>
                    <a:pt x="5" y="2"/>
                  </a:cubicBezTo>
                  <a:cubicBezTo>
                    <a:pt x="5" y="1"/>
                    <a:pt x="6" y="0"/>
                    <a:pt x="7" y="0"/>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8" name="Google Shape;148;g17ab430885e_0_0"/>
            <p:cNvSpPr/>
            <p:nvPr/>
          </p:nvSpPr>
          <p:spPr>
            <a:xfrm rot="-5400000">
              <a:off x="1538023" y="5810115"/>
              <a:ext cx="1350899" cy="295773"/>
            </a:xfrm>
            <a:custGeom>
              <a:avLst/>
              <a:gdLst/>
              <a:ahLst/>
              <a:cxnLst/>
              <a:rect l="l" t="t" r="r" b="b"/>
              <a:pathLst>
                <a:path w="885" h="194" extrusionOk="0">
                  <a:moveTo>
                    <a:pt x="860" y="162"/>
                  </a:moveTo>
                  <a:cubicBezTo>
                    <a:pt x="32" y="3"/>
                    <a:pt x="32" y="3"/>
                    <a:pt x="32" y="3"/>
                  </a:cubicBezTo>
                  <a:cubicBezTo>
                    <a:pt x="17" y="0"/>
                    <a:pt x="3" y="10"/>
                    <a:pt x="0" y="25"/>
                  </a:cubicBezTo>
                  <a:cubicBezTo>
                    <a:pt x="882" y="194"/>
                    <a:pt x="882" y="194"/>
                    <a:pt x="882" y="194"/>
                  </a:cubicBezTo>
                  <a:cubicBezTo>
                    <a:pt x="885" y="179"/>
                    <a:pt x="875" y="165"/>
                    <a:pt x="860" y="162"/>
                  </a:cubicBezTo>
                  <a:close/>
                </a:path>
              </a:pathLst>
            </a:custGeom>
            <a:solidFill>
              <a:srgbClr val="E6E7E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49" name="Google Shape;149;g17ab430885e_0_0"/>
            <p:cNvSpPr/>
            <p:nvPr/>
          </p:nvSpPr>
          <p:spPr>
            <a:xfrm rot="-5400000">
              <a:off x="1120924" y="3962437"/>
              <a:ext cx="1558544" cy="1506633"/>
            </a:xfrm>
            <a:custGeom>
              <a:avLst/>
              <a:gdLst/>
              <a:ahLst/>
              <a:cxnLst/>
              <a:rect l="l" t="t" r="r" b="b"/>
              <a:pathLst>
                <a:path w="1021" h="987" extrusionOk="0">
                  <a:moveTo>
                    <a:pt x="9" y="541"/>
                  </a:moveTo>
                  <a:cubicBezTo>
                    <a:pt x="640" y="6"/>
                    <a:pt x="640" y="6"/>
                    <a:pt x="640" y="6"/>
                  </a:cubicBezTo>
                  <a:cubicBezTo>
                    <a:pt x="648" y="0"/>
                    <a:pt x="660" y="1"/>
                    <a:pt x="667" y="9"/>
                  </a:cubicBezTo>
                  <a:cubicBezTo>
                    <a:pt x="1014" y="418"/>
                    <a:pt x="1014" y="418"/>
                    <a:pt x="1014" y="418"/>
                  </a:cubicBezTo>
                  <a:cubicBezTo>
                    <a:pt x="1021" y="426"/>
                    <a:pt x="1020" y="438"/>
                    <a:pt x="1012" y="445"/>
                  </a:cubicBezTo>
                  <a:cubicBezTo>
                    <a:pt x="381" y="980"/>
                    <a:pt x="381" y="980"/>
                    <a:pt x="381" y="980"/>
                  </a:cubicBezTo>
                  <a:cubicBezTo>
                    <a:pt x="373" y="987"/>
                    <a:pt x="361" y="986"/>
                    <a:pt x="354" y="978"/>
                  </a:cubicBezTo>
                  <a:cubicBezTo>
                    <a:pt x="7" y="569"/>
                    <a:pt x="7" y="569"/>
                    <a:pt x="7" y="569"/>
                  </a:cubicBezTo>
                  <a:cubicBezTo>
                    <a:pt x="0" y="560"/>
                    <a:pt x="1" y="548"/>
                    <a:pt x="9" y="541"/>
                  </a:cubicBez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0" name="Google Shape;150;g17ab430885e_0_0"/>
            <p:cNvSpPr/>
            <p:nvPr/>
          </p:nvSpPr>
          <p:spPr>
            <a:xfrm rot="-5400000">
              <a:off x="1280279" y="4454990"/>
              <a:ext cx="70020" cy="66399"/>
            </a:xfrm>
            <a:custGeom>
              <a:avLst/>
              <a:gdLst/>
              <a:ahLst/>
              <a:cxnLst/>
              <a:rect l="l" t="t" r="r" b="b"/>
              <a:pathLst>
                <a:path w="46" h="44" extrusionOk="0">
                  <a:moveTo>
                    <a:pt x="3" y="19"/>
                  </a:moveTo>
                  <a:cubicBezTo>
                    <a:pt x="23" y="2"/>
                    <a:pt x="23" y="2"/>
                    <a:pt x="23" y="2"/>
                  </a:cubicBezTo>
                  <a:cubicBezTo>
                    <a:pt x="26" y="0"/>
                    <a:pt x="29" y="0"/>
                    <a:pt x="31" y="2"/>
                  </a:cubicBezTo>
                  <a:cubicBezTo>
                    <a:pt x="44" y="17"/>
                    <a:pt x="44" y="17"/>
                    <a:pt x="44" y="17"/>
                  </a:cubicBezTo>
                  <a:cubicBezTo>
                    <a:pt x="46" y="20"/>
                    <a:pt x="46" y="23"/>
                    <a:pt x="43" y="25"/>
                  </a:cubicBezTo>
                  <a:cubicBezTo>
                    <a:pt x="23" y="42"/>
                    <a:pt x="23" y="42"/>
                    <a:pt x="23" y="42"/>
                  </a:cubicBezTo>
                  <a:cubicBezTo>
                    <a:pt x="21" y="44"/>
                    <a:pt x="17" y="44"/>
                    <a:pt x="15" y="42"/>
                  </a:cubicBezTo>
                  <a:cubicBezTo>
                    <a:pt x="2" y="27"/>
                    <a:pt x="2" y="27"/>
                    <a:pt x="2" y="27"/>
                  </a:cubicBezTo>
                  <a:cubicBezTo>
                    <a:pt x="0" y="24"/>
                    <a:pt x="1"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1" name="Google Shape;151;g17ab430885e_0_0"/>
            <p:cNvSpPr/>
            <p:nvPr/>
          </p:nvSpPr>
          <p:spPr>
            <a:xfrm rot="-5400000">
              <a:off x="1326153" y="4406700"/>
              <a:ext cx="77263" cy="78470"/>
            </a:xfrm>
            <a:custGeom>
              <a:avLst/>
              <a:gdLst/>
              <a:ahLst/>
              <a:cxnLst/>
              <a:rect l="l" t="t" r="r" b="b"/>
              <a:pathLst>
                <a:path w="51" h="51" extrusionOk="0">
                  <a:moveTo>
                    <a:pt x="3" y="18"/>
                  </a:moveTo>
                  <a:cubicBezTo>
                    <a:pt x="22" y="2"/>
                    <a:pt x="22" y="2"/>
                    <a:pt x="22" y="2"/>
                  </a:cubicBezTo>
                  <a:cubicBezTo>
                    <a:pt x="25" y="0"/>
                    <a:pt x="29" y="0"/>
                    <a:pt x="31" y="3"/>
                  </a:cubicBezTo>
                  <a:cubicBezTo>
                    <a:pt x="49" y="23"/>
                    <a:pt x="49" y="23"/>
                    <a:pt x="49" y="23"/>
                  </a:cubicBezTo>
                  <a:cubicBezTo>
                    <a:pt x="51" y="26"/>
                    <a:pt x="51" y="31"/>
                    <a:pt x="48" y="33"/>
                  </a:cubicBezTo>
                  <a:cubicBezTo>
                    <a:pt x="30" y="49"/>
                    <a:pt x="30" y="49"/>
                    <a:pt x="30" y="49"/>
                  </a:cubicBezTo>
                  <a:cubicBezTo>
                    <a:pt x="27" y="51"/>
                    <a:pt x="22" y="51"/>
                    <a:pt x="20" y="48"/>
                  </a:cubicBezTo>
                  <a:cubicBezTo>
                    <a:pt x="3" y="27"/>
                    <a:pt x="3" y="27"/>
                    <a:pt x="3" y="27"/>
                  </a:cubicBezTo>
                  <a:cubicBezTo>
                    <a:pt x="0" y="25"/>
                    <a:pt x="1"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2" name="Google Shape;152;g17ab430885e_0_0"/>
            <p:cNvSpPr/>
            <p:nvPr/>
          </p:nvSpPr>
          <p:spPr>
            <a:xfrm rot="-5400000">
              <a:off x="1380479" y="4359618"/>
              <a:ext cx="78470" cy="77263"/>
            </a:xfrm>
            <a:custGeom>
              <a:avLst/>
              <a:gdLst/>
              <a:ahLst/>
              <a:cxnLst/>
              <a:rect l="l" t="t" r="r" b="b"/>
              <a:pathLst>
                <a:path w="51" h="51" extrusionOk="0">
                  <a:moveTo>
                    <a:pt x="3" y="18"/>
                  </a:moveTo>
                  <a:cubicBezTo>
                    <a:pt x="22" y="2"/>
                    <a:pt x="22" y="2"/>
                    <a:pt x="22" y="2"/>
                  </a:cubicBezTo>
                  <a:cubicBezTo>
                    <a:pt x="24" y="0"/>
                    <a:pt x="29" y="0"/>
                    <a:pt x="31" y="3"/>
                  </a:cubicBezTo>
                  <a:cubicBezTo>
                    <a:pt x="49" y="24"/>
                    <a:pt x="49" y="24"/>
                    <a:pt x="49" y="24"/>
                  </a:cubicBezTo>
                  <a:cubicBezTo>
                    <a:pt x="51" y="26"/>
                    <a:pt x="51" y="31"/>
                    <a:pt x="48" y="33"/>
                  </a:cubicBezTo>
                  <a:cubicBezTo>
                    <a:pt x="29" y="49"/>
                    <a:pt x="29" y="49"/>
                    <a:pt x="29" y="49"/>
                  </a:cubicBezTo>
                  <a:cubicBezTo>
                    <a:pt x="26" y="51"/>
                    <a:pt x="22" y="51"/>
                    <a:pt x="20" y="48"/>
                  </a:cubicBezTo>
                  <a:cubicBezTo>
                    <a:pt x="2" y="27"/>
                    <a:pt x="2" y="27"/>
                    <a:pt x="2" y="27"/>
                  </a:cubicBezTo>
                  <a:cubicBezTo>
                    <a:pt x="0" y="25"/>
                    <a:pt x="0"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3" name="Google Shape;153;g17ab430885e_0_0"/>
            <p:cNvSpPr/>
            <p:nvPr/>
          </p:nvSpPr>
          <p:spPr>
            <a:xfrm rot="-5400000">
              <a:off x="1435409" y="4311933"/>
              <a:ext cx="78470" cy="78470"/>
            </a:xfrm>
            <a:custGeom>
              <a:avLst/>
              <a:gdLst/>
              <a:ahLst/>
              <a:cxnLst/>
              <a:rect l="l" t="t" r="r" b="b"/>
              <a:pathLst>
                <a:path w="51" h="51" extrusionOk="0">
                  <a:moveTo>
                    <a:pt x="3" y="18"/>
                  </a:moveTo>
                  <a:cubicBezTo>
                    <a:pt x="21" y="2"/>
                    <a:pt x="21" y="2"/>
                    <a:pt x="21" y="2"/>
                  </a:cubicBezTo>
                  <a:cubicBezTo>
                    <a:pt x="24" y="0"/>
                    <a:pt x="28" y="0"/>
                    <a:pt x="31" y="3"/>
                  </a:cubicBezTo>
                  <a:cubicBezTo>
                    <a:pt x="48" y="24"/>
                    <a:pt x="48" y="24"/>
                    <a:pt x="48" y="24"/>
                  </a:cubicBezTo>
                  <a:cubicBezTo>
                    <a:pt x="51" y="27"/>
                    <a:pt x="50" y="31"/>
                    <a:pt x="47" y="33"/>
                  </a:cubicBezTo>
                  <a:cubicBezTo>
                    <a:pt x="29" y="49"/>
                    <a:pt x="29" y="49"/>
                    <a:pt x="29" y="49"/>
                  </a:cubicBezTo>
                  <a:cubicBezTo>
                    <a:pt x="26" y="51"/>
                    <a:pt x="22" y="51"/>
                    <a:pt x="19" y="48"/>
                  </a:cubicBezTo>
                  <a:cubicBezTo>
                    <a:pt x="2" y="28"/>
                    <a:pt x="2" y="28"/>
                    <a:pt x="2" y="28"/>
                  </a:cubicBezTo>
                  <a:cubicBezTo>
                    <a:pt x="0" y="25"/>
                    <a:pt x="0" y="21"/>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4" name="Google Shape;154;g17ab430885e_0_0"/>
            <p:cNvSpPr/>
            <p:nvPr/>
          </p:nvSpPr>
          <p:spPr>
            <a:xfrm rot="-5400000">
              <a:off x="1490338" y="4266661"/>
              <a:ext cx="78470" cy="77263"/>
            </a:xfrm>
            <a:custGeom>
              <a:avLst/>
              <a:gdLst/>
              <a:ahLst/>
              <a:cxnLst/>
              <a:rect l="l" t="t" r="r" b="b"/>
              <a:pathLst>
                <a:path w="51" h="51" extrusionOk="0">
                  <a:moveTo>
                    <a:pt x="3" y="18"/>
                  </a:moveTo>
                  <a:cubicBezTo>
                    <a:pt x="22" y="3"/>
                    <a:pt x="22" y="3"/>
                    <a:pt x="22" y="3"/>
                  </a:cubicBezTo>
                  <a:cubicBezTo>
                    <a:pt x="25" y="0"/>
                    <a:pt x="29" y="0"/>
                    <a:pt x="31" y="3"/>
                  </a:cubicBezTo>
                  <a:cubicBezTo>
                    <a:pt x="49" y="24"/>
                    <a:pt x="49" y="24"/>
                    <a:pt x="49" y="24"/>
                  </a:cubicBezTo>
                  <a:cubicBezTo>
                    <a:pt x="51" y="27"/>
                    <a:pt x="51" y="31"/>
                    <a:pt x="48" y="33"/>
                  </a:cubicBezTo>
                  <a:cubicBezTo>
                    <a:pt x="30" y="49"/>
                    <a:pt x="30" y="49"/>
                    <a:pt x="30" y="49"/>
                  </a:cubicBezTo>
                  <a:cubicBezTo>
                    <a:pt x="27" y="51"/>
                    <a:pt x="22" y="51"/>
                    <a:pt x="20" y="48"/>
                  </a:cubicBezTo>
                  <a:cubicBezTo>
                    <a:pt x="3" y="28"/>
                    <a:pt x="3" y="28"/>
                    <a:pt x="3" y="28"/>
                  </a:cubicBezTo>
                  <a:cubicBezTo>
                    <a:pt x="0" y="25"/>
                    <a:pt x="1" y="21"/>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5" name="Google Shape;155;g17ab430885e_0_0"/>
            <p:cNvSpPr/>
            <p:nvPr/>
          </p:nvSpPr>
          <p:spPr>
            <a:xfrm rot="-5400000">
              <a:off x="1545871" y="4218371"/>
              <a:ext cx="78470" cy="79678"/>
            </a:xfrm>
            <a:custGeom>
              <a:avLst/>
              <a:gdLst/>
              <a:ahLst/>
              <a:cxnLst/>
              <a:rect l="l" t="t" r="r" b="b"/>
              <a:pathLst>
                <a:path w="51" h="52" extrusionOk="0">
                  <a:moveTo>
                    <a:pt x="3" y="18"/>
                  </a:moveTo>
                  <a:cubicBezTo>
                    <a:pt x="22" y="3"/>
                    <a:pt x="22" y="3"/>
                    <a:pt x="22" y="3"/>
                  </a:cubicBezTo>
                  <a:cubicBezTo>
                    <a:pt x="24" y="0"/>
                    <a:pt x="29" y="1"/>
                    <a:pt x="31" y="3"/>
                  </a:cubicBezTo>
                  <a:cubicBezTo>
                    <a:pt x="48" y="24"/>
                    <a:pt x="48" y="24"/>
                    <a:pt x="48" y="24"/>
                  </a:cubicBezTo>
                  <a:cubicBezTo>
                    <a:pt x="51" y="27"/>
                    <a:pt x="50" y="31"/>
                    <a:pt x="48" y="33"/>
                  </a:cubicBezTo>
                  <a:cubicBezTo>
                    <a:pt x="29" y="49"/>
                    <a:pt x="29" y="49"/>
                    <a:pt x="29" y="49"/>
                  </a:cubicBezTo>
                  <a:cubicBezTo>
                    <a:pt x="26" y="52"/>
                    <a:pt x="22" y="51"/>
                    <a:pt x="20" y="48"/>
                  </a:cubicBezTo>
                  <a:cubicBezTo>
                    <a:pt x="2" y="28"/>
                    <a:pt x="2" y="28"/>
                    <a:pt x="2" y="28"/>
                  </a:cubicBezTo>
                  <a:cubicBezTo>
                    <a:pt x="0" y="25"/>
                    <a:pt x="0" y="21"/>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6" name="Google Shape;156;g17ab430885e_0_0"/>
            <p:cNvSpPr/>
            <p:nvPr/>
          </p:nvSpPr>
          <p:spPr>
            <a:xfrm rot="-5400000">
              <a:off x="1326153" y="4508108"/>
              <a:ext cx="70020" cy="68812"/>
            </a:xfrm>
            <a:custGeom>
              <a:avLst/>
              <a:gdLst/>
              <a:ahLst/>
              <a:cxnLst/>
              <a:rect l="l" t="t" r="r" b="b"/>
              <a:pathLst>
                <a:path w="46" h="45" extrusionOk="0">
                  <a:moveTo>
                    <a:pt x="3" y="19"/>
                  </a:moveTo>
                  <a:cubicBezTo>
                    <a:pt x="23" y="2"/>
                    <a:pt x="23" y="2"/>
                    <a:pt x="23" y="2"/>
                  </a:cubicBezTo>
                  <a:cubicBezTo>
                    <a:pt x="26" y="0"/>
                    <a:pt x="29" y="0"/>
                    <a:pt x="31" y="3"/>
                  </a:cubicBezTo>
                  <a:cubicBezTo>
                    <a:pt x="44" y="18"/>
                    <a:pt x="44" y="18"/>
                    <a:pt x="44" y="18"/>
                  </a:cubicBezTo>
                  <a:cubicBezTo>
                    <a:pt x="46" y="20"/>
                    <a:pt x="46" y="24"/>
                    <a:pt x="43" y="26"/>
                  </a:cubicBezTo>
                  <a:cubicBezTo>
                    <a:pt x="23" y="43"/>
                    <a:pt x="23" y="43"/>
                    <a:pt x="23" y="43"/>
                  </a:cubicBezTo>
                  <a:cubicBezTo>
                    <a:pt x="21" y="45"/>
                    <a:pt x="17" y="45"/>
                    <a:pt x="15" y="42"/>
                  </a:cubicBezTo>
                  <a:cubicBezTo>
                    <a:pt x="2" y="27"/>
                    <a:pt x="2" y="27"/>
                    <a:pt x="2" y="27"/>
                  </a:cubicBezTo>
                  <a:cubicBezTo>
                    <a:pt x="0" y="25"/>
                    <a:pt x="1"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7" name="Google Shape;157;g17ab430885e_0_0"/>
            <p:cNvSpPr/>
            <p:nvPr/>
          </p:nvSpPr>
          <p:spPr>
            <a:xfrm rot="-5400000">
              <a:off x="1368407" y="4464648"/>
              <a:ext cx="127968" cy="121931"/>
            </a:xfrm>
            <a:custGeom>
              <a:avLst/>
              <a:gdLst/>
              <a:ahLst/>
              <a:cxnLst/>
              <a:rect l="l" t="t" r="r" b="b"/>
              <a:pathLst>
                <a:path w="84" h="80" extrusionOk="0">
                  <a:moveTo>
                    <a:pt x="4" y="46"/>
                  </a:moveTo>
                  <a:cubicBezTo>
                    <a:pt x="55" y="3"/>
                    <a:pt x="55" y="3"/>
                    <a:pt x="55" y="3"/>
                  </a:cubicBezTo>
                  <a:cubicBezTo>
                    <a:pt x="58" y="0"/>
                    <a:pt x="62" y="1"/>
                    <a:pt x="65" y="4"/>
                  </a:cubicBezTo>
                  <a:cubicBezTo>
                    <a:pt x="82" y="24"/>
                    <a:pt x="82" y="24"/>
                    <a:pt x="82" y="24"/>
                  </a:cubicBezTo>
                  <a:cubicBezTo>
                    <a:pt x="84" y="27"/>
                    <a:pt x="84" y="31"/>
                    <a:pt x="81" y="34"/>
                  </a:cubicBezTo>
                  <a:cubicBezTo>
                    <a:pt x="30" y="77"/>
                    <a:pt x="30" y="77"/>
                    <a:pt x="30" y="77"/>
                  </a:cubicBezTo>
                  <a:cubicBezTo>
                    <a:pt x="27" y="80"/>
                    <a:pt x="22" y="79"/>
                    <a:pt x="20" y="76"/>
                  </a:cubicBezTo>
                  <a:cubicBezTo>
                    <a:pt x="3" y="56"/>
                    <a:pt x="3" y="56"/>
                    <a:pt x="3" y="56"/>
                  </a:cubicBezTo>
                  <a:cubicBezTo>
                    <a:pt x="0" y="53"/>
                    <a:pt x="1" y="49"/>
                    <a:pt x="4" y="46"/>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8" name="Google Shape;158;g17ab430885e_0_0"/>
            <p:cNvSpPr/>
            <p:nvPr/>
          </p:nvSpPr>
          <p:spPr>
            <a:xfrm rot="-5400000">
              <a:off x="1426354" y="4416358"/>
              <a:ext cx="92957" cy="89336"/>
            </a:xfrm>
            <a:custGeom>
              <a:avLst/>
              <a:gdLst/>
              <a:ahLst/>
              <a:cxnLst/>
              <a:rect l="l" t="t" r="r" b="b"/>
              <a:pathLst>
                <a:path w="61" h="59" extrusionOk="0">
                  <a:moveTo>
                    <a:pt x="4" y="26"/>
                  </a:moveTo>
                  <a:cubicBezTo>
                    <a:pt x="31" y="2"/>
                    <a:pt x="31" y="2"/>
                    <a:pt x="31" y="2"/>
                  </a:cubicBezTo>
                  <a:cubicBezTo>
                    <a:pt x="34" y="0"/>
                    <a:pt x="39" y="0"/>
                    <a:pt x="41" y="3"/>
                  </a:cubicBezTo>
                  <a:cubicBezTo>
                    <a:pt x="58" y="23"/>
                    <a:pt x="58" y="23"/>
                    <a:pt x="58" y="23"/>
                  </a:cubicBezTo>
                  <a:cubicBezTo>
                    <a:pt x="61" y="26"/>
                    <a:pt x="60" y="30"/>
                    <a:pt x="57" y="33"/>
                  </a:cubicBezTo>
                  <a:cubicBezTo>
                    <a:pt x="30" y="56"/>
                    <a:pt x="30" y="56"/>
                    <a:pt x="30" y="56"/>
                  </a:cubicBezTo>
                  <a:cubicBezTo>
                    <a:pt x="27" y="59"/>
                    <a:pt x="22" y="59"/>
                    <a:pt x="20" y="55"/>
                  </a:cubicBezTo>
                  <a:cubicBezTo>
                    <a:pt x="3" y="36"/>
                    <a:pt x="3" y="36"/>
                    <a:pt x="3" y="36"/>
                  </a:cubicBezTo>
                  <a:cubicBezTo>
                    <a:pt x="0" y="33"/>
                    <a:pt x="1" y="28"/>
                    <a:pt x="4" y="26"/>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59" name="Google Shape;159;g17ab430885e_0_0"/>
            <p:cNvSpPr/>
            <p:nvPr/>
          </p:nvSpPr>
          <p:spPr>
            <a:xfrm rot="-5400000">
              <a:off x="1478266" y="4372897"/>
              <a:ext cx="134003" cy="125553"/>
            </a:xfrm>
            <a:custGeom>
              <a:avLst/>
              <a:gdLst/>
              <a:ahLst/>
              <a:cxnLst/>
              <a:rect l="l" t="t" r="r" b="b"/>
              <a:pathLst>
                <a:path w="88" h="82" extrusionOk="0">
                  <a:moveTo>
                    <a:pt x="4" y="49"/>
                  </a:moveTo>
                  <a:cubicBezTo>
                    <a:pt x="59" y="2"/>
                    <a:pt x="59" y="2"/>
                    <a:pt x="59" y="2"/>
                  </a:cubicBezTo>
                  <a:cubicBezTo>
                    <a:pt x="62" y="0"/>
                    <a:pt x="67" y="0"/>
                    <a:pt x="69" y="3"/>
                  </a:cubicBezTo>
                  <a:cubicBezTo>
                    <a:pt x="86" y="23"/>
                    <a:pt x="86" y="23"/>
                    <a:pt x="86" y="23"/>
                  </a:cubicBezTo>
                  <a:cubicBezTo>
                    <a:pt x="88" y="26"/>
                    <a:pt x="88" y="30"/>
                    <a:pt x="85" y="33"/>
                  </a:cubicBezTo>
                  <a:cubicBezTo>
                    <a:pt x="30" y="80"/>
                    <a:pt x="30" y="80"/>
                    <a:pt x="30" y="80"/>
                  </a:cubicBezTo>
                  <a:cubicBezTo>
                    <a:pt x="27" y="82"/>
                    <a:pt x="22" y="82"/>
                    <a:pt x="20" y="79"/>
                  </a:cubicBezTo>
                  <a:cubicBezTo>
                    <a:pt x="3" y="59"/>
                    <a:pt x="3" y="59"/>
                    <a:pt x="3" y="59"/>
                  </a:cubicBezTo>
                  <a:cubicBezTo>
                    <a:pt x="0" y="56"/>
                    <a:pt x="1" y="52"/>
                    <a:pt x="4" y="4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0" name="Google Shape;160;g17ab430885e_0_0"/>
            <p:cNvSpPr/>
            <p:nvPr/>
          </p:nvSpPr>
          <p:spPr>
            <a:xfrm rot="-5400000">
              <a:off x="1538023" y="4321590"/>
              <a:ext cx="77263" cy="77263"/>
            </a:xfrm>
            <a:custGeom>
              <a:avLst/>
              <a:gdLst/>
              <a:ahLst/>
              <a:cxnLst/>
              <a:rect l="l" t="t" r="r" b="b"/>
              <a:pathLst>
                <a:path w="51" h="51" extrusionOk="0">
                  <a:moveTo>
                    <a:pt x="3" y="18"/>
                  </a:moveTo>
                  <a:cubicBezTo>
                    <a:pt x="22" y="2"/>
                    <a:pt x="22" y="2"/>
                    <a:pt x="22" y="2"/>
                  </a:cubicBezTo>
                  <a:cubicBezTo>
                    <a:pt x="25" y="0"/>
                    <a:pt x="29" y="0"/>
                    <a:pt x="31" y="3"/>
                  </a:cubicBezTo>
                  <a:cubicBezTo>
                    <a:pt x="49" y="23"/>
                    <a:pt x="49" y="23"/>
                    <a:pt x="49" y="23"/>
                  </a:cubicBezTo>
                  <a:cubicBezTo>
                    <a:pt x="51" y="26"/>
                    <a:pt x="51" y="30"/>
                    <a:pt x="48" y="33"/>
                  </a:cubicBezTo>
                  <a:cubicBezTo>
                    <a:pt x="30" y="49"/>
                    <a:pt x="30" y="49"/>
                    <a:pt x="30" y="49"/>
                  </a:cubicBezTo>
                  <a:cubicBezTo>
                    <a:pt x="27" y="51"/>
                    <a:pt x="22" y="51"/>
                    <a:pt x="20" y="48"/>
                  </a:cubicBezTo>
                  <a:cubicBezTo>
                    <a:pt x="3" y="27"/>
                    <a:pt x="3" y="27"/>
                    <a:pt x="3" y="27"/>
                  </a:cubicBezTo>
                  <a:cubicBezTo>
                    <a:pt x="0" y="24"/>
                    <a:pt x="1"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1" name="Google Shape;161;g17ab430885e_0_0"/>
            <p:cNvSpPr/>
            <p:nvPr/>
          </p:nvSpPr>
          <p:spPr>
            <a:xfrm rot="-5400000">
              <a:off x="1592953" y="4273904"/>
              <a:ext cx="77263" cy="78470"/>
            </a:xfrm>
            <a:custGeom>
              <a:avLst/>
              <a:gdLst/>
              <a:ahLst/>
              <a:cxnLst/>
              <a:rect l="l" t="t" r="r" b="b"/>
              <a:pathLst>
                <a:path w="51" h="51" extrusionOk="0">
                  <a:moveTo>
                    <a:pt x="3" y="18"/>
                  </a:moveTo>
                  <a:cubicBezTo>
                    <a:pt x="22" y="2"/>
                    <a:pt x="22" y="2"/>
                    <a:pt x="22" y="2"/>
                  </a:cubicBezTo>
                  <a:cubicBezTo>
                    <a:pt x="24" y="0"/>
                    <a:pt x="29" y="0"/>
                    <a:pt x="31" y="3"/>
                  </a:cubicBezTo>
                  <a:cubicBezTo>
                    <a:pt x="48" y="23"/>
                    <a:pt x="48" y="23"/>
                    <a:pt x="48" y="23"/>
                  </a:cubicBezTo>
                  <a:cubicBezTo>
                    <a:pt x="51" y="26"/>
                    <a:pt x="50" y="31"/>
                    <a:pt x="48" y="33"/>
                  </a:cubicBezTo>
                  <a:cubicBezTo>
                    <a:pt x="29" y="49"/>
                    <a:pt x="29" y="49"/>
                    <a:pt x="29" y="49"/>
                  </a:cubicBezTo>
                  <a:cubicBezTo>
                    <a:pt x="26" y="51"/>
                    <a:pt x="22" y="51"/>
                    <a:pt x="20" y="48"/>
                  </a:cubicBezTo>
                  <a:cubicBezTo>
                    <a:pt x="2" y="27"/>
                    <a:pt x="2" y="27"/>
                    <a:pt x="2" y="27"/>
                  </a:cubicBezTo>
                  <a:cubicBezTo>
                    <a:pt x="0" y="25"/>
                    <a:pt x="0"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2" name="Google Shape;162;g17ab430885e_0_0"/>
            <p:cNvSpPr/>
            <p:nvPr/>
          </p:nvSpPr>
          <p:spPr>
            <a:xfrm rot="-5400000">
              <a:off x="1374443" y="4563641"/>
              <a:ext cx="65191" cy="63984"/>
            </a:xfrm>
            <a:custGeom>
              <a:avLst/>
              <a:gdLst/>
              <a:ahLst/>
              <a:cxnLst/>
              <a:rect l="l" t="t" r="r" b="b"/>
              <a:pathLst>
                <a:path w="43" h="42" extrusionOk="0">
                  <a:moveTo>
                    <a:pt x="3" y="17"/>
                  </a:moveTo>
                  <a:cubicBezTo>
                    <a:pt x="20" y="2"/>
                    <a:pt x="20" y="2"/>
                    <a:pt x="20" y="2"/>
                  </a:cubicBezTo>
                  <a:cubicBezTo>
                    <a:pt x="23" y="0"/>
                    <a:pt x="26" y="0"/>
                    <a:pt x="28" y="2"/>
                  </a:cubicBezTo>
                  <a:cubicBezTo>
                    <a:pt x="41" y="17"/>
                    <a:pt x="41" y="17"/>
                    <a:pt x="41" y="17"/>
                  </a:cubicBezTo>
                  <a:cubicBezTo>
                    <a:pt x="43" y="20"/>
                    <a:pt x="43" y="23"/>
                    <a:pt x="40" y="25"/>
                  </a:cubicBezTo>
                  <a:cubicBezTo>
                    <a:pt x="23" y="40"/>
                    <a:pt x="23" y="40"/>
                    <a:pt x="23" y="40"/>
                  </a:cubicBezTo>
                  <a:cubicBezTo>
                    <a:pt x="21" y="42"/>
                    <a:pt x="17" y="42"/>
                    <a:pt x="15" y="39"/>
                  </a:cubicBezTo>
                  <a:cubicBezTo>
                    <a:pt x="2" y="24"/>
                    <a:pt x="2" y="24"/>
                    <a:pt x="2" y="24"/>
                  </a:cubicBezTo>
                  <a:cubicBezTo>
                    <a:pt x="0" y="22"/>
                    <a:pt x="1" y="18"/>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3" name="Google Shape;163;g17ab430885e_0_0"/>
            <p:cNvSpPr/>
            <p:nvPr/>
          </p:nvSpPr>
          <p:spPr>
            <a:xfrm rot="-5400000">
              <a:off x="1417300" y="4614949"/>
              <a:ext cx="65191" cy="65191"/>
            </a:xfrm>
            <a:custGeom>
              <a:avLst/>
              <a:gdLst/>
              <a:ahLst/>
              <a:cxnLst/>
              <a:rect l="l" t="t" r="r" b="b"/>
              <a:pathLst>
                <a:path w="43" h="43" extrusionOk="0">
                  <a:moveTo>
                    <a:pt x="3" y="17"/>
                  </a:moveTo>
                  <a:cubicBezTo>
                    <a:pt x="21" y="2"/>
                    <a:pt x="21" y="2"/>
                    <a:pt x="21" y="2"/>
                  </a:cubicBezTo>
                  <a:cubicBezTo>
                    <a:pt x="23" y="0"/>
                    <a:pt x="27" y="1"/>
                    <a:pt x="28" y="3"/>
                  </a:cubicBezTo>
                  <a:cubicBezTo>
                    <a:pt x="41" y="18"/>
                    <a:pt x="41" y="18"/>
                    <a:pt x="41" y="18"/>
                  </a:cubicBezTo>
                  <a:cubicBezTo>
                    <a:pt x="43" y="20"/>
                    <a:pt x="43" y="24"/>
                    <a:pt x="41" y="26"/>
                  </a:cubicBezTo>
                  <a:cubicBezTo>
                    <a:pt x="23" y="41"/>
                    <a:pt x="23" y="41"/>
                    <a:pt x="23" y="41"/>
                  </a:cubicBezTo>
                  <a:cubicBezTo>
                    <a:pt x="21" y="43"/>
                    <a:pt x="17" y="42"/>
                    <a:pt x="15" y="40"/>
                  </a:cubicBezTo>
                  <a:cubicBezTo>
                    <a:pt x="2" y="25"/>
                    <a:pt x="2" y="25"/>
                    <a:pt x="2" y="25"/>
                  </a:cubicBezTo>
                  <a:cubicBezTo>
                    <a:pt x="0" y="23"/>
                    <a:pt x="1" y="19"/>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4" name="Google Shape;164;g17ab430885e_0_0"/>
            <p:cNvSpPr/>
            <p:nvPr/>
          </p:nvSpPr>
          <p:spPr>
            <a:xfrm rot="-5400000">
              <a:off x="1460760" y="4665653"/>
              <a:ext cx="66399" cy="63984"/>
            </a:xfrm>
            <a:custGeom>
              <a:avLst/>
              <a:gdLst/>
              <a:ahLst/>
              <a:cxnLst/>
              <a:rect l="l" t="t" r="r" b="b"/>
              <a:pathLst>
                <a:path w="43" h="42" extrusionOk="0">
                  <a:moveTo>
                    <a:pt x="2" y="17"/>
                  </a:moveTo>
                  <a:cubicBezTo>
                    <a:pt x="20" y="2"/>
                    <a:pt x="20" y="2"/>
                    <a:pt x="20" y="2"/>
                  </a:cubicBezTo>
                  <a:cubicBezTo>
                    <a:pt x="22" y="0"/>
                    <a:pt x="26" y="0"/>
                    <a:pt x="28" y="3"/>
                  </a:cubicBezTo>
                  <a:cubicBezTo>
                    <a:pt x="41" y="18"/>
                    <a:pt x="41" y="18"/>
                    <a:pt x="41" y="18"/>
                  </a:cubicBezTo>
                  <a:cubicBezTo>
                    <a:pt x="43" y="20"/>
                    <a:pt x="42" y="23"/>
                    <a:pt x="40" y="25"/>
                  </a:cubicBezTo>
                  <a:cubicBezTo>
                    <a:pt x="22" y="40"/>
                    <a:pt x="22" y="40"/>
                    <a:pt x="22" y="40"/>
                  </a:cubicBezTo>
                  <a:cubicBezTo>
                    <a:pt x="20" y="42"/>
                    <a:pt x="16" y="42"/>
                    <a:pt x="15" y="40"/>
                  </a:cubicBezTo>
                  <a:cubicBezTo>
                    <a:pt x="2" y="25"/>
                    <a:pt x="2" y="25"/>
                    <a:pt x="2" y="25"/>
                  </a:cubicBezTo>
                  <a:cubicBezTo>
                    <a:pt x="0" y="22"/>
                    <a:pt x="0" y="19"/>
                    <a:pt x="2"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5" name="Google Shape;165;g17ab430885e_0_0"/>
            <p:cNvSpPr/>
            <p:nvPr/>
          </p:nvSpPr>
          <p:spPr>
            <a:xfrm rot="-5400000">
              <a:off x="1504221" y="4717564"/>
              <a:ext cx="66399" cy="63984"/>
            </a:xfrm>
            <a:custGeom>
              <a:avLst/>
              <a:gdLst/>
              <a:ahLst/>
              <a:cxnLst/>
              <a:rect l="l" t="t" r="r" b="b"/>
              <a:pathLst>
                <a:path w="43" h="42" extrusionOk="0">
                  <a:moveTo>
                    <a:pt x="3" y="16"/>
                  </a:moveTo>
                  <a:cubicBezTo>
                    <a:pt x="20" y="2"/>
                    <a:pt x="20" y="2"/>
                    <a:pt x="20" y="2"/>
                  </a:cubicBezTo>
                  <a:cubicBezTo>
                    <a:pt x="22" y="0"/>
                    <a:pt x="26" y="0"/>
                    <a:pt x="28" y="2"/>
                  </a:cubicBezTo>
                  <a:cubicBezTo>
                    <a:pt x="41" y="17"/>
                    <a:pt x="41" y="17"/>
                    <a:pt x="41" y="17"/>
                  </a:cubicBezTo>
                  <a:cubicBezTo>
                    <a:pt x="43" y="20"/>
                    <a:pt x="42" y="23"/>
                    <a:pt x="40" y="25"/>
                  </a:cubicBezTo>
                  <a:cubicBezTo>
                    <a:pt x="23" y="40"/>
                    <a:pt x="23" y="40"/>
                    <a:pt x="23" y="40"/>
                  </a:cubicBezTo>
                  <a:cubicBezTo>
                    <a:pt x="20" y="42"/>
                    <a:pt x="17" y="42"/>
                    <a:pt x="15" y="39"/>
                  </a:cubicBezTo>
                  <a:cubicBezTo>
                    <a:pt x="2" y="24"/>
                    <a:pt x="2" y="24"/>
                    <a:pt x="2" y="24"/>
                  </a:cubicBezTo>
                  <a:cubicBezTo>
                    <a:pt x="0" y="22"/>
                    <a:pt x="0" y="18"/>
                    <a:pt x="3" y="16"/>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6" name="Google Shape;166;g17ab430885e_0_0"/>
            <p:cNvSpPr/>
            <p:nvPr/>
          </p:nvSpPr>
          <p:spPr>
            <a:xfrm rot="-5400000">
              <a:off x="1548286" y="4768872"/>
              <a:ext cx="66399" cy="65191"/>
            </a:xfrm>
            <a:custGeom>
              <a:avLst/>
              <a:gdLst/>
              <a:ahLst/>
              <a:cxnLst/>
              <a:rect l="l" t="t" r="r" b="b"/>
              <a:pathLst>
                <a:path w="43" h="43" extrusionOk="0">
                  <a:moveTo>
                    <a:pt x="3" y="17"/>
                  </a:moveTo>
                  <a:cubicBezTo>
                    <a:pt x="20" y="2"/>
                    <a:pt x="20" y="2"/>
                    <a:pt x="20" y="2"/>
                  </a:cubicBezTo>
                  <a:cubicBezTo>
                    <a:pt x="23" y="0"/>
                    <a:pt x="26" y="1"/>
                    <a:pt x="28" y="3"/>
                  </a:cubicBezTo>
                  <a:cubicBezTo>
                    <a:pt x="41" y="18"/>
                    <a:pt x="41" y="18"/>
                    <a:pt x="41" y="18"/>
                  </a:cubicBezTo>
                  <a:cubicBezTo>
                    <a:pt x="43" y="20"/>
                    <a:pt x="43" y="24"/>
                    <a:pt x="40" y="26"/>
                  </a:cubicBezTo>
                  <a:cubicBezTo>
                    <a:pt x="23" y="41"/>
                    <a:pt x="23" y="41"/>
                    <a:pt x="23" y="41"/>
                  </a:cubicBezTo>
                  <a:cubicBezTo>
                    <a:pt x="20" y="43"/>
                    <a:pt x="17" y="42"/>
                    <a:pt x="15" y="40"/>
                  </a:cubicBezTo>
                  <a:cubicBezTo>
                    <a:pt x="2" y="25"/>
                    <a:pt x="2" y="25"/>
                    <a:pt x="2" y="25"/>
                  </a:cubicBezTo>
                  <a:cubicBezTo>
                    <a:pt x="0" y="23"/>
                    <a:pt x="0" y="19"/>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7" name="Google Shape;167;g17ab430885e_0_0"/>
            <p:cNvSpPr/>
            <p:nvPr/>
          </p:nvSpPr>
          <p:spPr>
            <a:xfrm rot="-5400000">
              <a:off x="1591746" y="4820783"/>
              <a:ext cx="66399" cy="65191"/>
            </a:xfrm>
            <a:custGeom>
              <a:avLst/>
              <a:gdLst/>
              <a:ahLst/>
              <a:cxnLst/>
              <a:rect l="l" t="t" r="r" b="b"/>
              <a:pathLst>
                <a:path w="43" h="42" extrusionOk="0">
                  <a:moveTo>
                    <a:pt x="3" y="17"/>
                  </a:moveTo>
                  <a:cubicBezTo>
                    <a:pt x="21" y="2"/>
                    <a:pt x="21" y="2"/>
                    <a:pt x="21" y="2"/>
                  </a:cubicBezTo>
                  <a:cubicBezTo>
                    <a:pt x="23" y="0"/>
                    <a:pt x="26" y="0"/>
                    <a:pt x="28" y="2"/>
                  </a:cubicBezTo>
                  <a:cubicBezTo>
                    <a:pt x="41" y="18"/>
                    <a:pt x="41" y="18"/>
                    <a:pt x="41" y="18"/>
                  </a:cubicBezTo>
                  <a:cubicBezTo>
                    <a:pt x="43" y="20"/>
                    <a:pt x="43" y="23"/>
                    <a:pt x="41" y="25"/>
                  </a:cubicBezTo>
                  <a:cubicBezTo>
                    <a:pt x="23" y="40"/>
                    <a:pt x="23" y="40"/>
                    <a:pt x="23" y="40"/>
                  </a:cubicBezTo>
                  <a:cubicBezTo>
                    <a:pt x="21" y="42"/>
                    <a:pt x="17" y="42"/>
                    <a:pt x="15" y="40"/>
                  </a:cubicBezTo>
                  <a:cubicBezTo>
                    <a:pt x="2" y="25"/>
                    <a:pt x="2" y="25"/>
                    <a:pt x="2" y="25"/>
                  </a:cubicBezTo>
                  <a:cubicBezTo>
                    <a:pt x="0" y="22"/>
                    <a:pt x="1" y="19"/>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8" name="Google Shape;168;g17ab430885e_0_0"/>
            <p:cNvSpPr/>
            <p:nvPr/>
          </p:nvSpPr>
          <p:spPr>
            <a:xfrm rot="-5400000">
              <a:off x="1637017" y="4872090"/>
              <a:ext cx="63984" cy="63984"/>
            </a:xfrm>
            <a:custGeom>
              <a:avLst/>
              <a:gdLst/>
              <a:ahLst/>
              <a:cxnLst/>
              <a:rect l="l" t="t" r="r" b="b"/>
              <a:pathLst>
                <a:path w="42" h="42" extrusionOk="0">
                  <a:moveTo>
                    <a:pt x="2" y="16"/>
                  </a:moveTo>
                  <a:cubicBezTo>
                    <a:pt x="20" y="1"/>
                    <a:pt x="20" y="1"/>
                    <a:pt x="20" y="1"/>
                  </a:cubicBezTo>
                  <a:cubicBezTo>
                    <a:pt x="22" y="0"/>
                    <a:pt x="26" y="0"/>
                    <a:pt x="28" y="2"/>
                  </a:cubicBezTo>
                  <a:cubicBezTo>
                    <a:pt x="40" y="17"/>
                    <a:pt x="40" y="17"/>
                    <a:pt x="40" y="17"/>
                  </a:cubicBezTo>
                  <a:cubicBezTo>
                    <a:pt x="42" y="20"/>
                    <a:pt x="42" y="23"/>
                    <a:pt x="40" y="25"/>
                  </a:cubicBezTo>
                  <a:cubicBezTo>
                    <a:pt x="22" y="40"/>
                    <a:pt x="22" y="40"/>
                    <a:pt x="22" y="40"/>
                  </a:cubicBezTo>
                  <a:cubicBezTo>
                    <a:pt x="20" y="42"/>
                    <a:pt x="16" y="42"/>
                    <a:pt x="14" y="39"/>
                  </a:cubicBezTo>
                  <a:cubicBezTo>
                    <a:pt x="2" y="24"/>
                    <a:pt x="2" y="24"/>
                    <a:pt x="2" y="24"/>
                  </a:cubicBezTo>
                  <a:cubicBezTo>
                    <a:pt x="0" y="22"/>
                    <a:pt x="0" y="18"/>
                    <a:pt x="2" y="16"/>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69" name="Google Shape;169;g17ab430885e_0_0"/>
            <p:cNvSpPr/>
            <p:nvPr/>
          </p:nvSpPr>
          <p:spPr>
            <a:xfrm rot="-5400000">
              <a:off x="1679874" y="4922192"/>
              <a:ext cx="65191" cy="66399"/>
            </a:xfrm>
            <a:custGeom>
              <a:avLst/>
              <a:gdLst/>
              <a:ahLst/>
              <a:cxnLst/>
              <a:rect l="l" t="t" r="r" b="b"/>
              <a:pathLst>
                <a:path w="43" h="43" extrusionOk="0">
                  <a:moveTo>
                    <a:pt x="2" y="17"/>
                  </a:moveTo>
                  <a:cubicBezTo>
                    <a:pt x="20" y="2"/>
                    <a:pt x="20" y="2"/>
                    <a:pt x="20" y="2"/>
                  </a:cubicBezTo>
                  <a:cubicBezTo>
                    <a:pt x="22" y="0"/>
                    <a:pt x="26" y="0"/>
                    <a:pt x="28" y="3"/>
                  </a:cubicBezTo>
                  <a:cubicBezTo>
                    <a:pt x="41" y="18"/>
                    <a:pt x="41" y="18"/>
                    <a:pt x="41" y="18"/>
                  </a:cubicBezTo>
                  <a:cubicBezTo>
                    <a:pt x="43" y="20"/>
                    <a:pt x="42" y="24"/>
                    <a:pt x="40" y="26"/>
                  </a:cubicBezTo>
                  <a:cubicBezTo>
                    <a:pt x="22" y="41"/>
                    <a:pt x="22" y="41"/>
                    <a:pt x="22" y="41"/>
                  </a:cubicBezTo>
                  <a:cubicBezTo>
                    <a:pt x="20" y="43"/>
                    <a:pt x="17" y="42"/>
                    <a:pt x="15" y="40"/>
                  </a:cubicBezTo>
                  <a:cubicBezTo>
                    <a:pt x="2" y="25"/>
                    <a:pt x="2" y="25"/>
                    <a:pt x="2" y="25"/>
                  </a:cubicBezTo>
                  <a:cubicBezTo>
                    <a:pt x="0" y="23"/>
                    <a:pt x="0" y="19"/>
                    <a:pt x="2"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0" name="Google Shape;170;g17ab430885e_0_0"/>
            <p:cNvSpPr/>
            <p:nvPr/>
          </p:nvSpPr>
          <p:spPr>
            <a:xfrm rot="-5400000">
              <a:off x="1723334" y="4975310"/>
              <a:ext cx="65191" cy="63984"/>
            </a:xfrm>
            <a:custGeom>
              <a:avLst/>
              <a:gdLst/>
              <a:ahLst/>
              <a:cxnLst/>
              <a:rect l="l" t="t" r="r" b="b"/>
              <a:pathLst>
                <a:path w="43" h="42" extrusionOk="0">
                  <a:moveTo>
                    <a:pt x="3" y="17"/>
                  </a:moveTo>
                  <a:cubicBezTo>
                    <a:pt x="20" y="2"/>
                    <a:pt x="20" y="2"/>
                    <a:pt x="20" y="2"/>
                  </a:cubicBezTo>
                  <a:cubicBezTo>
                    <a:pt x="23" y="0"/>
                    <a:pt x="26" y="0"/>
                    <a:pt x="28" y="2"/>
                  </a:cubicBezTo>
                  <a:cubicBezTo>
                    <a:pt x="41" y="18"/>
                    <a:pt x="41" y="18"/>
                    <a:pt x="41" y="18"/>
                  </a:cubicBezTo>
                  <a:cubicBezTo>
                    <a:pt x="43" y="20"/>
                    <a:pt x="43" y="23"/>
                    <a:pt x="40" y="25"/>
                  </a:cubicBezTo>
                  <a:cubicBezTo>
                    <a:pt x="23" y="40"/>
                    <a:pt x="23" y="40"/>
                    <a:pt x="23" y="40"/>
                  </a:cubicBezTo>
                  <a:cubicBezTo>
                    <a:pt x="20" y="42"/>
                    <a:pt x="17" y="42"/>
                    <a:pt x="15" y="40"/>
                  </a:cubicBezTo>
                  <a:cubicBezTo>
                    <a:pt x="2" y="25"/>
                    <a:pt x="2" y="25"/>
                    <a:pt x="2" y="25"/>
                  </a:cubicBezTo>
                  <a:cubicBezTo>
                    <a:pt x="0" y="22"/>
                    <a:pt x="0" y="19"/>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1" name="Google Shape;171;g17ab430885e_0_0"/>
            <p:cNvSpPr/>
            <p:nvPr/>
          </p:nvSpPr>
          <p:spPr>
            <a:xfrm rot="-5400000">
              <a:off x="1767399" y="5026618"/>
              <a:ext cx="65191" cy="65191"/>
            </a:xfrm>
            <a:custGeom>
              <a:avLst/>
              <a:gdLst/>
              <a:ahLst/>
              <a:cxnLst/>
              <a:rect l="l" t="t" r="r" b="b"/>
              <a:pathLst>
                <a:path w="43" h="43" extrusionOk="0">
                  <a:moveTo>
                    <a:pt x="3" y="17"/>
                  </a:moveTo>
                  <a:cubicBezTo>
                    <a:pt x="21" y="2"/>
                    <a:pt x="21" y="2"/>
                    <a:pt x="21" y="2"/>
                  </a:cubicBezTo>
                  <a:cubicBezTo>
                    <a:pt x="23" y="0"/>
                    <a:pt x="26" y="1"/>
                    <a:pt x="28" y="3"/>
                  </a:cubicBezTo>
                  <a:cubicBezTo>
                    <a:pt x="41" y="18"/>
                    <a:pt x="41" y="18"/>
                    <a:pt x="41" y="18"/>
                  </a:cubicBezTo>
                  <a:cubicBezTo>
                    <a:pt x="43" y="21"/>
                    <a:pt x="43" y="24"/>
                    <a:pt x="41" y="26"/>
                  </a:cubicBezTo>
                  <a:cubicBezTo>
                    <a:pt x="23" y="41"/>
                    <a:pt x="23" y="41"/>
                    <a:pt x="23" y="41"/>
                  </a:cubicBezTo>
                  <a:cubicBezTo>
                    <a:pt x="21" y="43"/>
                    <a:pt x="17" y="43"/>
                    <a:pt x="15" y="40"/>
                  </a:cubicBezTo>
                  <a:cubicBezTo>
                    <a:pt x="2" y="25"/>
                    <a:pt x="2" y="25"/>
                    <a:pt x="2" y="25"/>
                  </a:cubicBezTo>
                  <a:cubicBezTo>
                    <a:pt x="0" y="23"/>
                    <a:pt x="1" y="19"/>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2" name="Google Shape;172;g17ab430885e_0_0"/>
            <p:cNvSpPr/>
            <p:nvPr/>
          </p:nvSpPr>
          <p:spPr>
            <a:xfrm rot="-5400000">
              <a:off x="1812067" y="5077321"/>
              <a:ext cx="63984" cy="66399"/>
            </a:xfrm>
            <a:custGeom>
              <a:avLst/>
              <a:gdLst/>
              <a:ahLst/>
              <a:cxnLst/>
              <a:rect l="l" t="t" r="r" b="b"/>
              <a:pathLst>
                <a:path w="42" h="43" extrusionOk="0">
                  <a:moveTo>
                    <a:pt x="2" y="17"/>
                  </a:moveTo>
                  <a:cubicBezTo>
                    <a:pt x="20" y="2"/>
                    <a:pt x="20" y="2"/>
                    <a:pt x="20" y="2"/>
                  </a:cubicBezTo>
                  <a:cubicBezTo>
                    <a:pt x="22" y="0"/>
                    <a:pt x="26" y="0"/>
                    <a:pt x="28" y="3"/>
                  </a:cubicBezTo>
                  <a:cubicBezTo>
                    <a:pt x="40" y="18"/>
                    <a:pt x="40" y="18"/>
                    <a:pt x="40" y="18"/>
                  </a:cubicBezTo>
                  <a:cubicBezTo>
                    <a:pt x="42" y="20"/>
                    <a:pt x="42" y="24"/>
                    <a:pt x="40" y="26"/>
                  </a:cubicBezTo>
                  <a:cubicBezTo>
                    <a:pt x="22" y="41"/>
                    <a:pt x="22" y="41"/>
                    <a:pt x="22" y="41"/>
                  </a:cubicBezTo>
                  <a:cubicBezTo>
                    <a:pt x="20" y="43"/>
                    <a:pt x="16" y="42"/>
                    <a:pt x="14" y="40"/>
                  </a:cubicBezTo>
                  <a:cubicBezTo>
                    <a:pt x="2" y="25"/>
                    <a:pt x="2" y="25"/>
                    <a:pt x="2" y="25"/>
                  </a:cubicBezTo>
                  <a:cubicBezTo>
                    <a:pt x="0" y="23"/>
                    <a:pt x="0" y="19"/>
                    <a:pt x="2"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3" name="Google Shape;173;g17ab430885e_0_0"/>
            <p:cNvSpPr/>
            <p:nvPr/>
          </p:nvSpPr>
          <p:spPr>
            <a:xfrm rot="-5400000">
              <a:off x="1854924" y="5129836"/>
              <a:ext cx="65191" cy="63984"/>
            </a:xfrm>
            <a:custGeom>
              <a:avLst/>
              <a:gdLst/>
              <a:ahLst/>
              <a:cxnLst/>
              <a:rect l="l" t="t" r="r" b="b"/>
              <a:pathLst>
                <a:path w="43" h="42" extrusionOk="0">
                  <a:moveTo>
                    <a:pt x="2" y="17"/>
                  </a:moveTo>
                  <a:cubicBezTo>
                    <a:pt x="20" y="2"/>
                    <a:pt x="20" y="2"/>
                    <a:pt x="20" y="2"/>
                  </a:cubicBezTo>
                  <a:cubicBezTo>
                    <a:pt x="22" y="0"/>
                    <a:pt x="26" y="0"/>
                    <a:pt x="28" y="2"/>
                  </a:cubicBezTo>
                  <a:cubicBezTo>
                    <a:pt x="41" y="18"/>
                    <a:pt x="41" y="18"/>
                    <a:pt x="41" y="18"/>
                  </a:cubicBezTo>
                  <a:cubicBezTo>
                    <a:pt x="43" y="20"/>
                    <a:pt x="42" y="23"/>
                    <a:pt x="40" y="25"/>
                  </a:cubicBezTo>
                  <a:cubicBezTo>
                    <a:pt x="22" y="40"/>
                    <a:pt x="22" y="40"/>
                    <a:pt x="22" y="40"/>
                  </a:cubicBezTo>
                  <a:cubicBezTo>
                    <a:pt x="20" y="42"/>
                    <a:pt x="17" y="42"/>
                    <a:pt x="15" y="40"/>
                  </a:cubicBezTo>
                  <a:cubicBezTo>
                    <a:pt x="2" y="24"/>
                    <a:pt x="2" y="24"/>
                    <a:pt x="2" y="24"/>
                  </a:cubicBezTo>
                  <a:cubicBezTo>
                    <a:pt x="0" y="22"/>
                    <a:pt x="0" y="19"/>
                    <a:pt x="2"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4" name="Google Shape;174;g17ab430885e_0_0"/>
            <p:cNvSpPr/>
            <p:nvPr/>
          </p:nvSpPr>
          <p:spPr>
            <a:xfrm rot="-5400000">
              <a:off x="1898384" y="5180540"/>
              <a:ext cx="65191" cy="66399"/>
            </a:xfrm>
            <a:custGeom>
              <a:avLst/>
              <a:gdLst/>
              <a:ahLst/>
              <a:cxnLst/>
              <a:rect l="l" t="t" r="r" b="b"/>
              <a:pathLst>
                <a:path w="43" h="43" extrusionOk="0">
                  <a:moveTo>
                    <a:pt x="3" y="17"/>
                  </a:moveTo>
                  <a:cubicBezTo>
                    <a:pt x="20" y="2"/>
                    <a:pt x="20" y="2"/>
                    <a:pt x="20" y="2"/>
                  </a:cubicBezTo>
                  <a:cubicBezTo>
                    <a:pt x="23" y="0"/>
                    <a:pt x="26" y="1"/>
                    <a:pt x="28" y="3"/>
                  </a:cubicBezTo>
                  <a:cubicBezTo>
                    <a:pt x="41" y="18"/>
                    <a:pt x="41" y="18"/>
                    <a:pt x="41" y="18"/>
                  </a:cubicBezTo>
                  <a:cubicBezTo>
                    <a:pt x="43" y="20"/>
                    <a:pt x="43" y="24"/>
                    <a:pt x="40" y="26"/>
                  </a:cubicBezTo>
                  <a:cubicBezTo>
                    <a:pt x="23" y="41"/>
                    <a:pt x="23" y="41"/>
                    <a:pt x="23" y="41"/>
                  </a:cubicBezTo>
                  <a:cubicBezTo>
                    <a:pt x="20" y="43"/>
                    <a:pt x="17" y="43"/>
                    <a:pt x="15" y="40"/>
                  </a:cubicBezTo>
                  <a:cubicBezTo>
                    <a:pt x="2" y="25"/>
                    <a:pt x="2" y="25"/>
                    <a:pt x="2" y="25"/>
                  </a:cubicBezTo>
                  <a:cubicBezTo>
                    <a:pt x="0" y="23"/>
                    <a:pt x="0" y="19"/>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5" name="Google Shape;175;g17ab430885e_0_0"/>
            <p:cNvSpPr/>
            <p:nvPr/>
          </p:nvSpPr>
          <p:spPr>
            <a:xfrm rot="-5400000">
              <a:off x="1942449" y="5233056"/>
              <a:ext cx="65191" cy="65191"/>
            </a:xfrm>
            <a:custGeom>
              <a:avLst/>
              <a:gdLst/>
              <a:ahLst/>
              <a:cxnLst/>
              <a:rect l="l" t="t" r="r" b="b"/>
              <a:pathLst>
                <a:path w="43" h="43" extrusionOk="0">
                  <a:moveTo>
                    <a:pt x="3" y="17"/>
                  </a:moveTo>
                  <a:cubicBezTo>
                    <a:pt x="20" y="2"/>
                    <a:pt x="20" y="2"/>
                    <a:pt x="20" y="2"/>
                  </a:cubicBezTo>
                  <a:cubicBezTo>
                    <a:pt x="23" y="0"/>
                    <a:pt x="26" y="0"/>
                    <a:pt x="28" y="3"/>
                  </a:cubicBezTo>
                  <a:cubicBezTo>
                    <a:pt x="41" y="18"/>
                    <a:pt x="41" y="18"/>
                    <a:pt x="41" y="18"/>
                  </a:cubicBezTo>
                  <a:cubicBezTo>
                    <a:pt x="43" y="20"/>
                    <a:pt x="43" y="24"/>
                    <a:pt x="40" y="26"/>
                  </a:cubicBezTo>
                  <a:cubicBezTo>
                    <a:pt x="23" y="41"/>
                    <a:pt x="23" y="41"/>
                    <a:pt x="23" y="41"/>
                  </a:cubicBezTo>
                  <a:cubicBezTo>
                    <a:pt x="20" y="43"/>
                    <a:pt x="17" y="42"/>
                    <a:pt x="15" y="40"/>
                  </a:cubicBezTo>
                  <a:cubicBezTo>
                    <a:pt x="2" y="25"/>
                    <a:pt x="2" y="25"/>
                    <a:pt x="2" y="25"/>
                  </a:cubicBezTo>
                  <a:cubicBezTo>
                    <a:pt x="0" y="22"/>
                    <a:pt x="1" y="19"/>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6" name="Google Shape;176;g17ab430885e_0_0"/>
            <p:cNvSpPr/>
            <p:nvPr/>
          </p:nvSpPr>
          <p:spPr>
            <a:xfrm rot="-5400000">
              <a:off x="1987720" y="5286777"/>
              <a:ext cx="70020" cy="68812"/>
            </a:xfrm>
            <a:custGeom>
              <a:avLst/>
              <a:gdLst/>
              <a:ahLst/>
              <a:cxnLst/>
              <a:rect l="l" t="t" r="r" b="b"/>
              <a:pathLst>
                <a:path w="46" h="45" extrusionOk="0">
                  <a:moveTo>
                    <a:pt x="3" y="19"/>
                  </a:moveTo>
                  <a:cubicBezTo>
                    <a:pt x="23" y="2"/>
                    <a:pt x="23" y="2"/>
                    <a:pt x="23" y="2"/>
                  </a:cubicBezTo>
                  <a:cubicBezTo>
                    <a:pt x="26" y="0"/>
                    <a:pt x="29" y="0"/>
                    <a:pt x="31" y="3"/>
                  </a:cubicBezTo>
                  <a:cubicBezTo>
                    <a:pt x="44" y="18"/>
                    <a:pt x="44" y="18"/>
                    <a:pt x="44" y="18"/>
                  </a:cubicBezTo>
                  <a:cubicBezTo>
                    <a:pt x="46" y="20"/>
                    <a:pt x="46" y="24"/>
                    <a:pt x="43" y="25"/>
                  </a:cubicBezTo>
                  <a:cubicBezTo>
                    <a:pt x="23" y="43"/>
                    <a:pt x="23" y="43"/>
                    <a:pt x="23" y="43"/>
                  </a:cubicBezTo>
                  <a:cubicBezTo>
                    <a:pt x="21" y="45"/>
                    <a:pt x="17" y="44"/>
                    <a:pt x="15" y="42"/>
                  </a:cubicBezTo>
                  <a:cubicBezTo>
                    <a:pt x="2" y="27"/>
                    <a:pt x="2" y="27"/>
                    <a:pt x="2" y="27"/>
                  </a:cubicBezTo>
                  <a:cubicBezTo>
                    <a:pt x="0" y="25"/>
                    <a:pt x="1"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7" name="Google Shape;177;g17ab430885e_0_0"/>
            <p:cNvSpPr/>
            <p:nvPr/>
          </p:nvSpPr>
          <p:spPr>
            <a:xfrm rot="-5400000">
              <a:off x="1461364" y="4567263"/>
              <a:ext cx="78470" cy="77263"/>
            </a:xfrm>
            <a:custGeom>
              <a:avLst/>
              <a:gdLst/>
              <a:ahLst/>
              <a:cxnLst/>
              <a:rect l="l" t="t" r="r" b="b"/>
              <a:pathLst>
                <a:path w="51" h="51" extrusionOk="0">
                  <a:moveTo>
                    <a:pt x="3" y="18"/>
                  </a:moveTo>
                  <a:cubicBezTo>
                    <a:pt x="21" y="3"/>
                    <a:pt x="21" y="3"/>
                    <a:pt x="21" y="3"/>
                  </a:cubicBezTo>
                  <a:cubicBezTo>
                    <a:pt x="24" y="0"/>
                    <a:pt x="28" y="1"/>
                    <a:pt x="31" y="4"/>
                  </a:cubicBezTo>
                  <a:cubicBezTo>
                    <a:pt x="48" y="24"/>
                    <a:pt x="48" y="24"/>
                    <a:pt x="48" y="24"/>
                  </a:cubicBezTo>
                  <a:cubicBezTo>
                    <a:pt x="51" y="27"/>
                    <a:pt x="50" y="31"/>
                    <a:pt x="47" y="34"/>
                  </a:cubicBezTo>
                  <a:cubicBezTo>
                    <a:pt x="29" y="49"/>
                    <a:pt x="29" y="49"/>
                    <a:pt x="29" y="49"/>
                  </a:cubicBezTo>
                  <a:cubicBezTo>
                    <a:pt x="27" y="51"/>
                    <a:pt x="22" y="51"/>
                    <a:pt x="20" y="48"/>
                  </a:cubicBezTo>
                  <a:cubicBezTo>
                    <a:pt x="2" y="28"/>
                    <a:pt x="2" y="28"/>
                    <a:pt x="2" y="28"/>
                  </a:cubicBezTo>
                  <a:cubicBezTo>
                    <a:pt x="0" y="25"/>
                    <a:pt x="0" y="21"/>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8" name="Google Shape;178;g17ab430885e_0_0"/>
            <p:cNvSpPr/>
            <p:nvPr/>
          </p:nvSpPr>
          <p:spPr>
            <a:xfrm rot="-5400000">
              <a:off x="1509050" y="4624607"/>
              <a:ext cx="78470" cy="76056"/>
            </a:xfrm>
            <a:custGeom>
              <a:avLst/>
              <a:gdLst/>
              <a:ahLst/>
              <a:cxnLst/>
              <a:rect l="l" t="t" r="r" b="b"/>
              <a:pathLst>
                <a:path w="51" h="50" extrusionOk="0">
                  <a:moveTo>
                    <a:pt x="4" y="17"/>
                  </a:moveTo>
                  <a:cubicBezTo>
                    <a:pt x="22" y="2"/>
                    <a:pt x="22" y="2"/>
                    <a:pt x="22" y="2"/>
                  </a:cubicBezTo>
                  <a:cubicBezTo>
                    <a:pt x="24" y="0"/>
                    <a:pt x="29" y="0"/>
                    <a:pt x="31" y="3"/>
                  </a:cubicBezTo>
                  <a:cubicBezTo>
                    <a:pt x="49" y="23"/>
                    <a:pt x="49" y="23"/>
                    <a:pt x="49" y="23"/>
                  </a:cubicBezTo>
                  <a:cubicBezTo>
                    <a:pt x="51" y="26"/>
                    <a:pt x="51" y="30"/>
                    <a:pt x="48" y="33"/>
                  </a:cubicBezTo>
                  <a:cubicBezTo>
                    <a:pt x="30" y="48"/>
                    <a:pt x="30" y="48"/>
                    <a:pt x="30" y="48"/>
                  </a:cubicBezTo>
                  <a:cubicBezTo>
                    <a:pt x="27" y="50"/>
                    <a:pt x="23" y="50"/>
                    <a:pt x="20" y="47"/>
                  </a:cubicBezTo>
                  <a:cubicBezTo>
                    <a:pt x="3" y="27"/>
                    <a:pt x="3" y="27"/>
                    <a:pt x="3" y="27"/>
                  </a:cubicBezTo>
                  <a:cubicBezTo>
                    <a:pt x="0" y="24"/>
                    <a:pt x="1" y="20"/>
                    <a:pt x="4"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79" name="Google Shape;179;g17ab430885e_0_0"/>
            <p:cNvSpPr/>
            <p:nvPr/>
          </p:nvSpPr>
          <p:spPr>
            <a:xfrm rot="-5400000">
              <a:off x="1558547" y="4678933"/>
              <a:ext cx="76056" cy="78470"/>
            </a:xfrm>
            <a:custGeom>
              <a:avLst/>
              <a:gdLst/>
              <a:ahLst/>
              <a:cxnLst/>
              <a:rect l="l" t="t" r="r" b="b"/>
              <a:pathLst>
                <a:path w="50" h="51" extrusionOk="0">
                  <a:moveTo>
                    <a:pt x="3" y="17"/>
                  </a:moveTo>
                  <a:cubicBezTo>
                    <a:pt x="21" y="2"/>
                    <a:pt x="21" y="2"/>
                    <a:pt x="21" y="2"/>
                  </a:cubicBezTo>
                  <a:cubicBezTo>
                    <a:pt x="24" y="0"/>
                    <a:pt x="28" y="0"/>
                    <a:pt x="30" y="3"/>
                  </a:cubicBezTo>
                  <a:cubicBezTo>
                    <a:pt x="48" y="23"/>
                    <a:pt x="48" y="23"/>
                    <a:pt x="48" y="23"/>
                  </a:cubicBezTo>
                  <a:cubicBezTo>
                    <a:pt x="50" y="26"/>
                    <a:pt x="50" y="30"/>
                    <a:pt x="47" y="33"/>
                  </a:cubicBezTo>
                  <a:cubicBezTo>
                    <a:pt x="29" y="48"/>
                    <a:pt x="29" y="48"/>
                    <a:pt x="29" y="48"/>
                  </a:cubicBezTo>
                  <a:cubicBezTo>
                    <a:pt x="26" y="51"/>
                    <a:pt x="22" y="50"/>
                    <a:pt x="20" y="47"/>
                  </a:cubicBezTo>
                  <a:cubicBezTo>
                    <a:pt x="2" y="27"/>
                    <a:pt x="2" y="27"/>
                    <a:pt x="2" y="27"/>
                  </a:cubicBezTo>
                  <a:cubicBezTo>
                    <a:pt x="0" y="24"/>
                    <a:pt x="0" y="20"/>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0" name="Google Shape;180;g17ab430885e_0_0"/>
            <p:cNvSpPr/>
            <p:nvPr/>
          </p:nvSpPr>
          <p:spPr>
            <a:xfrm rot="-5400000">
              <a:off x="1605025" y="4735069"/>
              <a:ext cx="78470" cy="77263"/>
            </a:xfrm>
            <a:custGeom>
              <a:avLst/>
              <a:gdLst/>
              <a:ahLst/>
              <a:cxnLst/>
              <a:rect l="l" t="t" r="r" b="b"/>
              <a:pathLst>
                <a:path w="51" h="51" extrusionOk="0">
                  <a:moveTo>
                    <a:pt x="3" y="17"/>
                  </a:moveTo>
                  <a:cubicBezTo>
                    <a:pt x="21" y="2"/>
                    <a:pt x="21" y="2"/>
                    <a:pt x="21" y="2"/>
                  </a:cubicBezTo>
                  <a:cubicBezTo>
                    <a:pt x="24" y="0"/>
                    <a:pt x="28" y="0"/>
                    <a:pt x="31" y="3"/>
                  </a:cubicBezTo>
                  <a:cubicBezTo>
                    <a:pt x="48" y="24"/>
                    <a:pt x="48" y="24"/>
                    <a:pt x="48" y="24"/>
                  </a:cubicBezTo>
                  <a:cubicBezTo>
                    <a:pt x="51" y="26"/>
                    <a:pt x="50" y="31"/>
                    <a:pt x="48" y="33"/>
                  </a:cubicBezTo>
                  <a:cubicBezTo>
                    <a:pt x="29" y="48"/>
                    <a:pt x="29" y="48"/>
                    <a:pt x="29" y="48"/>
                  </a:cubicBezTo>
                  <a:cubicBezTo>
                    <a:pt x="27" y="51"/>
                    <a:pt x="22" y="50"/>
                    <a:pt x="20" y="47"/>
                  </a:cubicBezTo>
                  <a:cubicBezTo>
                    <a:pt x="2" y="27"/>
                    <a:pt x="2" y="27"/>
                    <a:pt x="2" y="27"/>
                  </a:cubicBezTo>
                  <a:cubicBezTo>
                    <a:pt x="0" y="24"/>
                    <a:pt x="1" y="20"/>
                    <a:pt x="3" y="1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1" name="Google Shape;181;g17ab430885e_0_0"/>
            <p:cNvSpPr/>
            <p:nvPr/>
          </p:nvSpPr>
          <p:spPr>
            <a:xfrm rot="-5400000">
              <a:off x="1653315" y="4790602"/>
              <a:ext cx="76056" cy="77263"/>
            </a:xfrm>
            <a:custGeom>
              <a:avLst/>
              <a:gdLst/>
              <a:ahLst/>
              <a:cxnLst/>
              <a:rect l="l" t="t" r="r" b="b"/>
              <a:pathLst>
                <a:path w="50" h="51" extrusionOk="0">
                  <a:moveTo>
                    <a:pt x="3" y="18"/>
                  </a:moveTo>
                  <a:cubicBezTo>
                    <a:pt x="21" y="2"/>
                    <a:pt x="21" y="2"/>
                    <a:pt x="21" y="2"/>
                  </a:cubicBezTo>
                  <a:cubicBezTo>
                    <a:pt x="24" y="0"/>
                    <a:pt x="28" y="0"/>
                    <a:pt x="30" y="3"/>
                  </a:cubicBezTo>
                  <a:cubicBezTo>
                    <a:pt x="48" y="24"/>
                    <a:pt x="48" y="24"/>
                    <a:pt x="48" y="24"/>
                  </a:cubicBezTo>
                  <a:cubicBezTo>
                    <a:pt x="50" y="26"/>
                    <a:pt x="50" y="31"/>
                    <a:pt x="47" y="33"/>
                  </a:cubicBezTo>
                  <a:cubicBezTo>
                    <a:pt x="29" y="48"/>
                    <a:pt x="29" y="48"/>
                    <a:pt x="29" y="48"/>
                  </a:cubicBezTo>
                  <a:cubicBezTo>
                    <a:pt x="26" y="51"/>
                    <a:pt x="22" y="50"/>
                    <a:pt x="19" y="48"/>
                  </a:cubicBezTo>
                  <a:cubicBezTo>
                    <a:pt x="2" y="27"/>
                    <a:pt x="2" y="27"/>
                    <a:pt x="2" y="27"/>
                  </a:cubicBezTo>
                  <a:cubicBezTo>
                    <a:pt x="0" y="24"/>
                    <a:pt x="0"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2" name="Google Shape;182;g17ab430885e_0_0"/>
            <p:cNvSpPr/>
            <p:nvPr/>
          </p:nvSpPr>
          <p:spPr>
            <a:xfrm rot="-5400000">
              <a:off x="1700397" y="4847342"/>
              <a:ext cx="76056" cy="77263"/>
            </a:xfrm>
            <a:custGeom>
              <a:avLst/>
              <a:gdLst/>
              <a:ahLst/>
              <a:cxnLst/>
              <a:rect l="l" t="t" r="r" b="b"/>
              <a:pathLst>
                <a:path w="50" h="51" extrusionOk="0">
                  <a:moveTo>
                    <a:pt x="3" y="18"/>
                  </a:moveTo>
                  <a:cubicBezTo>
                    <a:pt x="21" y="2"/>
                    <a:pt x="21" y="2"/>
                    <a:pt x="21" y="2"/>
                  </a:cubicBezTo>
                  <a:cubicBezTo>
                    <a:pt x="24" y="0"/>
                    <a:pt x="28" y="0"/>
                    <a:pt x="30" y="3"/>
                  </a:cubicBezTo>
                  <a:cubicBezTo>
                    <a:pt x="48" y="24"/>
                    <a:pt x="48" y="24"/>
                    <a:pt x="48" y="24"/>
                  </a:cubicBezTo>
                  <a:cubicBezTo>
                    <a:pt x="50" y="26"/>
                    <a:pt x="50" y="31"/>
                    <a:pt x="47" y="33"/>
                  </a:cubicBezTo>
                  <a:cubicBezTo>
                    <a:pt x="29" y="48"/>
                    <a:pt x="29" y="48"/>
                    <a:pt x="29" y="48"/>
                  </a:cubicBezTo>
                  <a:cubicBezTo>
                    <a:pt x="26" y="51"/>
                    <a:pt x="22" y="50"/>
                    <a:pt x="20" y="48"/>
                  </a:cubicBezTo>
                  <a:cubicBezTo>
                    <a:pt x="2" y="27"/>
                    <a:pt x="2" y="27"/>
                    <a:pt x="2" y="27"/>
                  </a:cubicBezTo>
                  <a:cubicBezTo>
                    <a:pt x="0" y="24"/>
                    <a:pt x="0"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3" name="Google Shape;183;g17ab430885e_0_0"/>
            <p:cNvSpPr/>
            <p:nvPr/>
          </p:nvSpPr>
          <p:spPr>
            <a:xfrm rot="-5400000">
              <a:off x="1747479" y="4902875"/>
              <a:ext cx="77263" cy="78470"/>
            </a:xfrm>
            <a:custGeom>
              <a:avLst/>
              <a:gdLst/>
              <a:ahLst/>
              <a:cxnLst/>
              <a:rect l="l" t="t" r="r" b="b"/>
              <a:pathLst>
                <a:path w="51" h="51" extrusionOk="0">
                  <a:moveTo>
                    <a:pt x="3" y="18"/>
                  </a:moveTo>
                  <a:cubicBezTo>
                    <a:pt x="22" y="2"/>
                    <a:pt x="22" y="2"/>
                    <a:pt x="22" y="2"/>
                  </a:cubicBezTo>
                  <a:cubicBezTo>
                    <a:pt x="24" y="0"/>
                    <a:pt x="28" y="0"/>
                    <a:pt x="31" y="3"/>
                  </a:cubicBezTo>
                  <a:cubicBezTo>
                    <a:pt x="48" y="24"/>
                    <a:pt x="48" y="24"/>
                    <a:pt x="48" y="24"/>
                  </a:cubicBezTo>
                  <a:cubicBezTo>
                    <a:pt x="51" y="27"/>
                    <a:pt x="50" y="31"/>
                    <a:pt x="48" y="33"/>
                  </a:cubicBezTo>
                  <a:cubicBezTo>
                    <a:pt x="29" y="49"/>
                    <a:pt x="29" y="49"/>
                    <a:pt x="29" y="49"/>
                  </a:cubicBezTo>
                  <a:cubicBezTo>
                    <a:pt x="27" y="51"/>
                    <a:pt x="23" y="51"/>
                    <a:pt x="20" y="48"/>
                  </a:cubicBezTo>
                  <a:cubicBezTo>
                    <a:pt x="3" y="27"/>
                    <a:pt x="3" y="27"/>
                    <a:pt x="3" y="27"/>
                  </a:cubicBezTo>
                  <a:cubicBezTo>
                    <a:pt x="0" y="24"/>
                    <a:pt x="1"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4" name="Google Shape;184;g17ab430885e_0_0"/>
            <p:cNvSpPr/>
            <p:nvPr/>
          </p:nvSpPr>
          <p:spPr>
            <a:xfrm rot="-5400000">
              <a:off x="1795166" y="4957805"/>
              <a:ext cx="76056" cy="78470"/>
            </a:xfrm>
            <a:custGeom>
              <a:avLst/>
              <a:gdLst/>
              <a:ahLst/>
              <a:cxnLst/>
              <a:rect l="l" t="t" r="r" b="b"/>
              <a:pathLst>
                <a:path w="50" h="51" extrusionOk="0">
                  <a:moveTo>
                    <a:pt x="3" y="18"/>
                  </a:moveTo>
                  <a:cubicBezTo>
                    <a:pt x="21" y="2"/>
                    <a:pt x="21" y="2"/>
                    <a:pt x="21" y="2"/>
                  </a:cubicBezTo>
                  <a:cubicBezTo>
                    <a:pt x="24" y="0"/>
                    <a:pt x="28" y="0"/>
                    <a:pt x="30" y="3"/>
                  </a:cubicBezTo>
                  <a:cubicBezTo>
                    <a:pt x="48" y="24"/>
                    <a:pt x="48" y="24"/>
                    <a:pt x="48" y="24"/>
                  </a:cubicBezTo>
                  <a:cubicBezTo>
                    <a:pt x="50" y="27"/>
                    <a:pt x="50" y="31"/>
                    <a:pt x="47" y="33"/>
                  </a:cubicBezTo>
                  <a:cubicBezTo>
                    <a:pt x="29" y="49"/>
                    <a:pt x="29" y="49"/>
                    <a:pt x="29" y="49"/>
                  </a:cubicBezTo>
                  <a:cubicBezTo>
                    <a:pt x="26" y="51"/>
                    <a:pt x="22" y="51"/>
                    <a:pt x="20" y="48"/>
                  </a:cubicBezTo>
                  <a:cubicBezTo>
                    <a:pt x="2" y="27"/>
                    <a:pt x="2" y="27"/>
                    <a:pt x="2" y="27"/>
                  </a:cubicBezTo>
                  <a:cubicBezTo>
                    <a:pt x="0" y="24"/>
                    <a:pt x="0"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5" name="Google Shape;185;g17ab430885e_0_0"/>
            <p:cNvSpPr/>
            <p:nvPr/>
          </p:nvSpPr>
          <p:spPr>
            <a:xfrm rot="-5400000">
              <a:off x="1842248" y="5014545"/>
              <a:ext cx="76056" cy="78470"/>
            </a:xfrm>
            <a:custGeom>
              <a:avLst/>
              <a:gdLst/>
              <a:ahLst/>
              <a:cxnLst/>
              <a:rect l="l" t="t" r="r" b="b"/>
              <a:pathLst>
                <a:path w="50" h="51" extrusionOk="0">
                  <a:moveTo>
                    <a:pt x="3" y="18"/>
                  </a:moveTo>
                  <a:cubicBezTo>
                    <a:pt x="21" y="2"/>
                    <a:pt x="21" y="2"/>
                    <a:pt x="21" y="2"/>
                  </a:cubicBezTo>
                  <a:cubicBezTo>
                    <a:pt x="24" y="0"/>
                    <a:pt x="28" y="0"/>
                    <a:pt x="31" y="3"/>
                  </a:cubicBezTo>
                  <a:cubicBezTo>
                    <a:pt x="48" y="24"/>
                    <a:pt x="48" y="24"/>
                    <a:pt x="48" y="24"/>
                  </a:cubicBezTo>
                  <a:cubicBezTo>
                    <a:pt x="50" y="27"/>
                    <a:pt x="50" y="31"/>
                    <a:pt x="47" y="33"/>
                  </a:cubicBezTo>
                  <a:cubicBezTo>
                    <a:pt x="29" y="49"/>
                    <a:pt x="29" y="49"/>
                    <a:pt x="29" y="49"/>
                  </a:cubicBezTo>
                  <a:cubicBezTo>
                    <a:pt x="26" y="51"/>
                    <a:pt x="22" y="51"/>
                    <a:pt x="20" y="48"/>
                  </a:cubicBezTo>
                  <a:cubicBezTo>
                    <a:pt x="2" y="27"/>
                    <a:pt x="2" y="27"/>
                    <a:pt x="2" y="27"/>
                  </a:cubicBezTo>
                  <a:cubicBezTo>
                    <a:pt x="0" y="24"/>
                    <a:pt x="0"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6" name="Google Shape;186;g17ab430885e_0_0"/>
            <p:cNvSpPr/>
            <p:nvPr/>
          </p:nvSpPr>
          <p:spPr>
            <a:xfrm rot="-5400000">
              <a:off x="1889330" y="5071285"/>
              <a:ext cx="77263" cy="77263"/>
            </a:xfrm>
            <a:custGeom>
              <a:avLst/>
              <a:gdLst/>
              <a:ahLst/>
              <a:cxnLst/>
              <a:rect l="l" t="t" r="r" b="b"/>
              <a:pathLst>
                <a:path w="51" h="51" extrusionOk="0">
                  <a:moveTo>
                    <a:pt x="3" y="18"/>
                  </a:moveTo>
                  <a:cubicBezTo>
                    <a:pt x="22" y="3"/>
                    <a:pt x="22" y="3"/>
                    <a:pt x="22" y="3"/>
                  </a:cubicBezTo>
                  <a:cubicBezTo>
                    <a:pt x="24" y="0"/>
                    <a:pt x="29" y="1"/>
                    <a:pt x="31" y="3"/>
                  </a:cubicBezTo>
                  <a:cubicBezTo>
                    <a:pt x="48" y="24"/>
                    <a:pt x="48" y="24"/>
                    <a:pt x="48" y="24"/>
                  </a:cubicBezTo>
                  <a:cubicBezTo>
                    <a:pt x="51" y="27"/>
                    <a:pt x="50" y="31"/>
                    <a:pt x="48" y="33"/>
                  </a:cubicBezTo>
                  <a:cubicBezTo>
                    <a:pt x="30" y="49"/>
                    <a:pt x="30" y="49"/>
                    <a:pt x="30" y="49"/>
                  </a:cubicBezTo>
                  <a:cubicBezTo>
                    <a:pt x="27" y="51"/>
                    <a:pt x="23" y="51"/>
                    <a:pt x="20" y="48"/>
                  </a:cubicBezTo>
                  <a:cubicBezTo>
                    <a:pt x="3" y="27"/>
                    <a:pt x="3" y="27"/>
                    <a:pt x="3" y="27"/>
                  </a:cubicBezTo>
                  <a:cubicBezTo>
                    <a:pt x="0" y="25"/>
                    <a:pt x="1"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7" name="Google Shape;187;g17ab430885e_0_0"/>
            <p:cNvSpPr/>
            <p:nvPr/>
          </p:nvSpPr>
          <p:spPr>
            <a:xfrm rot="-5400000">
              <a:off x="1936413" y="5126818"/>
              <a:ext cx="77263" cy="77263"/>
            </a:xfrm>
            <a:custGeom>
              <a:avLst/>
              <a:gdLst/>
              <a:ahLst/>
              <a:cxnLst/>
              <a:rect l="l" t="t" r="r" b="b"/>
              <a:pathLst>
                <a:path w="50" h="51" extrusionOk="0">
                  <a:moveTo>
                    <a:pt x="3" y="18"/>
                  </a:moveTo>
                  <a:cubicBezTo>
                    <a:pt x="21" y="3"/>
                    <a:pt x="21" y="3"/>
                    <a:pt x="21" y="3"/>
                  </a:cubicBezTo>
                  <a:cubicBezTo>
                    <a:pt x="24" y="0"/>
                    <a:pt x="28" y="1"/>
                    <a:pt x="30" y="3"/>
                  </a:cubicBezTo>
                  <a:cubicBezTo>
                    <a:pt x="48" y="24"/>
                    <a:pt x="48" y="24"/>
                    <a:pt x="48" y="24"/>
                  </a:cubicBezTo>
                  <a:cubicBezTo>
                    <a:pt x="50" y="27"/>
                    <a:pt x="50" y="31"/>
                    <a:pt x="47" y="33"/>
                  </a:cubicBezTo>
                  <a:cubicBezTo>
                    <a:pt x="29" y="49"/>
                    <a:pt x="29" y="49"/>
                    <a:pt x="29" y="49"/>
                  </a:cubicBezTo>
                  <a:cubicBezTo>
                    <a:pt x="26" y="51"/>
                    <a:pt x="22" y="51"/>
                    <a:pt x="20" y="48"/>
                  </a:cubicBezTo>
                  <a:cubicBezTo>
                    <a:pt x="2" y="27"/>
                    <a:pt x="2" y="27"/>
                    <a:pt x="2" y="27"/>
                  </a:cubicBezTo>
                  <a:cubicBezTo>
                    <a:pt x="0" y="25"/>
                    <a:pt x="0" y="20"/>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8" name="Google Shape;188;g17ab430885e_0_0"/>
            <p:cNvSpPr/>
            <p:nvPr/>
          </p:nvSpPr>
          <p:spPr>
            <a:xfrm rot="-5400000">
              <a:off x="1983495" y="5182351"/>
              <a:ext cx="77263" cy="77263"/>
            </a:xfrm>
            <a:custGeom>
              <a:avLst/>
              <a:gdLst/>
              <a:ahLst/>
              <a:cxnLst/>
              <a:rect l="l" t="t" r="r" b="b"/>
              <a:pathLst>
                <a:path w="51" h="51" extrusionOk="0">
                  <a:moveTo>
                    <a:pt x="3" y="18"/>
                  </a:moveTo>
                  <a:cubicBezTo>
                    <a:pt x="21" y="3"/>
                    <a:pt x="21" y="3"/>
                    <a:pt x="21" y="3"/>
                  </a:cubicBezTo>
                  <a:cubicBezTo>
                    <a:pt x="24" y="0"/>
                    <a:pt x="28" y="1"/>
                    <a:pt x="31" y="4"/>
                  </a:cubicBezTo>
                  <a:cubicBezTo>
                    <a:pt x="48" y="24"/>
                    <a:pt x="48" y="24"/>
                    <a:pt x="48" y="24"/>
                  </a:cubicBezTo>
                  <a:cubicBezTo>
                    <a:pt x="51" y="27"/>
                    <a:pt x="50" y="31"/>
                    <a:pt x="47" y="34"/>
                  </a:cubicBezTo>
                  <a:cubicBezTo>
                    <a:pt x="29" y="49"/>
                    <a:pt x="29" y="49"/>
                    <a:pt x="29" y="49"/>
                  </a:cubicBezTo>
                  <a:cubicBezTo>
                    <a:pt x="27" y="51"/>
                    <a:pt x="22" y="51"/>
                    <a:pt x="20" y="48"/>
                  </a:cubicBezTo>
                  <a:cubicBezTo>
                    <a:pt x="2" y="27"/>
                    <a:pt x="2" y="27"/>
                    <a:pt x="2" y="27"/>
                  </a:cubicBezTo>
                  <a:cubicBezTo>
                    <a:pt x="0" y="25"/>
                    <a:pt x="0" y="21"/>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89" name="Google Shape;189;g17ab430885e_0_0"/>
            <p:cNvSpPr/>
            <p:nvPr/>
          </p:nvSpPr>
          <p:spPr>
            <a:xfrm rot="-5400000">
              <a:off x="2032388" y="5239695"/>
              <a:ext cx="77263" cy="78470"/>
            </a:xfrm>
            <a:custGeom>
              <a:avLst/>
              <a:gdLst/>
              <a:ahLst/>
              <a:cxnLst/>
              <a:rect l="l" t="t" r="r" b="b"/>
              <a:pathLst>
                <a:path w="51" h="51" extrusionOk="0">
                  <a:moveTo>
                    <a:pt x="3" y="18"/>
                  </a:moveTo>
                  <a:cubicBezTo>
                    <a:pt x="22" y="3"/>
                    <a:pt x="22" y="3"/>
                    <a:pt x="22" y="3"/>
                  </a:cubicBezTo>
                  <a:cubicBezTo>
                    <a:pt x="25" y="0"/>
                    <a:pt x="29" y="1"/>
                    <a:pt x="31" y="3"/>
                  </a:cubicBezTo>
                  <a:cubicBezTo>
                    <a:pt x="49" y="24"/>
                    <a:pt x="49" y="24"/>
                    <a:pt x="49" y="24"/>
                  </a:cubicBezTo>
                  <a:cubicBezTo>
                    <a:pt x="51" y="27"/>
                    <a:pt x="51" y="31"/>
                    <a:pt x="48" y="33"/>
                  </a:cubicBezTo>
                  <a:cubicBezTo>
                    <a:pt x="29" y="49"/>
                    <a:pt x="29" y="49"/>
                    <a:pt x="29" y="49"/>
                  </a:cubicBezTo>
                  <a:cubicBezTo>
                    <a:pt x="27" y="51"/>
                    <a:pt x="22" y="51"/>
                    <a:pt x="20" y="48"/>
                  </a:cubicBezTo>
                  <a:cubicBezTo>
                    <a:pt x="3" y="28"/>
                    <a:pt x="3" y="28"/>
                    <a:pt x="3" y="28"/>
                  </a:cubicBezTo>
                  <a:cubicBezTo>
                    <a:pt x="0" y="25"/>
                    <a:pt x="1" y="21"/>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0" name="Google Shape;190;g17ab430885e_0_0"/>
            <p:cNvSpPr/>
            <p:nvPr/>
          </p:nvSpPr>
          <p:spPr>
            <a:xfrm rot="-5400000">
              <a:off x="2058343" y="5164242"/>
              <a:ext cx="108651" cy="103823"/>
            </a:xfrm>
            <a:custGeom>
              <a:avLst/>
              <a:gdLst/>
              <a:ahLst/>
              <a:cxnLst/>
              <a:rect l="l" t="t" r="r" b="b"/>
              <a:pathLst>
                <a:path w="71" h="68" extrusionOk="0">
                  <a:moveTo>
                    <a:pt x="3" y="35"/>
                  </a:moveTo>
                  <a:cubicBezTo>
                    <a:pt x="41" y="3"/>
                    <a:pt x="41" y="3"/>
                    <a:pt x="41" y="3"/>
                  </a:cubicBezTo>
                  <a:cubicBezTo>
                    <a:pt x="44" y="0"/>
                    <a:pt x="49" y="1"/>
                    <a:pt x="52" y="4"/>
                  </a:cubicBezTo>
                  <a:cubicBezTo>
                    <a:pt x="68" y="23"/>
                    <a:pt x="68" y="23"/>
                    <a:pt x="68" y="23"/>
                  </a:cubicBezTo>
                  <a:cubicBezTo>
                    <a:pt x="71" y="26"/>
                    <a:pt x="71" y="31"/>
                    <a:pt x="67" y="34"/>
                  </a:cubicBezTo>
                  <a:cubicBezTo>
                    <a:pt x="29" y="66"/>
                    <a:pt x="29" y="66"/>
                    <a:pt x="29" y="66"/>
                  </a:cubicBezTo>
                  <a:cubicBezTo>
                    <a:pt x="26" y="68"/>
                    <a:pt x="22" y="68"/>
                    <a:pt x="19" y="65"/>
                  </a:cubicBezTo>
                  <a:cubicBezTo>
                    <a:pt x="2" y="45"/>
                    <a:pt x="2" y="45"/>
                    <a:pt x="2" y="45"/>
                  </a:cubicBezTo>
                  <a:cubicBezTo>
                    <a:pt x="0" y="42"/>
                    <a:pt x="0" y="38"/>
                    <a:pt x="3" y="35"/>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1" name="Google Shape;191;g17ab430885e_0_0"/>
            <p:cNvSpPr/>
            <p:nvPr/>
          </p:nvSpPr>
          <p:spPr>
            <a:xfrm rot="-5400000">
              <a:off x="2104218" y="5106295"/>
              <a:ext cx="119517" cy="114687"/>
            </a:xfrm>
            <a:custGeom>
              <a:avLst/>
              <a:gdLst/>
              <a:ahLst/>
              <a:cxnLst/>
              <a:rect l="l" t="t" r="r" b="b"/>
              <a:pathLst>
                <a:path w="78" h="75" extrusionOk="0">
                  <a:moveTo>
                    <a:pt x="3" y="41"/>
                  </a:moveTo>
                  <a:cubicBezTo>
                    <a:pt x="48" y="3"/>
                    <a:pt x="48" y="3"/>
                    <a:pt x="48" y="3"/>
                  </a:cubicBezTo>
                  <a:cubicBezTo>
                    <a:pt x="51" y="0"/>
                    <a:pt x="56" y="1"/>
                    <a:pt x="58" y="4"/>
                  </a:cubicBezTo>
                  <a:cubicBezTo>
                    <a:pt x="75" y="23"/>
                    <a:pt x="75" y="23"/>
                    <a:pt x="75" y="23"/>
                  </a:cubicBezTo>
                  <a:cubicBezTo>
                    <a:pt x="78" y="26"/>
                    <a:pt x="77" y="31"/>
                    <a:pt x="74" y="34"/>
                  </a:cubicBezTo>
                  <a:cubicBezTo>
                    <a:pt x="29" y="72"/>
                    <a:pt x="29" y="72"/>
                    <a:pt x="29" y="72"/>
                  </a:cubicBezTo>
                  <a:cubicBezTo>
                    <a:pt x="26" y="75"/>
                    <a:pt x="21" y="74"/>
                    <a:pt x="19" y="71"/>
                  </a:cubicBezTo>
                  <a:cubicBezTo>
                    <a:pt x="2" y="51"/>
                    <a:pt x="2" y="51"/>
                    <a:pt x="2" y="51"/>
                  </a:cubicBezTo>
                  <a:cubicBezTo>
                    <a:pt x="0" y="48"/>
                    <a:pt x="0" y="44"/>
                    <a:pt x="3" y="41"/>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2" name="Google Shape;192;g17ab430885e_0_0"/>
            <p:cNvSpPr/>
            <p:nvPr/>
          </p:nvSpPr>
          <p:spPr>
            <a:xfrm rot="-5400000">
              <a:off x="2132588" y="5033257"/>
              <a:ext cx="149698" cy="138832"/>
            </a:xfrm>
            <a:custGeom>
              <a:avLst/>
              <a:gdLst/>
              <a:ahLst/>
              <a:cxnLst/>
              <a:rect l="l" t="t" r="r" b="b"/>
              <a:pathLst>
                <a:path w="98" h="91" extrusionOk="0">
                  <a:moveTo>
                    <a:pt x="4" y="57"/>
                  </a:moveTo>
                  <a:cubicBezTo>
                    <a:pt x="68" y="2"/>
                    <a:pt x="68" y="2"/>
                    <a:pt x="68" y="2"/>
                  </a:cubicBezTo>
                  <a:cubicBezTo>
                    <a:pt x="71" y="0"/>
                    <a:pt x="76" y="0"/>
                    <a:pt x="79" y="3"/>
                  </a:cubicBezTo>
                  <a:cubicBezTo>
                    <a:pt x="95" y="23"/>
                    <a:pt x="95" y="23"/>
                    <a:pt x="95" y="23"/>
                  </a:cubicBezTo>
                  <a:cubicBezTo>
                    <a:pt x="98" y="26"/>
                    <a:pt x="98" y="30"/>
                    <a:pt x="95" y="33"/>
                  </a:cubicBezTo>
                  <a:cubicBezTo>
                    <a:pt x="30" y="88"/>
                    <a:pt x="30" y="88"/>
                    <a:pt x="30" y="88"/>
                  </a:cubicBezTo>
                  <a:cubicBezTo>
                    <a:pt x="27" y="91"/>
                    <a:pt x="22" y="90"/>
                    <a:pt x="20" y="87"/>
                  </a:cubicBezTo>
                  <a:cubicBezTo>
                    <a:pt x="3" y="67"/>
                    <a:pt x="3" y="67"/>
                    <a:pt x="3" y="67"/>
                  </a:cubicBezTo>
                  <a:cubicBezTo>
                    <a:pt x="0" y="64"/>
                    <a:pt x="1" y="60"/>
                    <a:pt x="4" y="57"/>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3" name="Google Shape;193;g17ab430885e_0_0"/>
            <p:cNvSpPr/>
            <p:nvPr/>
          </p:nvSpPr>
          <p:spPr>
            <a:xfrm rot="-5400000">
              <a:off x="2240636" y="5039897"/>
              <a:ext cx="91750" cy="89336"/>
            </a:xfrm>
            <a:custGeom>
              <a:avLst/>
              <a:gdLst/>
              <a:ahLst/>
              <a:cxnLst/>
              <a:rect l="l" t="t" r="r" b="b"/>
              <a:pathLst>
                <a:path w="60" h="59" extrusionOk="0">
                  <a:moveTo>
                    <a:pt x="3" y="25"/>
                  </a:moveTo>
                  <a:cubicBezTo>
                    <a:pt x="30" y="3"/>
                    <a:pt x="30" y="3"/>
                    <a:pt x="30" y="3"/>
                  </a:cubicBezTo>
                  <a:cubicBezTo>
                    <a:pt x="33" y="0"/>
                    <a:pt x="38" y="0"/>
                    <a:pt x="40" y="3"/>
                  </a:cubicBezTo>
                  <a:cubicBezTo>
                    <a:pt x="57" y="23"/>
                    <a:pt x="57" y="23"/>
                    <a:pt x="57" y="23"/>
                  </a:cubicBezTo>
                  <a:cubicBezTo>
                    <a:pt x="60" y="26"/>
                    <a:pt x="59" y="31"/>
                    <a:pt x="56" y="33"/>
                  </a:cubicBezTo>
                  <a:cubicBezTo>
                    <a:pt x="29" y="56"/>
                    <a:pt x="29" y="56"/>
                    <a:pt x="29" y="56"/>
                  </a:cubicBezTo>
                  <a:cubicBezTo>
                    <a:pt x="26" y="59"/>
                    <a:pt x="22" y="58"/>
                    <a:pt x="19" y="55"/>
                  </a:cubicBezTo>
                  <a:cubicBezTo>
                    <a:pt x="2" y="36"/>
                    <a:pt x="2" y="36"/>
                    <a:pt x="2" y="36"/>
                  </a:cubicBezTo>
                  <a:cubicBezTo>
                    <a:pt x="0" y="33"/>
                    <a:pt x="0" y="28"/>
                    <a:pt x="3" y="25"/>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4" name="Google Shape;194;g17ab430885e_0_0"/>
            <p:cNvSpPr/>
            <p:nvPr/>
          </p:nvSpPr>
          <p:spPr>
            <a:xfrm rot="-5400000">
              <a:off x="2017298" y="5108709"/>
              <a:ext cx="79678" cy="79678"/>
            </a:xfrm>
            <a:custGeom>
              <a:avLst/>
              <a:gdLst/>
              <a:ahLst/>
              <a:cxnLst/>
              <a:rect l="l" t="t" r="r" b="b"/>
              <a:pathLst>
                <a:path w="52" h="52" extrusionOk="0">
                  <a:moveTo>
                    <a:pt x="3" y="19"/>
                  </a:moveTo>
                  <a:cubicBezTo>
                    <a:pt x="22" y="2"/>
                    <a:pt x="22" y="2"/>
                    <a:pt x="22" y="2"/>
                  </a:cubicBezTo>
                  <a:cubicBezTo>
                    <a:pt x="25" y="0"/>
                    <a:pt x="30" y="0"/>
                    <a:pt x="32" y="3"/>
                  </a:cubicBezTo>
                  <a:cubicBezTo>
                    <a:pt x="49" y="23"/>
                    <a:pt x="49" y="23"/>
                    <a:pt x="49" y="23"/>
                  </a:cubicBezTo>
                  <a:cubicBezTo>
                    <a:pt x="52" y="26"/>
                    <a:pt x="51" y="30"/>
                    <a:pt x="48" y="33"/>
                  </a:cubicBezTo>
                  <a:cubicBezTo>
                    <a:pt x="29" y="49"/>
                    <a:pt x="29" y="49"/>
                    <a:pt x="29" y="49"/>
                  </a:cubicBezTo>
                  <a:cubicBezTo>
                    <a:pt x="26" y="52"/>
                    <a:pt x="21" y="52"/>
                    <a:pt x="19" y="49"/>
                  </a:cubicBezTo>
                  <a:cubicBezTo>
                    <a:pt x="2" y="29"/>
                    <a:pt x="2" y="29"/>
                    <a:pt x="2"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5" name="Google Shape;195;g17ab430885e_0_0"/>
            <p:cNvSpPr/>
            <p:nvPr/>
          </p:nvSpPr>
          <p:spPr>
            <a:xfrm rot="-5400000">
              <a:off x="1967801" y="5051970"/>
              <a:ext cx="79678" cy="79678"/>
            </a:xfrm>
            <a:custGeom>
              <a:avLst/>
              <a:gdLst/>
              <a:ahLst/>
              <a:cxnLst/>
              <a:rect l="l" t="t" r="r" b="b"/>
              <a:pathLst>
                <a:path w="52" h="52" extrusionOk="0">
                  <a:moveTo>
                    <a:pt x="3" y="19"/>
                  </a:moveTo>
                  <a:cubicBezTo>
                    <a:pt x="23" y="2"/>
                    <a:pt x="23" y="2"/>
                    <a:pt x="23" y="2"/>
                  </a:cubicBezTo>
                  <a:cubicBezTo>
                    <a:pt x="26" y="0"/>
                    <a:pt x="30" y="0"/>
                    <a:pt x="33" y="3"/>
                  </a:cubicBezTo>
                  <a:cubicBezTo>
                    <a:pt x="50" y="23"/>
                    <a:pt x="50" y="23"/>
                    <a:pt x="50" y="23"/>
                  </a:cubicBezTo>
                  <a:cubicBezTo>
                    <a:pt x="52" y="26"/>
                    <a:pt x="52" y="31"/>
                    <a:pt x="49" y="33"/>
                  </a:cubicBezTo>
                  <a:cubicBezTo>
                    <a:pt x="29" y="50"/>
                    <a:pt x="29" y="50"/>
                    <a:pt x="29" y="50"/>
                  </a:cubicBezTo>
                  <a:cubicBezTo>
                    <a:pt x="26" y="52"/>
                    <a:pt x="22" y="52"/>
                    <a:pt x="19" y="49"/>
                  </a:cubicBezTo>
                  <a:cubicBezTo>
                    <a:pt x="2" y="29"/>
                    <a:pt x="2" y="29"/>
                    <a:pt x="2"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6" name="Google Shape;196;g17ab430885e_0_0"/>
            <p:cNvSpPr/>
            <p:nvPr/>
          </p:nvSpPr>
          <p:spPr>
            <a:xfrm rot="-5400000">
              <a:off x="1920718" y="4995229"/>
              <a:ext cx="78470"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30" y="50"/>
                    <a:pt x="30" y="50"/>
                    <a:pt x="30" y="50"/>
                  </a:cubicBezTo>
                  <a:cubicBezTo>
                    <a:pt x="27" y="53"/>
                    <a:pt x="22" y="52"/>
                    <a:pt x="20" y="49"/>
                  </a:cubicBezTo>
                  <a:cubicBezTo>
                    <a:pt x="3" y="29"/>
                    <a:pt x="3" y="29"/>
                    <a:pt x="3" y="29"/>
                  </a:cubicBezTo>
                  <a:cubicBezTo>
                    <a:pt x="0" y="26"/>
                    <a:pt x="1"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7" name="Google Shape;197;g17ab430885e_0_0"/>
            <p:cNvSpPr/>
            <p:nvPr/>
          </p:nvSpPr>
          <p:spPr>
            <a:xfrm rot="-5400000">
              <a:off x="1871221" y="4939696"/>
              <a:ext cx="80885" cy="78470"/>
            </a:xfrm>
            <a:custGeom>
              <a:avLst/>
              <a:gdLst/>
              <a:ahLst/>
              <a:cxnLst/>
              <a:rect l="l" t="t" r="r" b="b"/>
              <a:pathLst>
                <a:path w="53" h="52" extrusionOk="0">
                  <a:moveTo>
                    <a:pt x="4" y="19"/>
                  </a:moveTo>
                  <a:cubicBezTo>
                    <a:pt x="23" y="2"/>
                    <a:pt x="23" y="2"/>
                    <a:pt x="23" y="2"/>
                  </a:cubicBezTo>
                  <a:cubicBezTo>
                    <a:pt x="26" y="0"/>
                    <a:pt x="31" y="0"/>
                    <a:pt x="33" y="3"/>
                  </a:cubicBezTo>
                  <a:cubicBezTo>
                    <a:pt x="50" y="23"/>
                    <a:pt x="50" y="23"/>
                    <a:pt x="50" y="23"/>
                  </a:cubicBezTo>
                  <a:cubicBezTo>
                    <a:pt x="53" y="26"/>
                    <a:pt x="52" y="30"/>
                    <a:pt x="49" y="33"/>
                  </a:cubicBezTo>
                  <a:cubicBezTo>
                    <a:pt x="30" y="49"/>
                    <a:pt x="30" y="49"/>
                    <a:pt x="30" y="49"/>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8" name="Google Shape;198;g17ab430885e_0_0"/>
            <p:cNvSpPr/>
            <p:nvPr/>
          </p:nvSpPr>
          <p:spPr>
            <a:xfrm rot="-5400000">
              <a:off x="1822932" y="4881748"/>
              <a:ext cx="79678" cy="79678"/>
            </a:xfrm>
            <a:custGeom>
              <a:avLst/>
              <a:gdLst/>
              <a:ahLst/>
              <a:cxnLst/>
              <a:rect l="l" t="t" r="r" b="b"/>
              <a:pathLst>
                <a:path w="52" h="52" extrusionOk="0">
                  <a:moveTo>
                    <a:pt x="3" y="19"/>
                  </a:moveTo>
                  <a:cubicBezTo>
                    <a:pt x="23" y="2"/>
                    <a:pt x="23" y="2"/>
                    <a:pt x="23" y="2"/>
                  </a:cubicBezTo>
                  <a:cubicBezTo>
                    <a:pt x="26" y="0"/>
                    <a:pt x="30" y="0"/>
                    <a:pt x="33" y="3"/>
                  </a:cubicBezTo>
                  <a:cubicBezTo>
                    <a:pt x="50" y="23"/>
                    <a:pt x="50" y="23"/>
                    <a:pt x="50" y="23"/>
                  </a:cubicBezTo>
                  <a:cubicBezTo>
                    <a:pt x="52" y="26"/>
                    <a:pt x="52" y="31"/>
                    <a:pt x="49" y="33"/>
                  </a:cubicBezTo>
                  <a:cubicBezTo>
                    <a:pt x="29" y="50"/>
                    <a:pt x="29" y="50"/>
                    <a:pt x="29" y="50"/>
                  </a:cubicBezTo>
                  <a:cubicBezTo>
                    <a:pt x="26" y="52"/>
                    <a:pt x="22" y="52"/>
                    <a:pt x="19" y="49"/>
                  </a:cubicBezTo>
                  <a:cubicBezTo>
                    <a:pt x="2" y="29"/>
                    <a:pt x="2" y="29"/>
                    <a:pt x="2"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199" name="Google Shape;199;g17ab430885e_0_0"/>
            <p:cNvSpPr/>
            <p:nvPr/>
          </p:nvSpPr>
          <p:spPr>
            <a:xfrm rot="-5400000">
              <a:off x="1775246" y="4824405"/>
              <a:ext cx="79678"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30" y="50"/>
                    <a:pt x="30" y="50"/>
                    <a:pt x="30" y="50"/>
                  </a:cubicBezTo>
                  <a:cubicBezTo>
                    <a:pt x="27" y="53"/>
                    <a:pt x="22" y="52"/>
                    <a:pt x="20" y="49"/>
                  </a:cubicBezTo>
                  <a:cubicBezTo>
                    <a:pt x="3" y="29"/>
                    <a:pt x="3" y="29"/>
                    <a:pt x="3" y="29"/>
                  </a:cubicBezTo>
                  <a:cubicBezTo>
                    <a:pt x="0" y="26"/>
                    <a:pt x="1"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0" name="Google Shape;200;g17ab430885e_0_0"/>
            <p:cNvSpPr/>
            <p:nvPr/>
          </p:nvSpPr>
          <p:spPr>
            <a:xfrm rot="-5400000">
              <a:off x="1726353" y="4768269"/>
              <a:ext cx="80885" cy="78470"/>
            </a:xfrm>
            <a:custGeom>
              <a:avLst/>
              <a:gdLst/>
              <a:ahLst/>
              <a:cxnLst/>
              <a:rect l="l" t="t" r="r" b="b"/>
              <a:pathLst>
                <a:path w="53" h="52" extrusionOk="0">
                  <a:moveTo>
                    <a:pt x="4" y="19"/>
                  </a:moveTo>
                  <a:cubicBezTo>
                    <a:pt x="23" y="2"/>
                    <a:pt x="23" y="2"/>
                    <a:pt x="23" y="2"/>
                  </a:cubicBezTo>
                  <a:cubicBezTo>
                    <a:pt x="26" y="0"/>
                    <a:pt x="31" y="0"/>
                    <a:pt x="33" y="3"/>
                  </a:cubicBezTo>
                  <a:cubicBezTo>
                    <a:pt x="50" y="23"/>
                    <a:pt x="50" y="23"/>
                    <a:pt x="50" y="23"/>
                  </a:cubicBezTo>
                  <a:cubicBezTo>
                    <a:pt x="53" y="26"/>
                    <a:pt x="52" y="30"/>
                    <a:pt x="49" y="33"/>
                  </a:cubicBezTo>
                  <a:cubicBezTo>
                    <a:pt x="30" y="49"/>
                    <a:pt x="30" y="49"/>
                    <a:pt x="30" y="49"/>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1" name="Google Shape;201;g17ab430885e_0_0"/>
            <p:cNvSpPr/>
            <p:nvPr/>
          </p:nvSpPr>
          <p:spPr>
            <a:xfrm rot="-5400000">
              <a:off x="1678064" y="4710321"/>
              <a:ext cx="79678" cy="79678"/>
            </a:xfrm>
            <a:custGeom>
              <a:avLst/>
              <a:gdLst/>
              <a:ahLst/>
              <a:cxnLst/>
              <a:rect l="l" t="t" r="r" b="b"/>
              <a:pathLst>
                <a:path w="52" h="52" extrusionOk="0">
                  <a:moveTo>
                    <a:pt x="3" y="19"/>
                  </a:moveTo>
                  <a:cubicBezTo>
                    <a:pt x="23" y="2"/>
                    <a:pt x="23" y="2"/>
                    <a:pt x="23" y="2"/>
                  </a:cubicBezTo>
                  <a:cubicBezTo>
                    <a:pt x="26" y="0"/>
                    <a:pt x="30" y="0"/>
                    <a:pt x="33" y="3"/>
                  </a:cubicBezTo>
                  <a:cubicBezTo>
                    <a:pt x="50" y="23"/>
                    <a:pt x="50" y="23"/>
                    <a:pt x="50" y="23"/>
                  </a:cubicBezTo>
                  <a:cubicBezTo>
                    <a:pt x="52" y="26"/>
                    <a:pt x="52" y="31"/>
                    <a:pt x="49" y="33"/>
                  </a:cubicBezTo>
                  <a:cubicBezTo>
                    <a:pt x="29" y="50"/>
                    <a:pt x="29" y="50"/>
                    <a:pt x="29" y="50"/>
                  </a:cubicBezTo>
                  <a:cubicBezTo>
                    <a:pt x="26" y="52"/>
                    <a:pt x="22" y="52"/>
                    <a:pt x="19" y="49"/>
                  </a:cubicBezTo>
                  <a:cubicBezTo>
                    <a:pt x="2" y="29"/>
                    <a:pt x="2" y="29"/>
                    <a:pt x="2"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2" name="Google Shape;202;g17ab430885e_0_0"/>
            <p:cNvSpPr/>
            <p:nvPr/>
          </p:nvSpPr>
          <p:spPr>
            <a:xfrm rot="-5400000">
              <a:off x="1630377" y="4652977"/>
              <a:ext cx="79678"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30" y="50"/>
                    <a:pt x="30" y="50"/>
                    <a:pt x="30" y="50"/>
                  </a:cubicBezTo>
                  <a:cubicBezTo>
                    <a:pt x="27" y="53"/>
                    <a:pt x="22" y="52"/>
                    <a:pt x="20" y="49"/>
                  </a:cubicBezTo>
                  <a:cubicBezTo>
                    <a:pt x="3" y="29"/>
                    <a:pt x="3" y="29"/>
                    <a:pt x="3" y="29"/>
                  </a:cubicBezTo>
                  <a:cubicBezTo>
                    <a:pt x="0" y="26"/>
                    <a:pt x="1"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3" name="Google Shape;203;g17ab430885e_0_0"/>
            <p:cNvSpPr/>
            <p:nvPr/>
          </p:nvSpPr>
          <p:spPr>
            <a:xfrm rot="-5400000">
              <a:off x="1581484" y="4596840"/>
              <a:ext cx="80885" cy="78470"/>
            </a:xfrm>
            <a:custGeom>
              <a:avLst/>
              <a:gdLst/>
              <a:ahLst/>
              <a:cxnLst/>
              <a:rect l="l" t="t" r="r" b="b"/>
              <a:pathLst>
                <a:path w="53" h="52" extrusionOk="0">
                  <a:moveTo>
                    <a:pt x="4" y="19"/>
                  </a:moveTo>
                  <a:cubicBezTo>
                    <a:pt x="23" y="2"/>
                    <a:pt x="23" y="2"/>
                    <a:pt x="23" y="2"/>
                  </a:cubicBezTo>
                  <a:cubicBezTo>
                    <a:pt x="26" y="0"/>
                    <a:pt x="31" y="0"/>
                    <a:pt x="33" y="3"/>
                  </a:cubicBezTo>
                  <a:cubicBezTo>
                    <a:pt x="50" y="23"/>
                    <a:pt x="50" y="23"/>
                    <a:pt x="50" y="23"/>
                  </a:cubicBezTo>
                  <a:cubicBezTo>
                    <a:pt x="53" y="26"/>
                    <a:pt x="52" y="30"/>
                    <a:pt x="49" y="33"/>
                  </a:cubicBezTo>
                  <a:cubicBezTo>
                    <a:pt x="30" y="49"/>
                    <a:pt x="30" y="49"/>
                    <a:pt x="30" y="49"/>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4" name="Google Shape;204;g17ab430885e_0_0"/>
            <p:cNvSpPr/>
            <p:nvPr/>
          </p:nvSpPr>
          <p:spPr>
            <a:xfrm rot="-5400000">
              <a:off x="1533799" y="4539496"/>
              <a:ext cx="78470" cy="79678"/>
            </a:xfrm>
            <a:custGeom>
              <a:avLst/>
              <a:gdLst/>
              <a:ahLst/>
              <a:cxnLst/>
              <a:rect l="l" t="t" r="r" b="b"/>
              <a:pathLst>
                <a:path w="52" h="52" extrusionOk="0">
                  <a:moveTo>
                    <a:pt x="3" y="19"/>
                  </a:moveTo>
                  <a:cubicBezTo>
                    <a:pt x="23" y="2"/>
                    <a:pt x="23" y="2"/>
                    <a:pt x="23" y="2"/>
                  </a:cubicBezTo>
                  <a:cubicBezTo>
                    <a:pt x="26" y="0"/>
                    <a:pt x="30" y="0"/>
                    <a:pt x="33" y="3"/>
                  </a:cubicBezTo>
                  <a:cubicBezTo>
                    <a:pt x="50" y="23"/>
                    <a:pt x="50" y="23"/>
                    <a:pt x="50" y="23"/>
                  </a:cubicBezTo>
                  <a:cubicBezTo>
                    <a:pt x="52" y="26"/>
                    <a:pt x="52" y="31"/>
                    <a:pt x="49" y="33"/>
                  </a:cubicBezTo>
                  <a:cubicBezTo>
                    <a:pt x="29" y="50"/>
                    <a:pt x="29" y="50"/>
                    <a:pt x="29" y="50"/>
                  </a:cubicBezTo>
                  <a:cubicBezTo>
                    <a:pt x="26" y="52"/>
                    <a:pt x="22" y="52"/>
                    <a:pt x="19" y="49"/>
                  </a:cubicBezTo>
                  <a:cubicBezTo>
                    <a:pt x="2" y="29"/>
                    <a:pt x="2" y="29"/>
                    <a:pt x="2"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5" name="Google Shape;205;g17ab430885e_0_0"/>
            <p:cNvSpPr/>
            <p:nvPr/>
          </p:nvSpPr>
          <p:spPr>
            <a:xfrm rot="-5400000">
              <a:off x="1485509" y="4482756"/>
              <a:ext cx="79678"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30" y="50"/>
                    <a:pt x="30" y="50"/>
                    <a:pt x="30" y="50"/>
                  </a:cubicBezTo>
                  <a:cubicBezTo>
                    <a:pt x="27" y="53"/>
                    <a:pt x="22" y="52"/>
                    <a:pt x="20" y="49"/>
                  </a:cubicBezTo>
                  <a:cubicBezTo>
                    <a:pt x="3" y="29"/>
                    <a:pt x="3" y="29"/>
                    <a:pt x="3"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6" name="Google Shape;206;g17ab430885e_0_0"/>
            <p:cNvSpPr/>
            <p:nvPr/>
          </p:nvSpPr>
          <p:spPr>
            <a:xfrm rot="-5400000">
              <a:off x="2058343" y="5045933"/>
              <a:ext cx="79678" cy="79678"/>
            </a:xfrm>
            <a:custGeom>
              <a:avLst/>
              <a:gdLst/>
              <a:ahLst/>
              <a:cxnLst/>
              <a:rect l="l" t="t" r="r" b="b"/>
              <a:pathLst>
                <a:path w="52" h="52" extrusionOk="0">
                  <a:moveTo>
                    <a:pt x="3" y="19"/>
                  </a:moveTo>
                  <a:cubicBezTo>
                    <a:pt x="22" y="2"/>
                    <a:pt x="22" y="2"/>
                    <a:pt x="22" y="2"/>
                  </a:cubicBezTo>
                  <a:cubicBezTo>
                    <a:pt x="25" y="0"/>
                    <a:pt x="30" y="0"/>
                    <a:pt x="32" y="3"/>
                  </a:cubicBezTo>
                  <a:cubicBezTo>
                    <a:pt x="49" y="23"/>
                    <a:pt x="49" y="23"/>
                    <a:pt x="49" y="23"/>
                  </a:cubicBezTo>
                  <a:cubicBezTo>
                    <a:pt x="52" y="26"/>
                    <a:pt x="51" y="31"/>
                    <a:pt x="48" y="33"/>
                  </a:cubicBezTo>
                  <a:cubicBezTo>
                    <a:pt x="29" y="50"/>
                    <a:pt x="29" y="50"/>
                    <a:pt x="29" y="50"/>
                  </a:cubicBezTo>
                  <a:cubicBezTo>
                    <a:pt x="26" y="52"/>
                    <a:pt x="22" y="52"/>
                    <a:pt x="19" y="49"/>
                  </a:cubicBezTo>
                  <a:cubicBezTo>
                    <a:pt x="2" y="29"/>
                    <a:pt x="2" y="29"/>
                    <a:pt x="2"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7" name="Google Shape;207;g17ab430885e_0_0"/>
            <p:cNvSpPr/>
            <p:nvPr/>
          </p:nvSpPr>
          <p:spPr>
            <a:xfrm rot="-5400000">
              <a:off x="2010053" y="4989193"/>
              <a:ext cx="78470"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29" y="50"/>
                    <a:pt x="29" y="50"/>
                    <a:pt x="29" y="50"/>
                  </a:cubicBezTo>
                  <a:cubicBezTo>
                    <a:pt x="26" y="53"/>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8" name="Google Shape;208;g17ab430885e_0_0"/>
            <p:cNvSpPr/>
            <p:nvPr/>
          </p:nvSpPr>
          <p:spPr>
            <a:xfrm rot="-5400000">
              <a:off x="1961765" y="4933660"/>
              <a:ext cx="79678" cy="79678"/>
            </a:xfrm>
            <a:custGeom>
              <a:avLst/>
              <a:gdLst/>
              <a:ahLst/>
              <a:cxnLst/>
              <a:rect l="l" t="t" r="r" b="b"/>
              <a:pathLst>
                <a:path w="52" h="52" extrusionOk="0">
                  <a:moveTo>
                    <a:pt x="4" y="19"/>
                  </a:moveTo>
                  <a:cubicBezTo>
                    <a:pt x="23" y="2"/>
                    <a:pt x="23" y="2"/>
                    <a:pt x="23" y="2"/>
                  </a:cubicBezTo>
                  <a:cubicBezTo>
                    <a:pt x="26" y="0"/>
                    <a:pt x="30" y="0"/>
                    <a:pt x="33" y="3"/>
                  </a:cubicBezTo>
                  <a:cubicBezTo>
                    <a:pt x="50" y="23"/>
                    <a:pt x="50" y="23"/>
                    <a:pt x="50" y="23"/>
                  </a:cubicBezTo>
                  <a:cubicBezTo>
                    <a:pt x="52" y="26"/>
                    <a:pt x="52" y="30"/>
                    <a:pt x="49" y="33"/>
                  </a:cubicBezTo>
                  <a:cubicBezTo>
                    <a:pt x="30" y="49"/>
                    <a:pt x="30" y="49"/>
                    <a:pt x="30" y="49"/>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09" name="Google Shape;209;g17ab430885e_0_0"/>
            <p:cNvSpPr/>
            <p:nvPr/>
          </p:nvSpPr>
          <p:spPr>
            <a:xfrm rot="-5400000">
              <a:off x="1914078" y="4875109"/>
              <a:ext cx="78470" cy="79678"/>
            </a:xfrm>
            <a:custGeom>
              <a:avLst/>
              <a:gdLst/>
              <a:ahLst/>
              <a:cxnLst/>
              <a:rect l="l" t="t" r="r" b="b"/>
              <a:pathLst>
                <a:path w="52" h="52" extrusionOk="0">
                  <a:moveTo>
                    <a:pt x="3" y="19"/>
                  </a:moveTo>
                  <a:cubicBezTo>
                    <a:pt x="22" y="2"/>
                    <a:pt x="22" y="2"/>
                    <a:pt x="22" y="2"/>
                  </a:cubicBezTo>
                  <a:cubicBezTo>
                    <a:pt x="25" y="0"/>
                    <a:pt x="30" y="0"/>
                    <a:pt x="32" y="3"/>
                  </a:cubicBezTo>
                  <a:cubicBezTo>
                    <a:pt x="49" y="23"/>
                    <a:pt x="49" y="23"/>
                    <a:pt x="49" y="23"/>
                  </a:cubicBezTo>
                  <a:cubicBezTo>
                    <a:pt x="52" y="26"/>
                    <a:pt x="51" y="31"/>
                    <a:pt x="48" y="33"/>
                  </a:cubicBezTo>
                  <a:cubicBezTo>
                    <a:pt x="29" y="50"/>
                    <a:pt x="29" y="50"/>
                    <a:pt x="29" y="50"/>
                  </a:cubicBezTo>
                  <a:cubicBezTo>
                    <a:pt x="26" y="52"/>
                    <a:pt x="21" y="52"/>
                    <a:pt x="19" y="49"/>
                  </a:cubicBezTo>
                  <a:cubicBezTo>
                    <a:pt x="2" y="29"/>
                    <a:pt x="2" y="29"/>
                    <a:pt x="2"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0" name="Google Shape;210;g17ab430885e_0_0"/>
            <p:cNvSpPr/>
            <p:nvPr/>
          </p:nvSpPr>
          <p:spPr>
            <a:xfrm rot="-5400000">
              <a:off x="1864581" y="4818369"/>
              <a:ext cx="79678"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29" y="50"/>
                    <a:pt x="29" y="50"/>
                    <a:pt x="29" y="50"/>
                  </a:cubicBezTo>
                  <a:cubicBezTo>
                    <a:pt x="26" y="53"/>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1" name="Google Shape;211;g17ab430885e_0_0"/>
            <p:cNvSpPr/>
            <p:nvPr/>
          </p:nvSpPr>
          <p:spPr>
            <a:xfrm rot="-5400000">
              <a:off x="1816896" y="4762232"/>
              <a:ext cx="79678" cy="79678"/>
            </a:xfrm>
            <a:custGeom>
              <a:avLst/>
              <a:gdLst/>
              <a:ahLst/>
              <a:cxnLst/>
              <a:rect l="l" t="t" r="r" b="b"/>
              <a:pathLst>
                <a:path w="52" h="52" extrusionOk="0">
                  <a:moveTo>
                    <a:pt x="3" y="19"/>
                  </a:moveTo>
                  <a:cubicBezTo>
                    <a:pt x="23" y="2"/>
                    <a:pt x="23" y="2"/>
                    <a:pt x="23" y="2"/>
                  </a:cubicBezTo>
                  <a:cubicBezTo>
                    <a:pt x="26" y="0"/>
                    <a:pt x="30" y="0"/>
                    <a:pt x="33" y="3"/>
                  </a:cubicBezTo>
                  <a:cubicBezTo>
                    <a:pt x="50" y="23"/>
                    <a:pt x="50" y="23"/>
                    <a:pt x="50" y="23"/>
                  </a:cubicBezTo>
                  <a:cubicBezTo>
                    <a:pt x="52" y="26"/>
                    <a:pt x="52" y="30"/>
                    <a:pt x="49" y="33"/>
                  </a:cubicBezTo>
                  <a:cubicBezTo>
                    <a:pt x="30" y="49"/>
                    <a:pt x="30" y="49"/>
                    <a:pt x="30" y="49"/>
                  </a:cubicBezTo>
                  <a:cubicBezTo>
                    <a:pt x="27" y="52"/>
                    <a:pt x="22" y="52"/>
                    <a:pt x="20" y="49"/>
                  </a:cubicBezTo>
                  <a:cubicBezTo>
                    <a:pt x="3" y="29"/>
                    <a:pt x="3" y="29"/>
                    <a:pt x="3" y="29"/>
                  </a:cubicBezTo>
                  <a:cubicBezTo>
                    <a:pt x="0" y="26"/>
                    <a:pt x="1"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2" name="Google Shape;212;g17ab430885e_0_0"/>
            <p:cNvSpPr/>
            <p:nvPr/>
          </p:nvSpPr>
          <p:spPr>
            <a:xfrm rot="-5400000">
              <a:off x="1768003" y="4704888"/>
              <a:ext cx="80885" cy="79678"/>
            </a:xfrm>
            <a:custGeom>
              <a:avLst/>
              <a:gdLst/>
              <a:ahLst/>
              <a:cxnLst/>
              <a:rect l="l" t="t" r="r" b="b"/>
              <a:pathLst>
                <a:path w="53" h="52" extrusionOk="0">
                  <a:moveTo>
                    <a:pt x="4" y="19"/>
                  </a:moveTo>
                  <a:cubicBezTo>
                    <a:pt x="23" y="2"/>
                    <a:pt x="23" y="2"/>
                    <a:pt x="23" y="2"/>
                  </a:cubicBezTo>
                  <a:cubicBezTo>
                    <a:pt x="26" y="0"/>
                    <a:pt x="31" y="0"/>
                    <a:pt x="33" y="3"/>
                  </a:cubicBezTo>
                  <a:cubicBezTo>
                    <a:pt x="50" y="23"/>
                    <a:pt x="50" y="23"/>
                    <a:pt x="50" y="23"/>
                  </a:cubicBezTo>
                  <a:cubicBezTo>
                    <a:pt x="53" y="26"/>
                    <a:pt x="52" y="31"/>
                    <a:pt x="49" y="33"/>
                  </a:cubicBezTo>
                  <a:cubicBezTo>
                    <a:pt x="30" y="50"/>
                    <a:pt x="30" y="50"/>
                    <a:pt x="30" y="50"/>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3" name="Google Shape;213;g17ab430885e_0_0"/>
            <p:cNvSpPr/>
            <p:nvPr/>
          </p:nvSpPr>
          <p:spPr>
            <a:xfrm rot="-5400000">
              <a:off x="1719713" y="4646941"/>
              <a:ext cx="79678"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29" y="50"/>
                    <a:pt x="29" y="50"/>
                    <a:pt x="29" y="50"/>
                  </a:cubicBezTo>
                  <a:cubicBezTo>
                    <a:pt x="26" y="53"/>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4" name="Google Shape;214;g17ab430885e_0_0"/>
            <p:cNvSpPr/>
            <p:nvPr/>
          </p:nvSpPr>
          <p:spPr>
            <a:xfrm rot="-5400000">
              <a:off x="1672631" y="4591408"/>
              <a:ext cx="78470" cy="79678"/>
            </a:xfrm>
            <a:custGeom>
              <a:avLst/>
              <a:gdLst/>
              <a:ahLst/>
              <a:cxnLst/>
              <a:rect l="l" t="t" r="r" b="b"/>
              <a:pathLst>
                <a:path w="52" h="52" extrusionOk="0">
                  <a:moveTo>
                    <a:pt x="4" y="19"/>
                  </a:moveTo>
                  <a:cubicBezTo>
                    <a:pt x="23" y="2"/>
                    <a:pt x="23" y="2"/>
                    <a:pt x="23" y="2"/>
                  </a:cubicBezTo>
                  <a:cubicBezTo>
                    <a:pt x="26" y="0"/>
                    <a:pt x="30" y="0"/>
                    <a:pt x="33" y="3"/>
                  </a:cubicBezTo>
                  <a:cubicBezTo>
                    <a:pt x="50" y="23"/>
                    <a:pt x="50" y="23"/>
                    <a:pt x="50" y="23"/>
                  </a:cubicBezTo>
                  <a:cubicBezTo>
                    <a:pt x="52" y="26"/>
                    <a:pt x="52" y="30"/>
                    <a:pt x="49" y="33"/>
                  </a:cubicBezTo>
                  <a:cubicBezTo>
                    <a:pt x="30" y="49"/>
                    <a:pt x="30" y="49"/>
                    <a:pt x="30" y="49"/>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5" name="Google Shape;215;g17ab430885e_0_0"/>
            <p:cNvSpPr/>
            <p:nvPr/>
          </p:nvSpPr>
          <p:spPr>
            <a:xfrm rot="-5400000">
              <a:off x="1622531" y="4535271"/>
              <a:ext cx="80885" cy="78470"/>
            </a:xfrm>
            <a:custGeom>
              <a:avLst/>
              <a:gdLst/>
              <a:ahLst/>
              <a:cxnLst/>
              <a:rect l="l" t="t" r="r" b="b"/>
              <a:pathLst>
                <a:path w="53" h="52" extrusionOk="0">
                  <a:moveTo>
                    <a:pt x="4" y="19"/>
                  </a:moveTo>
                  <a:cubicBezTo>
                    <a:pt x="23" y="2"/>
                    <a:pt x="23" y="2"/>
                    <a:pt x="23" y="2"/>
                  </a:cubicBezTo>
                  <a:cubicBezTo>
                    <a:pt x="26" y="0"/>
                    <a:pt x="31" y="0"/>
                    <a:pt x="33" y="3"/>
                  </a:cubicBezTo>
                  <a:cubicBezTo>
                    <a:pt x="50" y="23"/>
                    <a:pt x="50" y="23"/>
                    <a:pt x="50" y="23"/>
                  </a:cubicBezTo>
                  <a:cubicBezTo>
                    <a:pt x="53" y="26"/>
                    <a:pt x="52" y="31"/>
                    <a:pt x="49" y="33"/>
                  </a:cubicBezTo>
                  <a:cubicBezTo>
                    <a:pt x="30" y="50"/>
                    <a:pt x="30" y="50"/>
                    <a:pt x="30" y="50"/>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6" name="Google Shape;216;g17ab430885e_0_0"/>
            <p:cNvSpPr/>
            <p:nvPr/>
          </p:nvSpPr>
          <p:spPr>
            <a:xfrm rot="-5400000">
              <a:off x="1574844" y="4476720"/>
              <a:ext cx="79678"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29" y="50"/>
                    <a:pt x="29" y="50"/>
                    <a:pt x="29" y="50"/>
                  </a:cubicBezTo>
                  <a:cubicBezTo>
                    <a:pt x="26" y="53"/>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7" name="Google Shape;217;g17ab430885e_0_0"/>
            <p:cNvSpPr/>
            <p:nvPr/>
          </p:nvSpPr>
          <p:spPr>
            <a:xfrm rot="-5400000">
              <a:off x="2087921" y="4969274"/>
              <a:ext cx="79678" cy="80885"/>
            </a:xfrm>
            <a:custGeom>
              <a:avLst/>
              <a:gdLst/>
              <a:ahLst/>
              <a:cxnLst/>
              <a:rect l="l" t="t" r="r" b="b"/>
              <a:pathLst>
                <a:path w="52" h="53" extrusionOk="0">
                  <a:moveTo>
                    <a:pt x="3" y="19"/>
                  </a:moveTo>
                  <a:cubicBezTo>
                    <a:pt x="22" y="3"/>
                    <a:pt x="22" y="3"/>
                    <a:pt x="22" y="3"/>
                  </a:cubicBezTo>
                  <a:cubicBezTo>
                    <a:pt x="25" y="0"/>
                    <a:pt x="30" y="1"/>
                    <a:pt x="32" y="4"/>
                  </a:cubicBezTo>
                  <a:cubicBezTo>
                    <a:pt x="49" y="24"/>
                    <a:pt x="49" y="24"/>
                    <a:pt x="49" y="24"/>
                  </a:cubicBezTo>
                  <a:cubicBezTo>
                    <a:pt x="52" y="27"/>
                    <a:pt x="52" y="31"/>
                    <a:pt x="49" y="34"/>
                  </a:cubicBezTo>
                  <a:cubicBezTo>
                    <a:pt x="29" y="50"/>
                    <a:pt x="29" y="50"/>
                    <a:pt x="29" y="50"/>
                  </a:cubicBezTo>
                  <a:cubicBezTo>
                    <a:pt x="26" y="53"/>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8" name="Google Shape;218;g17ab430885e_0_0"/>
            <p:cNvSpPr/>
            <p:nvPr/>
          </p:nvSpPr>
          <p:spPr>
            <a:xfrm rot="-5400000">
              <a:off x="2040235" y="4913137"/>
              <a:ext cx="79678" cy="79678"/>
            </a:xfrm>
            <a:custGeom>
              <a:avLst/>
              <a:gdLst/>
              <a:ahLst/>
              <a:cxnLst/>
              <a:rect l="l" t="t" r="r" b="b"/>
              <a:pathLst>
                <a:path w="52" h="52" extrusionOk="0">
                  <a:moveTo>
                    <a:pt x="3" y="19"/>
                  </a:moveTo>
                  <a:cubicBezTo>
                    <a:pt x="23" y="2"/>
                    <a:pt x="23" y="2"/>
                    <a:pt x="23" y="2"/>
                  </a:cubicBezTo>
                  <a:cubicBezTo>
                    <a:pt x="26" y="0"/>
                    <a:pt x="30" y="0"/>
                    <a:pt x="33" y="3"/>
                  </a:cubicBezTo>
                  <a:cubicBezTo>
                    <a:pt x="50" y="23"/>
                    <a:pt x="50" y="23"/>
                    <a:pt x="50" y="23"/>
                  </a:cubicBezTo>
                  <a:cubicBezTo>
                    <a:pt x="52" y="26"/>
                    <a:pt x="52" y="31"/>
                    <a:pt x="49" y="33"/>
                  </a:cubicBezTo>
                  <a:cubicBezTo>
                    <a:pt x="29" y="50"/>
                    <a:pt x="29" y="50"/>
                    <a:pt x="29" y="50"/>
                  </a:cubicBezTo>
                  <a:cubicBezTo>
                    <a:pt x="27" y="52"/>
                    <a:pt x="22" y="52"/>
                    <a:pt x="19" y="49"/>
                  </a:cubicBezTo>
                  <a:cubicBezTo>
                    <a:pt x="3" y="29"/>
                    <a:pt x="3" y="29"/>
                    <a:pt x="3"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19" name="Google Shape;219;g17ab430885e_0_0"/>
            <p:cNvSpPr/>
            <p:nvPr/>
          </p:nvSpPr>
          <p:spPr>
            <a:xfrm rot="-5400000">
              <a:off x="1990134" y="4855793"/>
              <a:ext cx="80885" cy="79678"/>
            </a:xfrm>
            <a:custGeom>
              <a:avLst/>
              <a:gdLst/>
              <a:ahLst/>
              <a:cxnLst/>
              <a:rect l="l" t="t" r="r" b="b"/>
              <a:pathLst>
                <a:path w="53" h="52" extrusionOk="0">
                  <a:moveTo>
                    <a:pt x="4" y="19"/>
                  </a:moveTo>
                  <a:cubicBezTo>
                    <a:pt x="23" y="3"/>
                    <a:pt x="23" y="3"/>
                    <a:pt x="23" y="3"/>
                  </a:cubicBezTo>
                  <a:cubicBezTo>
                    <a:pt x="26" y="0"/>
                    <a:pt x="31" y="0"/>
                    <a:pt x="33" y="3"/>
                  </a:cubicBezTo>
                  <a:cubicBezTo>
                    <a:pt x="50" y="23"/>
                    <a:pt x="50" y="23"/>
                    <a:pt x="50" y="23"/>
                  </a:cubicBezTo>
                  <a:cubicBezTo>
                    <a:pt x="53" y="26"/>
                    <a:pt x="52" y="31"/>
                    <a:pt x="49" y="33"/>
                  </a:cubicBezTo>
                  <a:cubicBezTo>
                    <a:pt x="30" y="50"/>
                    <a:pt x="30" y="50"/>
                    <a:pt x="30" y="50"/>
                  </a:cubicBezTo>
                  <a:cubicBezTo>
                    <a:pt x="27" y="52"/>
                    <a:pt x="22" y="52"/>
                    <a:pt x="20" y="49"/>
                  </a:cubicBezTo>
                  <a:cubicBezTo>
                    <a:pt x="3" y="29"/>
                    <a:pt x="3" y="29"/>
                    <a:pt x="3" y="29"/>
                  </a:cubicBezTo>
                  <a:cubicBezTo>
                    <a:pt x="0" y="26"/>
                    <a:pt x="1" y="22"/>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0" name="Google Shape;220;g17ab430885e_0_0"/>
            <p:cNvSpPr/>
            <p:nvPr/>
          </p:nvSpPr>
          <p:spPr>
            <a:xfrm rot="-5400000">
              <a:off x="1943656" y="4798449"/>
              <a:ext cx="78470" cy="80885"/>
            </a:xfrm>
            <a:custGeom>
              <a:avLst/>
              <a:gdLst/>
              <a:ahLst/>
              <a:cxnLst/>
              <a:rect l="l" t="t" r="r" b="b"/>
              <a:pathLst>
                <a:path w="52" h="53" extrusionOk="0">
                  <a:moveTo>
                    <a:pt x="3" y="19"/>
                  </a:moveTo>
                  <a:cubicBezTo>
                    <a:pt x="22" y="3"/>
                    <a:pt x="22" y="3"/>
                    <a:pt x="22" y="3"/>
                  </a:cubicBezTo>
                  <a:cubicBezTo>
                    <a:pt x="25" y="0"/>
                    <a:pt x="30" y="1"/>
                    <a:pt x="32" y="4"/>
                  </a:cubicBezTo>
                  <a:cubicBezTo>
                    <a:pt x="49" y="24"/>
                    <a:pt x="49" y="24"/>
                    <a:pt x="49" y="24"/>
                  </a:cubicBezTo>
                  <a:cubicBezTo>
                    <a:pt x="52" y="27"/>
                    <a:pt x="52" y="31"/>
                    <a:pt x="49" y="34"/>
                  </a:cubicBezTo>
                  <a:cubicBezTo>
                    <a:pt x="29" y="50"/>
                    <a:pt x="29" y="50"/>
                    <a:pt x="29" y="50"/>
                  </a:cubicBezTo>
                  <a:cubicBezTo>
                    <a:pt x="26" y="53"/>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1" name="Google Shape;221;g17ab430885e_0_0"/>
            <p:cNvSpPr/>
            <p:nvPr/>
          </p:nvSpPr>
          <p:spPr>
            <a:xfrm rot="-5400000">
              <a:off x="1894763" y="4743520"/>
              <a:ext cx="79678" cy="78470"/>
            </a:xfrm>
            <a:custGeom>
              <a:avLst/>
              <a:gdLst/>
              <a:ahLst/>
              <a:cxnLst/>
              <a:rect l="l" t="t" r="r" b="b"/>
              <a:pathLst>
                <a:path w="52" h="52" extrusionOk="0">
                  <a:moveTo>
                    <a:pt x="3" y="19"/>
                  </a:moveTo>
                  <a:cubicBezTo>
                    <a:pt x="23" y="2"/>
                    <a:pt x="23" y="2"/>
                    <a:pt x="23" y="2"/>
                  </a:cubicBezTo>
                  <a:cubicBezTo>
                    <a:pt x="26" y="0"/>
                    <a:pt x="30" y="0"/>
                    <a:pt x="33" y="3"/>
                  </a:cubicBezTo>
                  <a:cubicBezTo>
                    <a:pt x="50" y="23"/>
                    <a:pt x="50" y="23"/>
                    <a:pt x="50" y="23"/>
                  </a:cubicBezTo>
                  <a:cubicBezTo>
                    <a:pt x="52" y="26"/>
                    <a:pt x="52" y="31"/>
                    <a:pt x="49" y="33"/>
                  </a:cubicBezTo>
                  <a:cubicBezTo>
                    <a:pt x="29" y="50"/>
                    <a:pt x="29" y="50"/>
                    <a:pt x="29" y="50"/>
                  </a:cubicBezTo>
                  <a:cubicBezTo>
                    <a:pt x="26" y="52"/>
                    <a:pt x="22" y="52"/>
                    <a:pt x="19" y="49"/>
                  </a:cubicBezTo>
                  <a:cubicBezTo>
                    <a:pt x="3" y="29"/>
                    <a:pt x="3" y="29"/>
                    <a:pt x="3"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2" name="Google Shape;222;g17ab430885e_0_0"/>
            <p:cNvSpPr/>
            <p:nvPr/>
          </p:nvSpPr>
          <p:spPr>
            <a:xfrm rot="-5400000">
              <a:off x="1845266" y="4685573"/>
              <a:ext cx="80885" cy="79678"/>
            </a:xfrm>
            <a:custGeom>
              <a:avLst/>
              <a:gdLst/>
              <a:ahLst/>
              <a:cxnLst/>
              <a:rect l="l" t="t" r="r" b="b"/>
              <a:pathLst>
                <a:path w="53" h="52" extrusionOk="0">
                  <a:moveTo>
                    <a:pt x="4" y="19"/>
                  </a:moveTo>
                  <a:cubicBezTo>
                    <a:pt x="23" y="3"/>
                    <a:pt x="23" y="3"/>
                    <a:pt x="23" y="3"/>
                  </a:cubicBezTo>
                  <a:cubicBezTo>
                    <a:pt x="26" y="0"/>
                    <a:pt x="31" y="0"/>
                    <a:pt x="33" y="3"/>
                  </a:cubicBezTo>
                  <a:cubicBezTo>
                    <a:pt x="50" y="23"/>
                    <a:pt x="50" y="23"/>
                    <a:pt x="50" y="23"/>
                  </a:cubicBezTo>
                  <a:cubicBezTo>
                    <a:pt x="53" y="26"/>
                    <a:pt x="52" y="31"/>
                    <a:pt x="49" y="33"/>
                  </a:cubicBezTo>
                  <a:cubicBezTo>
                    <a:pt x="30" y="50"/>
                    <a:pt x="30" y="50"/>
                    <a:pt x="30" y="50"/>
                  </a:cubicBezTo>
                  <a:cubicBezTo>
                    <a:pt x="27" y="52"/>
                    <a:pt x="22" y="52"/>
                    <a:pt x="20" y="49"/>
                  </a:cubicBezTo>
                  <a:cubicBezTo>
                    <a:pt x="3" y="29"/>
                    <a:pt x="3" y="29"/>
                    <a:pt x="3" y="29"/>
                  </a:cubicBezTo>
                  <a:cubicBezTo>
                    <a:pt x="0" y="26"/>
                    <a:pt x="1" y="22"/>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3" name="Google Shape;223;g17ab430885e_0_0"/>
            <p:cNvSpPr/>
            <p:nvPr/>
          </p:nvSpPr>
          <p:spPr>
            <a:xfrm rot="-5400000">
              <a:off x="1798184" y="4627625"/>
              <a:ext cx="79678" cy="80885"/>
            </a:xfrm>
            <a:custGeom>
              <a:avLst/>
              <a:gdLst/>
              <a:ahLst/>
              <a:cxnLst/>
              <a:rect l="l" t="t" r="r" b="b"/>
              <a:pathLst>
                <a:path w="52" h="53" extrusionOk="0">
                  <a:moveTo>
                    <a:pt x="3" y="19"/>
                  </a:moveTo>
                  <a:cubicBezTo>
                    <a:pt x="22" y="3"/>
                    <a:pt x="22" y="3"/>
                    <a:pt x="22" y="3"/>
                  </a:cubicBezTo>
                  <a:cubicBezTo>
                    <a:pt x="25" y="0"/>
                    <a:pt x="30" y="1"/>
                    <a:pt x="32" y="4"/>
                  </a:cubicBezTo>
                  <a:cubicBezTo>
                    <a:pt x="49" y="24"/>
                    <a:pt x="49" y="24"/>
                    <a:pt x="49" y="24"/>
                  </a:cubicBezTo>
                  <a:cubicBezTo>
                    <a:pt x="52" y="27"/>
                    <a:pt x="52" y="31"/>
                    <a:pt x="49" y="34"/>
                  </a:cubicBezTo>
                  <a:cubicBezTo>
                    <a:pt x="29" y="50"/>
                    <a:pt x="29" y="50"/>
                    <a:pt x="29" y="50"/>
                  </a:cubicBezTo>
                  <a:cubicBezTo>
                    <a:pt x="26" y="53"/>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4" name="Google Shape;224;g17ab430885e_0_0"/>
            <p:cNvSpPr/>
            <p:nvPr/>
          </p:nvSpPr>
          <p:spPr>
            <a:xfrm rot="-5400000">
              <a:off x="1749894" y="4572092"/>
              <a:ext cx="79678" cy="78470"/>
            </a:xfrm>
            <a:custGeom>
              <a:avLst/>
              <a:gdLst/>
              <a:ahLst/>
              <a:cxnLst/>
              <a:rect l="l" t="t" r="r" b="b"/>
              <a:pathLst>
                <a:path w="52" h="52" extrusionOk="0">
                  <a:moveTo>
                    <a:pt x="3" y="19"/>
                  </a:moveTo>
                  <a:cubicBezTo>
                    <a:pt x="23" y="2"/>
                    <a:pt x="23" y="2"/>
                    <a:pt x="23" y="2"/>
                  </a:cubicBezTo>
                  <a:cubicBezTo>
                    <a:pt x="26" y="0"/>
                    <a:pt x="30" y="0"/>
                    <a:pt x="33" y="3"/>
                  </a:cubicBezTo>
                  <a:cubicBezTo>
                    <a:pt x="50" y="23"/>
                    <a:pt x="50" y="23"/>
                    <a:pt x="50" y="23"/>
                  </a:cubicBezTo>
                  <a:cubicBezTo>
                    <a:pt x="52" y="26"/>
                    <a:pt x="52" y="31"/>
                    <a:pt x="49" y="33"/>
                  </a:cubicBezTo>
                  <a:cubicBezTo>
                    <a:pt x="29" y="50"/>
                    <a:pt x="29" y="50"/>
                    <a:pt x="29" y="50"/>
                  </a:cubicBezTo>
                  <a:cubicBezTo>
                    <a:pt x="26" y="52"/>
                    <a:pt x="22" y="52"/>
                    <a:pt x="19" y="49"/>
                  </a:cubicBezTo>
                  <a:cubicBezTo>
                    <a:pt x="3" y="29"/>
                    <a:pt x="3" y="29"/>
                    <a:pt x="3" y="29"/>
                  </a:cubicBezTo>
                  <a:cubicBezTo>
                    <a:pt x="0" y="26"/>
                    <a:pt x="0" y="21"/>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5" name="Google Shape;225;g17ab430885e_0_0"/>
            <p:cNvSpPr/>
            <p:nvPr/>
          </p:nvSpPr>
          <p:spPr>
            <a:xfrm rot="-5400000">
              <a:off x="1700397" y="4514144"/>
              <a:ext cx="80885" cy="79678"/>
            </a:xfrm>
            <a:custGeom>
              <a:avLst/>
              <a:gdLst/>
              <a:ahLst/>
              <a:cxnLst/>
              <a:rect l="l" t="t" r="r" b="b"/>
              <a:pathLst>
                <a:path w="53" h="52" extrusionOk="0">
                  <a:moveTo>
                    <a:pt x="4" y="19"/>
                  </a:moveTo>
                  <a:cubicBezTo>
                    <a:pt x="23" y="3"/>
                    <a:pt x="23" y="3"/>
                    <a:pt x="23" y="3"/>
                  </a:cubicBezTo>
                  <a:cubicBezTo>
                    <a:pt x="26" y="0"/>
                    <a:pt x="31" y="0"/>
                    <a:pt x="33" y="3"/>
                  </a:cubicBezTo>
                  <a:cubicBezTo>
                    <a:pt x="50" y="23"/>
                    <a:pt x="50" y="23"/>
                    <a:pt x="50" y="23"/>
                  </a:cubicBezTo>
                  <a:cubicBezTo>
                    <a:pt x="53" y="26"/>
                    <a:pt x="52" y="31"/>
                    <a:pt x="49" y="33"/>
                  </a:cubicBezTo>
                  <a:cubicBezTo>
                    <a:pt x="30" y="50"/>
                    <a:pt x="30" y="50"/>
                    <a:pt x="30" y="50"/>
                  </a:cubicBezTo>
                  <a:cubicBezTo>
                    <a:pt x="27" y="52"/>
                    <a:pt x="22" y="52"/>
                    <a:pt x="20" y="49"/>
                  </a:cubicBezTo>
                  <a:cubicBezTo>
                    <a:pt x="3" y="29"/>
                    <a:pt x="3" y="29"/>
                    <a:pt x="3" y="29"/>
                  </a:cubicBezTo>
                  <a:cubicBezTo>
                    <a:pt x="0" y="26"/>
                    <a:pt x="1" y="22"/>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6" name="Google Shape;226;g17ab430885e_0_0"/>
            <p:cNvSpPr/>
            <p:nvPr/>
          </p:nvSpPr>
          <p:spPr>
            <a:xfrm rot="-5400000">
              <a:off x="1653315" y="4456197"/>
              <a:ext cx="79678" cy="80885"/>
            </a:xfrm>
            <a:custGeom>
              <a:avLst/>
              <a:gdLst/>
              <a:ahLst/>
              <a:cxnLst/>
              <a:rect l="l" t="t" r="r" b="b"/>
              <a:pathLst>
                <a:path w="52" h="53" extrusionOk="0">
                  <a:moveTo>
                    <a:pt x="3" y="19"/>
                  </a:moveTo>
                  <a:cubicBezTo>
                    <a:pt x="22" y="3"/>
                    <a:pt x="22" y="3"/>
                    <a:pt x="22" y="3"/>
                  </a:cubicBezTo>
                  <a:cubicBezTo>
                    <a:pt x="25" y="0"/>
                    <a:pt x="30" y="1"/>
                    <a:pt x="32" y="4"/>
                  </a:cubicBezTo>
                  <a:cubicBezTo>
                    <a:pt x="49" y="24"/>
                    <a:pt x="49" y="24"/>
                    <a:pt x="49" y="24"/>
                  </a:cubicBezTo>
                  <a:cubicBezTo>
                    <a:pt x="52" y="27"/>
                    <a:pt x="52" y="31"/>
                    <a:pt x="49" y="34"/>
                  </a:cubicBezTo>
                  <a:cubicBezTo>
                    <a:pt x="29" y="50"/>
                    <a:pt x="29" y="50"/>
                    <a:pt x="29" y="50"/>
                  </a:cubicBezTo>
                  <a:cubicBezTo>
                    <a:pt x="26" y="53"/>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7" name="Google Shape;227;g17ab430885e_0_0"/>
            <p:cNvSpPr/>
            <p:nvPr/>
          </p:nvSpPr>
          <p:spPr>
            <a:xfrm rot="-5400000">
              <a:off x="1582088" y="4377727"/>
              <a:ext cx="103823" cy="100201"/>
            </a:xfrm>
            <a:custGeom>
              <a:avLst/>
              <a:gdLst/>
              <a:ahLst/>
              <a:cxnLst/>
              <a:rect l="l" t="t" r="r" b="b"/>
              <a:pathLst>
                <a:path w="68" h="66" extrusionOk="0">
                  <a:moveTo>
                    <a:pt x="3" y="33"/>
                  </a:moveTo>
                  <a:cubicBezTo>
                    <a:pt x="39" y="3"/>
                    <a:pt x="39" y="3"/>
                    <a:pt x="39" y="3"/>
                  </a:cubicBezTo>
                  <a:cubicBezTo>
                    <a:pt x="42" y="0"/>
                    <a:pt x="46" y="1"/>
                    <a:pt x="49" y="4"/>
                  </a:cubicBezTo>
                  <a:cubicBezTo>
                    <a:pt x="66" y="23"/>
                    <a:pt x="66" y="23"/>
                    <a:pt x="66" y="23"/>
                  </a:cubicBezTo>
                  <a:cubicBezTo>
                    <a:pt x="68" y="27"/>
                    <a:pt x="68" y="31"/>
                    <a:pt x="65" y="34"/>
                  </a:cubicBezTo>
                  <a:cubicBezTo>
                    <a:pt x="30" y="63"/>
                    <a:pt x="30" y="63"/>
                    <a:pt x="30" y="63"/>
                  </a:cubicBezTo>
                  <a:cubicBezTo>
                    <a:pt x="27" y="66"/>
                    <a:pt x="22" y="66"/>
                    <a:pt x="19" y="63"/>
                  </a:cubicBezTo>
                  <a:cubicBezTo>
                    <a:pt x="3" y="43"/>
                    <a:pt x="3" y="43"/>
                    <a:pt x="3" y="43"/>
                  </a:cubicBezTo>
                  <a:cubicBezTo>
                    <a:pt x="0" y="40"/>
                    <a:pt x="0" y="35"/>
                    <a:pt x="3" y="33"/>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8" name="Google Shape;228;g17ab430885e_0_0"/>
            <p:cNvSpPr/>
            <p:nvPr/>
          </p:nvSpPr>
          <p:spPr>
            <a:xfrm rot="-5400000">
              <a:off x="2191743" y="4981346"/>
              <a:ext cx="80885" cy="79678"/>
            </a:xfrm>
            <a:custGeom>
              <a:avLst/>
              <a:gdLst/>
              <a:ahLst/>
              <a:cxnLst/>
              <a:rect l="l" t="t" r="r" b="b"/>
              <a:pathLst>
                <a:path w="53" h="52" extrusionOk="0">
                  <a:moveTo>
                    <a:pt x="4" y="19"/>
                  </a:moveTo>
                  <a:cubicBezTo>
                    <a:pt x="23" y="2"/>
                    <a:pt x="23" y="2"/>
                    <a:pt x="23" y="2"/>
                  </a:cubicBezTo>
                  <a:cubicBezTo>
                    <a:pt x="26" y="0"/>
                    <a:pt x="31" y="0"/>
                    <a:pt x="33" y="3"/>
                  </a:cubicBezTo>
                  <a:cubicBezTo>
                    <a:pt x="50" y="23"/>
                    <a:pt x="50" y="23"/>
                    <a:pt x="50" y="23"/>
                  </a:cubicBezTo>
                  <a:cubicBezTo>
                    <a:pt x="53" y="26"/>
                    <a:pt x="52" y="31"/>
                    <a:pt x="49" y="33"/>
                  </a:cubicBezTo>
                  <a:cubicBezTo>
                    <a:pt x="30" y="50"/>
                    <a:pt x="30" y="50"/>
                    <a:pt x="30" y="50"/>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29" name="Google Shape;229;g17ab430885e_0_0"/>
            <p:cNvSpPr/>
            <p:nvPr/>
          </p:nvSpPr>
          <p:spPr>
            <a:xfrm rot="-5400000">
              <a:off x="2143454" y="4924605"/>
              <a:ext cx="79678" cy="78470"/>
            </a:xfrm>
            <a:custGeom>
              <a:avLst/>
              <a:gdLst/>
              <a:ahLst/>
              <a:cxnLst/>
              <a:rect l="l" t="t" r="r" b="b"/>
              <a:pathLst>
                <a:path w="52" h="52" extrusionOk="0">
                  <a:moveTo>
                    <a:pt x="3" y="19"/>
                  </a:moveTo>
                  <a:cubicBezTo>
                    <a:pt x="22" y="3"/>
                    <a:pt x="22" y="3"/>
                    <a:pt x="22" y="3"/>
                  </a:cubicBezTo>
                  <a:cubicBezTo>
                    <a:pt x="25" y="0"/>
                    <a:pt x="30" y="0"/>
                    <a:pt x="32" y="3"/>
                  </a:cubicBezTo>
                  <a:cubicBezTo>
                    <a:pt x="49" y="23"/>
                    <a:pt x="49" y="23"/>
                    <a:pt x="49" y="23"/>
                  </a:cubicBezTo>
                  <a:cubicBezTo>
                    <a:pt x="52" y="26"/>
                    <a:pt x="52" y="31"/>
                    <a:pt x="49" y="33"/>
                  </a:cubicBezTo>
                  <a:cubicBezTo>
                    <a:pt x="29" y="50"/>
                    <a:pt x="29" y="50"/>
                    <a:pt x="29" y="50"/>
                  </a:cubicBezTo>
                  <a:cubicBezTo>
                    <a:pt x="26" y="52"/>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0" name="Google Shape;230;g17ab430885e_0_0"/>
            <p:cNvSpPr/>
            <p:nvPr/>
          </p:nvSpPr>
          <p:spPr>
            <a:xfrm rot="-5400000">
              <a:off x="2095164" y="4866659"/>
              <a:ext cx="79678"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30" y="50"/>
                    <a:pt x="30" y="50"/>
                    <a:pt x="30" y="50"/>
                  </a:cubicBezTo>
                  <a:cubicBezTo>
                    <a:pt x="27" y="53"/>
                    <a:pt x="22" y="52"/>
                    <a:pt x="20" y="49"/>
                  </a:cubicBezTo>
                  <a:cubicBezTo>
                    <a:pt x="3" y="29"/>
                    <a:pt x="3" y="29"/>
                    <a:pt x="3"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1" name="Google Shape;231;g17ab430885e_0_0"/>
            <p:cNvSpPr/>
            <p:nvPr/>
          </p:nvSpPr>
          <p:spPr>
            <a:xfrm rot="-5400000">
              <a:off x="2046874" y="4809918"/>
              <a:ext cx="80885" cy="79678"/>
            </a:xfrm>
            <a:custGeom>
              <a:avLst/>
              <a:gdLst/>
              <a:ahLst/>
              <a:cxnLst/>
              <a:rect l="l" t="t" r="r" b="b"/>
              <a:pathLst>
                <a:path w="53" h="52" extrusionOk="0">
                  <a:moveTo>
                    <a:pt x="4" y="19"/>
                  </a:moveTo>
                  <a:cubicBezTo>
                    <a:pt x="23" y="2"/>
                    <a:pt x="23" y="2"/>
                    <a:pt x="23" y="2"/>
                  </a:cubicBezTo>
                  <a:cubicBezTo>
                    <a:pt x="26" y="0"/>
                    <a:pt x="31" y="0"/>
                    <a:pt x="33" y="3"/>
                  </a:cubicBezTo>
                  <a:cubicBezTo>
                    <a:pt x="50" y="23"/>
                    <a:pt x="50" y="23"/>
                    <a:pt x="50" y="23"/>
                  </a:cubicBezTo>
                  <a:cubicBezTo>
                    <a:pt x="53" y="26"/>
                    <a:pt x="52" y="31"/>
                    <a:pt x="49" y="33"/>
                  </a:cubicBezTo>
                  <a:cubicBezTo>
                    <a:pt x="30" y="50"/>
                    <a:pt x="30" y="50"/>
                    <a:pt x="30" y="50"/>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2" name="Google Shape;232;g17ab430885e_0_0"/>
            <p:cNvSpPr/>
            <p:nvPr/>
          </p:nvSpPr>
          <p:spPr>
            <a:xfrm rot="-5400000">
              <a:off x="1999189" y="4753781"/>
              <a:ext cx="78470" cy="78470"/>
            </a:xfrm>
            <a:custGeom>
              <a:avLst/>
              <a:gdLst/>
              <a:ahLst/>
              <a:cxnLst/>
              <a:rect l="l" t="t" r="r" b="b"/>
              <a:pathLst>
                <a:path w="52" h="52" extrusionOk="0">
                  <a:moveTo>
                    <a:pt x="3" y="19"/>
                  </a:moveTo>
                  <a:cubicBezTo>
                    <a:pt x="22" y="3"/>
                    <a:pt x="22" y="3"/>
                    <a:pt x="22" y="3"/>
                  </a:cubicBezTo>
                  <a:cubicBezTo>
                    <a:pt x="25" y="0"/>
                    <a:pt x="30" y="0"/>
                    <a:pt x="32" y="3"/>
                  </a:cubicBezTo>
                  <a:cubicBezTo>
                    <a:pt x="49" y="23"/>
                    <a:pt x="49" y="23"/>
                    <a:pt x="49" y="23"/>
                  </a:cubicBezTo>
                  <a:cubicBezTo>
                    <a:pt x="52" y="26"/>
                    <a:pt x="52" y="31"/>
                    <a:pt x="49" y="33"/>
                  </a:cubicBezTo>
                  <a:cubicBezTo>
                    <a:pt x="29" y="50"/>
                    <a:pt x="29" y="50"/>
                    <a:pt x="29" y="50"/>
                  </a:cubicBezTo>
                  <a:cubicBezTo>
                    <a:pt x="26" y="52"/>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3" name="Google Shape;233;g17ab430885e_0_0"/>
            <p:cNvSpPr/>
            <p:nvPr/>
          </p:nvSpPr>
          <p:spPr>
            <a:xfrm rot="-5400000">
              <a:off x="1950296" y="4696437"/>
              <a:ext cx="79678"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29" y="50"/>
                    <a:pt x="29" y="50"/>
                    <a:pt x="29" y="50"/>
                  </a:cubicBezTo>
                  <a:cubicBezTo>
                    <a:pt x="27" y="53"/>
                    <a:pt x="22" y="52"/>
                    <a:pt x="20" y="49"/>
                  </a:cubicBezTo>
                  <a:cubicBezTo>
                    <a:pt x="3" y="29"/>
                    <a:pt x="3" y="29"/>
                    <a:pt x="3"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4" name="Google Shape;234;g17ab430885e_0_0"/>
            <p:cNvSpPr/>
            <p:nvPr/>
          </p:nvSpPr>
          <p:spPr>
            <a:xfrm rot="-5400000">
              <a:off x="1902006" y="4639697"/>
              <a:ext cx="80885" cy="79678"/>
            </a:xfrm>
            <a:custGeom>
              <a:avLst/>
              <a:gdLst/>
              <a:ahLst/>
              <a:cxnLst/>
              <a:rect l="l" t="t" r="r" b="b"/>
              <a:pathLst>
                <a:path w="53" h="52" extrusionOk="0">
                  <a:moveTo>
                    <a:pt x="4" y="19"/>
                  </a:moveTo>
                  <a:cubicBezTo>
                    <a:pt x="23" y="2"/>
                    <a:pt x="23" y="2"/>
                    <a:pt x="23" y="2"/>
                  </a:cubicBezTo>
                  <a:cubicBezTo>
                    <a:pt x="26" y="0"/>
                    <a:pt x="31" y="0"/>
                    <a:pt x="33" y="3"/>
                  </a:cubicBezTo>
                  <a:cubicBezTo>
                    <a:pt x="50" y="23"/>
                    <a:pt x="50" y="23"/>
                    <a:pt x="50" y="23"/>
                  </a:cubicBezTo>
                  <a:cubicBezTo>
                    <a:pt x="53" y="26"/>
                    <a:pt x="52" y="31"/>
                    <a:pt x="49" y="33"/>
                  </a:cubicBezTo>
                  <a:cubicBezTo>
                    <a:pt x="30" y="50"/>
                    <a:pt x="30" y="50"/>
                    <a:pt x="30" y="50"/>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5" name="Google Shape;235;g17ab430885e_0_0"/>
            <p:cNvSpPr/>
            <p:nvPr/>
          </p:nvSpPr>
          <p:spPr>
            <a:xfrm rot="-5400000">
              <a:off x="1853717" y="4582957"/>
              <a:ext cx="79678" cy="78470"/>
            </a:xfrm>
            <a:custGeom>
              <a:avLst/>
              <a:gdLst/>
              <a:ahLst/>
              <a:cxnLst/>
              <a:rect l="l" t="t" r="r" b="b"/>
              <a:pathLst>
                <a:path w="52" h="52" extrusionOk="0">
                  <a:moveTo>
                    <a:pt x="3" y="19"/>
                  </a:moveTo>
                  <a:cubicBezTo>
                    <a:pt x="22" y="3"/>
                    <a:pt x="22" y="3"/>
                    <a:pt x="22" y="3"/>
                  </a:cubicBezTo>
                  <a:cubicBezTo>
                    <a:pt x="25" y="0"/>
                    <a:pt x="30" y="0"/>
                    <a:pt x="32" y="3"/>
                  </a:cubicBezTo>
                  <a:cubicBezTo>
                    <a:pt x="49" y="23"/>
                    <a:pt x="49" y="23"/>
                    <a:pt x="49" y="23"/>
                  </a:cubicBezTo>
                  <a:cubicBezTo>
                    <a:pt x="52" y="26"/>
                    <a:pt x="52" y="31"/>
                    <a:pt x="49" y="33"/>
                  </a:cubicBezTo>
                  <a:cubicBezTo>
                    <a:pt x="29" y="50"/>
                    <a:pt x="29" y="50"/>
                    <a:pt x="29" y="50"/>
                  </a:cubicBezTo>
                  <a:cubicBezTo>
                    <a:pt x="26" y="52"/>
                    <a:pt x="22" y="52"/>
                    <a:pt x="19" y="49"/>
                  </a:cubicBezTo>
                  <a:cubicBezTo>
                    <a:pt x="2" y="29"/>
                    <a:pt x="2" y="29"/>
                    <a:pt x="2"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6" name="Google Shape;236;g17ab430885e_0_0"/>
            <p:cNvSpPr/>
            <p:nvPr/>
          </p:nvSpPr>
          <p:spPr>
            <a:xfrm rot="-5400000">
              <a:off x="1805427" y="4525010"/>
              <a:ext cx="79678" cy="80885"/>
            </a:xfrm>
            <a:custGeom>
              <a:avLst/>
              <a:gdLst/>
              <a:ahLst/>
              <a:cxnLst/>
              <a:rect l="l" t="t" r="r" b="b"/>
              <a:pathLst>
                <a:path w="52" h="53" extrusionOk="0">
                  <a:moveTo>
                    <a:pt x="3" y="19"/>
                  </a:moveTo>
                  <a:cubicBezTo>
                    <a:pt x="23" y="3"/>
                    <a:pt x="23" y="3"/>
                    <a:pt x="23" y="3"/>
                  </a:cubicBezTo>
                  <a:cubicBezTo>
                    <a:pt x="26" y="0"/>
                    <a:pt x="30" y="1"/>
                    <a:pt x="33" y="4"/>
                  </a:cubicBezTo>
                  <a:cubicBezTo>
                    <a:pt x="50" y="24"/>
                    <a:pt x="50" y="24"/>
                    <a:pt x="50" y="24"/>
                  </a:cubicBezTo>
                  <a:cubicBezTo>
                    <a:pt x="52" y="27"/>
                    <a:pt x="52" y="31"/>
                    <a:pt x="49" y="34"/>
                  </a:cubicBezTo>
                  <a:cubicBezTo>
                    <a:pt x="29" y="50"/>
                    <a:pt x="29" y="50"/>
                    <a:pt x="29" y="50"/>
                  </a:cubicBezTo>
                  <a:cubicBezTo>
                    <a:pt x="27" y="53"/>
                    <a:pt x="22" y="52"/>
                    <a:pt x="19" y="49"/>
                  </a:cubicBezTo>
                  <a:cubicBezTo>
                    <a:pt x="3" y="29"/>
                    <a:pt x="3" y="29"/>
                    <a:pt x="3" y="29"/>
                  </a:cubicBezTo>
                  <a:cubicBezTo>
                    <a:pt x="0" y="26"/>
                    <a:pt x="0" y="22"/>
                    <a:pt x="3"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7" name="Google Shape;237;g17ab430885e_0_0"/>
            <p:cNvSpPr/>
            <p:nvPr/>
          </p:nvSpPr>
          <p:spPr>
            <a:xfrm rot="-5400000">
              <a:off x="1757137" y="4468269"/>
              <a:ext cx="80885" cy="79678"/>
            </a:xfrm>
            <a:custGeom>
              <a:avLst/>
              <a:gdLst/>
              <a:ahLst/>
              <a:cxnLst/>
              <a:rect l="l" t="t" r="r" b="b"/>
              <a:pathLst>
                <a:path w="53" h="52" extrusionOk="0">
                  <a:moveTo>
                    <a:pt x="4" y="19"/>
                  </a:moveTo>
                  <a:cubicBezTo>
                    <a:pt x="23" y="2"/>
                    <a:pt x="23" y="2"/>
                    <a:pt x="23" y="2"/>
                  </a:cubicBezTo>
                  <a:cubicBezTo>
                    <a:pt x="26" y="0"/>
                    <a:pt x="31" y="0"/>
                    <a:pt x="33" y="3"/>
                  </a:cubicBezTo>
                  <a:cubicBezTo>
                    <a:pt x="50" y="23"/>
                    <a:pt x="50" y="23"/>
                    <a:pt x="50" y="23"/>
                  </a:cubicBezTo>
                  <a:cubicBezTo>
                    <a:pt x="53" y="26"/>
                    <a:pt x="52" y="30"/>
                    <a:pt x="49" y="33"/>
                  </a:cubicBezTo>
                  <a:cubicBezTo>
                    <a:pt x="30" y="50"/>
                    <a:pt x="30" y="50"/>
                    <a:pt x="30" y="50"/>
                  </a:cubicBezTo>
                  <a:cubicBezTo>
                    <a:pt x="27" y="52"/>
                    <a:pt x="22" y="52"/>
                    <a:pt x="20" y="49"/>
                  </a:cubicBezTo>
                  <a:cubicBezTo>
                    <a:pt x="3" y="29"/>
                    <a:pt x="3" y="29"/>
                    <a:pt x="3" y="29"/>
                  </a:cubicBezTo>
                  <a:cubicBezTo>
                    <a:pt x="0" y="26"/>
                    <a:pt x="1" y="21"/>
                    <a:pt x="4" y="19"/>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8" name="Google Shape;238;g17ab430885e_0_0"/>
            <p:cNvSpPr/>
            <p:nvPr/>
          </p:nvSpPr>
          <p:spPr>
            <a:xfrm rot="-5400000">
              <a:off x="1686514" y="4389196"/>
              <a:ext cx="103823" cy="98993"/>
            </a:xfrm>
            <a:custGeom>
              <a:avLst/>
              <a:gdLst/>
              <a:ahLst/>
              <a:cxnLst/>
              <a:rect l="l" t="t" r="r" b="b"/>
              <a:pathLst>
                <a:path w="68" h="65" extrusionOk="0">
                  <a:moveTo>
                    <a:pt x="3" y="32"/>
                  </a:moveTo>
                  <a:cubicBezTo>
                    <a:pt x="38" y="2"/>
                    <a:pt x="38" y="2"/>
                    <a:pt x="38" y="2"/>
                  </a:cubicBezTo>
                  <a:cubicBezTo>
                    <a:pt x="41" y="0"/>
                    <a:pt x="46" y="0"/>
                    <a:pt x="48" y="3"/>
                  </a:cubicBezTo>
                  <a:cubicBezTo>
                    <a:pt x="65" y="23"/>
                    <a:pt x="65" y="23"/>
                    <a:pt x="65" y="23"/>
                  </a:cubicBezTo>
                  <a:cubicBezTo>
                    <a:pt x="68" y="26"/>
                    <a:pt x="67" y="30"/>
                    <a:pt x="64" y="33"/>
                  </a:cubicBezTo>
                  <a:cubicBezTo>
                    <a:pt x="29" y="63"/>
                    <a:pt x="29" y="63"/>
                    <a:pt x="29" y="63"/>
                  </a:cubicBezTo>
                  <a:cubicBezTo>
                    <a:pt x="26" y="65"/>
                    <a:pt x="22" y="65"/>
                    <a:pt x="19" y="62"/>
                  </a:cubicBezTo>
                  <a:cubicBezTo>
                    <a:pt x="2" y="42"/>
                    <a:pt x="2" y="42"/>
                    <a:pt x="2" y="42"/>
                  </a:cubicBezTo>
                  <a:cubicBezTo>
                    <a:pt x="0" y="39"/>
                    <a:pt x="0" y="35"/>
                    <a:pt x="3" y="32"/>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39" name="Google Shape;239;g17ab430885e_0_0"/>
            <p:cNvSpPr/>
            <p:nvPr/>
          </p:nvSpPr>
          <p:spPr>
            <a:xfrm rot="-5400000">
              <a:off x="1638828" y="4328230"/>
              <a:ext cx="78470" cy="79678"/>
            </a:xfrm>
            <a:custGeom>
              <a:avLst/>
              <a:gdLst/>
              <a:ahLst/>
              <a:cxnLst/>
              <a:rect l="l" t="t" r="r" b="b"/>
              <a:pathLst>
                <a:path w="51" h="52" extrusionOk="0">
                  <a:moveTo>
                    <a:pt x="3" y="18"/>
                  </a:moveTo>
                  <a:cubicBezTo>
                    <a:pt x="22" y="3"/>
                    <a:pt x="22" y="3"/>
                    <a:pt x="22" y="3"/>
                  </a:cubicBezTo>
                  <a:cubicBezTo>
                    <a:pt x="24" y="0"/>
                    <a:pt x="29" y="1"/>
                    <a:pt x="31" y="3"/>
                  </a:cubicBezTo>
                  <a:cubicBezTo>
                    <a:pt x="48" y="24"/>
                    <a:pt x="48" y="24"/>
                    <a:pt x="48" y="24"/>
                  </a:cubicBezTo>
                  <a:cubicBezTo>
                    <a:pt x="51" y="27"/>
                    <a:pt x="51" y="31"/>
                    <a:pt x="48" y="33"/>
                  </a:cubicBezTo>
                  <a:cubicBezTo>
                    <a:pt x="29" y="49"/>
                    <a:pt x="29" y="49"/>
                    <a:pt x="29" y="49"/>
                  </a:cubicBezTo>
                  <a:cubicBezTo>
                    <a:pt x="26" y="52"/>
                    <a:pt x="22" y="51"/>
                    <a:pt x="20" y="48"/>
                  </a:cubicBezTo>
                  <a:cubicBezTo>
                    <a:pt x="2" y="28"/>
                    <a:pt x="2" y="28"/>
                    <a:pt x="2" y="28"/>
                  </a:cubicBezTo>
                  <a:cubicBezTo>
                    <a:pt x="0" y="25"/>
                    <a:pt x="0" y="21"/>
                    <a:pt x="3" y="1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0" name="Google Shape;240;g17ab430885e_0_0"/>
            <p:cNvSpPr/>
            <p:nvPr/>
          </p:nvSpPr>
          <p:spPr>
            <a:xfrm rot="-5400000">
              <a:off x="1863978" y="4349357"/>
              <a:ext cx="440642" cy="418912"/>
            </a:xfrm>
            <a:custGeom>
              <a:avLst/>
              <a:gdLst/>
              <a:ahLst/>
              <a:cxnLst/>
              <a:rect l="l" t="t" r="r" b="b"/>
              <a:pathLst>
                <a:path w="289" h="274" extrusionOk="0">
                  <a:moveTo>
                    <a:pt x="3" y="168"/>
                  </a:moveTo>
                  <a:cubicBezTo>
                    <a:pt x="197" y="3"/>
                    <a:pt x="197" y="3"/>
                    <a:pt x="197" y="3"/>
                  </a:cubicBezTo>
                  <a:cubicBezTo>
                    <a:pt x="200" y="0"/>
                    <a:pt x="205" y="1"/>
                    <a:pt x="207" y="4"/>
                  </a:cubicBezTo>
                  <a:cubicBezTo>
                    <a:pt x="286" y="97"/>
                    <a:pt x="286" y="97"/>
                    <a:pt x="286" y="97"/>
                  </a:cubicBezTo>
                  <a:cubicBezTo>
                    <a:pt x="289" y="100"/>
                    <a:pt x="289" y="104"/>
                    <a:pt x="286" y="107"/>
                  </a:cubicBezTo>
                  <a:cubicBezTo>
                    <a:pt x="92" y="272"/>
                    <a:pt x="92" y="272"/>
                    <a:pt x="92" y="272"/>
                  </a:cubicBezTo>
                  <a:cubicBezTo>
                    <a:pt x="89" y="274"/>
                    <a:pt x="84" y="274"/>
                    <a:pt x="82" y="271"/>
                  </a:cubicBezTo>
                  <a:cubicBezTo>
                    <a:pt x="3" y="177"/>
                    <a:pt x="3" y="177"/>
                    <a:pt x="3" y="177"/>
                  </a:cubicBezTo>
                  <a:cubicBezTo>
                    <a:pt x="0" y="175"/>
                    <a:pt x="0" y="170"/>
                    <a:pt x="3" y="168"/>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1" name="Google Shape;241;g17ab430885e_0_0"/>
            <p:cNvSpPr/>
            <p:nvPr/>
          </p:nvSpPr>
          <p:spPr>
            <a:xfrm rot="-5400000">
              <a:off x="2171220" y="4469477"/>
              <a:ext cx="177464" cy="159356"/>
            </a:xfrm>
            <a:custGeom>
              <a:avLst/>
              <a:gdLst/>
              <a:ahLst/>
              <a:cxnLst/>
              <a:rect l="l" t="t" r="r" b="b"/>
              <a:pathLst>
                <a:path w="116" h="104" extrusionOk="0">
                  <a:moveTo>
                    <a:pt x="0" y="82"/>
                  </a:moveTo>
                  <a:cubicBezTo>
                    <a:pt x="97" y="0"/>
                    <a:pt x="97" y="0"/>
                    <a:pt x="97" y="0"/>
                  </a:cubicBezTo>
                  <a:cubicBezTo>
                    <a:pt x="97" y="0"/>
                    <a:pt x="98" y="0"/>
                    <a:pt x="99" y="0"/>
                  </a:cubicBezTo>
                  <a:cubicBezTo>
                    <a:pt x="115" y="20"/>
                    <a:pt x="115" y="20"/>
                    <a:pt x="115" y="20"/>
                  </a:cubicBezTo>
                  <a:cubicBezTo>
                    <a:pt x="116" y="20"/>
                    <a:pt x="116" y="21"/>
                    <a:pt x="115" y="22"/>
                  </a:cubicBezTo>
                  <a:cubicBezTo>
                    <a:pt x="19" y="104"/>
                    <a:pt x="19" y="104"/>
                    <a:pt x="19" y="104"/>
                  </a:cubicBezTo>
                  <a:cubicBezTo>
                    <a:pt x="18" y="104"/>
                    <a:pt x="17" y="104"/>
                    <a:pt x="17" y="104"/>
                  </a:cubicBezTo>
                  <a:cubicBezTo>
                    <a:pt x="0" y="84"/>
                    <a:pt x="0" y="84"/>
                    <a:pt x="0" y="84"/>
                  </a:cubicBezTo>
                  <a:cubicBezTo>
                    <a:pt x="0" y="84"/>
                    <a:pt x="0" y="83"/>
                    <a:pt x="0" y="82"/>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2" name="Google Shape;242;g17ab430885e_0_0"/>
            <p:cNvSpPr/>
            <p:nvPr/>
          </p:nvSpPr>
          <p:spPr>
            <a:xfrm rot="-5400000">
              <a:off x="2033595" y="4307706"/>
              <a:ext cx="177464" cy="159356"/>
            </a:xfrm>
            <a:custGeom>
              <a:avLst/>
              <a:gdLst/>
              <a:ahLst/>
              <a:cxnLst/>
              <a:rect l="l" t="t" r="r" b="b"/>
              <a:pathLst>
                <a:path w="116" h="104" extrusionOk="0">
                  <a:moveTo>
                    <a:pt x="0" y="82"/>
                  </a:moveTo>
                  <a:cubicBezTo>
                    <a:pt x="97" y="0"/>
                    <a:pt x="97" y="0"/>
                    <a:pt x="97" y="0"/>
                  </a:cubicBezTo>
                  <a:cubicBezTo>
                    <a:pt x="97" y="0"/>
                    <a:pt x="98" y="0"/>
                    <a:pt x="99" y="1"/>
                  </a:cubicBezTo>
                  <a:cubicBezTo>
                    <a:pt x="115" y="20"/>
                    <a:pt x="115" y="20"/>
                    <a:pt x="115" y="20"/>
                  </a:cubicBezTo>
                  <a:cubicBezTo>
                    <a:pt x="116" y="21"/>
                    <a:pt x="116" y="21"/>
                    <a:pt x="115" y="22"/>
                  </a:cubicBezTo>
                  <a:cubicBezTo>
                    <a:pt x="19" y="104"/>
                    <a:pt x="19" y="104"/>
                    <a:pt x="19" y="104"/>
                  </a:cubicBezTo>
                  <a:cubicBezTo>
                    <a:pt x="18" y="104"/>
                    <a:pt x="17" y="104"/>
                    <a:pt x="17" y="104"/>
                  </a:cubicBezTo>
                  <a:cubicBezTo>
                    <a:pt x="0" y="84"/>
                    <a:pt x="0" y="84"/>
                    <a:pt x="0" y="84"/>
                  </a:cubicBezTo>
                  <a:cubicBezTo>
                    <a:pt x="0" y="84"/>
                    <a:pt x="0" y="83"/>
                    <a:pt x="0" y="82"/>
                  </a:cubicBez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3" name="Google Shape;243;g17ab430885e_0_0"/>
            <p:cNvSpPr/>
            <p:nvPr/>
          </p:nvSpPr>
          <p:spPr>
            <a:xfrm rot="-5400000">
              <a:off x="1024344" y="4553983"/>
              <a:ext cx="1059955" cy="906636"/>
            </a:xfrm>
            <a:custGeom>
              <a:avLst/>
              <a:gdLst/>
              <a:ahLst/>
              <a:cxnLst/>
              <a:rect l="l" t="t" r="r" b="b"/>
              <a:pathLst>
                <a:path w="695" h="594" extrusionOk="0">
                  <a:moveTo>
                    <a:pt x="656" y="10"/>
                  </a:moveTo>
                  <a:cubicBezTo>
                    <a:pt x="13" y="556"/>
                    <a:pt x="13" y="556"/>
                    <a:pt x="13" y="556"/>
                  </a:cubicBezTo>
                  <a:cubicBezTo>
                    <a:pt x="2" y="565"/>
                    <a:pt x="0" y="583"/>
                    <a:pt x="10" y="594"/>
                  </a:cubicBezTo>
                  <a:cubicBezTo>
                    <a:pt x="695" y="13"/>
                    <a:pt x="695" y="13"/>
                    <a:pt x="695" y="13"/>
                  </a:cubicBezTo>
                  <a:cubicBezTo>
                    <a:pt x="685" y="2"/>
                    <a:pt x="668" y="0"/>
                    <a:pt x="656" y="10"/>
                  </a:cubicBezTo>
                  <a:close/>
                </a:path>
              </a:pathLst>
            </a:custGeom>
            <a:solidFill>
              <a:srgbClr val="E6E7E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4" name="Google Shape;244;g17ab430885e_0_0"/>
            <p:cNvSpPr/>
            <p:nvPr/>
          </p:nvSpPr>
          <p:spPr>
            <a:xfrm rot="-5400000">
              <a:off x="2096975" y="3533263"/>
              <a:ext cx="831787" cy="841445"/>
            </a:xfrm>
            <a:custGeom>
              <a:avLst/>
              <a:gdLst/>
              <a:ahLst/>
              <a:cxnLst/>
              <a:rect l="l" t="t" r="r" b="b"/>
              <a:pathLst>
                <a:path w="545" h="552" extrusionOk="0">
                  <a:moveTo>
                    <a:pt x="8" y="355"/>
                  </a:moveTo>
                  <a:cubicBezTo>
                    <a:pt x="1" y="348"/>
                    <a:pt x="0" y="337"/>
                    <a:pt x="7" y="330"/>
                  </a:cubicBezTo>
                  <a:cubicBezTo>
                    <a:pt x="310" y="7"/>
                    <a:pt x="310" y="7"/>
                    <a:pt x="310" y="7"/>
                  </a:cubicBezTo>
                  <a:cubicBezTo>
                    <a:pt x="317" y="0"/>
                    <a:pt x="328" y="0"/>
                    <a:pt x="335" y="7"/>
                  </a:cubicBezTo>
                  <a:cubicBezTo>
                    <a:pt x="538" y="197"/>
                    <a:pt x="538" y="197"/>
                    <a:pt x="538" y="197"/>
                  </a:cubicBezTo>
                  <a:cubicBezTo>
                    <a:pt x="545" y="204"/>
                    <a:pt x="545" y="215"/>
                    <a:pt x="538" y="222"/>
                  </a:cubicBezTo>
                  <a:cubicBezTo>
                    <a:pt x="235" y="545"/>
                    <a:pt x="235" y="545"/>
                    <a:pt x="235" y="545"/>
                  </a:cubicBezTo>
                  <a:cubicBezTo>
                    <a:pt x="229" y="552"/>
                    <a:pt x="217" y="552"/>
                    <a:pt x="210" y="545"/>
                  </a:cubicBezTo>
                  <a:lnTo>
                    <a:pt x="8" y="355"/>
                  </a:lnTo>
                  <a:close/>
                </a:path>
              </a:pathLst>
            </a:custGeom>
            <a:solidFill>
              <a:srgbClr val="37455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5" name="Google Shape;245;g17ab430885e_0_0"/>
            <p:cNvSpPr/>
            <p:nvPr/>
          </p:nvSpPr>
          <p:spPr>
            <a:xfrm rot="-5400000">
              <a:off x="2169409" y="3609319"/>
              <a:ext cx="639837" cy="644665"/>
            </a:xfrm>
            <a:custGeom>
              <a:avLst/>
              <a:gdLst/>
              <a:ahLst/>
              <a:cxnLst/>
              <a:rect l="l" t="t" r="r" b="b"/>
              <a:pathLst>
                <a:path w="530" h="534" extrusionOk="0">
                  <a:moveTo>
                    <a:pt x="302" y="0"/>
                  </a:moveTo>
                  <a:lnTo>
                    <a:pt x="0" y="322"/>
                  </a:lnTo>
                  <a:lnTo>
                    <a:pt x="227" y="534"/>
                  </a:lnTo>
                  <a:lnTo>
                    <a:pt x="530" y="212"/>
                  </a:lnTo>
                  <a:lnTo>
                    <a:pt x="302" y="0"/>
                  </a:lnTo>
                  <a:close/>
                </a:path>
              </a:pathLst>
            </a:custGeom>
            <a:solidFill>
              <a:srgbClr val="2D343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6" name="Google Shape;246;g17ab430885e_0_0"/>
            <p:cNvSpPr/>
            <p:nvPr/>
          </p:nvSpPr>
          <p:spPr>
            <a:xfrm rot="-5400000">
              <a:off x="2694558" y="4121189"/>
              <a:ext cx="84506" cy="84506"/>
            </a:xfrm>
            <a:custGeom>
              <a:avLst/>
              <a:gdLst/>
              <a:ahLst/>
              <a:cxnLst/>
              <a:rect l="l" t="t" r="r" b="b"/>
              <a:pathLst>
                <a:path w="55" h="55" extrusionOk="0">
                  <a:moveTo>
                    <a:pt x="44" y="9"/>
                  </a:moveTo>
                  <a:cubicBezTo>
                    <a:pt x="34" y="0"/>
                    <a:pt x="19" y="0"/>
                    <a:pt x="9" y="10"/>
                  </a:cubicBezTo>
                  <a:cubicBezTo>
                    <a:pt x="0" y="20"/>
                    <a:pt x="0" y="36"/>
                    <a:pt x="10" y="45"/>
                  </a:cubicBezTo>
                  <a:cubicBezTo>
                    <a:pt x="20" y="55"/>
                    <a:pt x="36" y="54"/>
                    <a:pt x="46" y="44"/>
                  </a:cubicBezTo>
                  <a:cubicBezTo>
                    <a:pt x="55" y="34"/>
                    <a:pt x="55" y="18"/>
                    <a:pt x="44" y="9"/>
                  </a:cubicBezTo>
                  <a:close/>
                </a:path>
              </a:pathLst>
            </a:custGeom>
            <a:solidFill>
              <a:srgbClr val="1C2B3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7" name="Google Shape;247;g17ab430885e_0_0"/>
            <p:cNvSpPr/>
            <p:nvPr/>
          </p:nvSpPr>
          <p:spPr>
            <a:xfrm rot="-5400000">
              <a:off x="2716289" y="4145333"/>
              <a:ext cx="38632" cy="36217"/>
            </a:xfrm>
            <a:custGeom>
              <a:avLst/>
              <a:gdLst/>
              <a:ahLst/>
              <a:cxnLst/>
              <a:rect l="l" t="t" r="r" b="b"/>
              <a:pathLst>
                <a:path w="25" h="24" extrusionOk="0">
                  <a:moveTo>
                    <a:pt x="20" y="4"/>
                  </a:moveTo>
                  <a:cubicBezTo>
                    <a:pt x="16" y="0"/>
                    <a:pt x="9" y="0"/>
                    <a:pt x="4" y="5"/>
                  </a:cubicBezTo>
                  <a:cubicBezTo>
                    <a:pt x="0" y="9"/>
                    <a:pt x="0" y="16"/>
                    <a:pt x="5" y="20"/>
                  </a:cubicBezTo>
                  <a:cubicBezTo>
                    <a:pt x="9" y="24"/>
                    <a:pt x="16" y="24"/>
                    <a:pt x="20" y="20"/>
                  </a:cubicBezTo>
                  <a:cubicBezTo>
                    <a:pt x="25" y="15"/>
                    <a:pt x="24" y="8"/>
                    <a:pt x="20" y="4"/>
                  </a:cubicBezTo>
                  <a:close/>
                </a:path>
              </a:pathLst>
            </a:custGeom>
            <a:solidFill>
              <a:srgbClr val="12232B"/>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8" name="Google Shape;248;g17ab430885e_0_0"/>
            <p:cNvSpPr/>
            <p:nvPr/>
          </p:nvSpPr>
          <p:spPr>
            <a:xfrm rot="-5400000">
              <a:off x="2671620" y="4186379"/>
              <a:ext cx="43460" cy="45875"/>
            </a:xfrm>
            <a:custGeom>
              <a:avLst/>
              <a:gdLst/>
              <a:ahLst/>
              <a:cxnLst/>
              <a:rect l="l" t="t" r="r" b="b"/>
              <a:pathLst>
                <a:path w="29" h="30" extrusionOk="0">
                  <a:moveTo>
                    <a:pt x="28" y="8"/>
                  </a:moveTo>
                  <a:cubicBezTo>
                    <a:pt x="29" y="9"/>
                    <a:pt x="29" y="11"/>
                    <a:pt x="28" y="12"/>
                  </a:cubicBezTo>
                  <a:cubicBezTo>
                    <a:pt x="12" y="28"/>
                    <a:pt x="12" y="28"/>
                    <a:pt x="12" y="28"/>
                  </a:cubicBezTo>
                  <a:cubicBezTo>
                    <a:pt x="11" y="30"/>
                    <a:pt x="10" y="30"/>
                    <a:pt x="8" y="29"/>
                  </a:cubicBezTo>
                  <a:cubicBezTo>
                    <a:pt x="1" y="21"/>
                    <a:pt x="1" y="21"/>
                    <a:pt x="1" y="21"/>
                  </a:cubicBezTo>
                  <a:cubicBezTo>
                    <a:pt x="0" y="20"/>
                    <a:pt x="0" y="19"/>
                    <a:pt x="1" y="18"/>
                  </a:cubicBezTo>
                  <a:cubicBezTo>
                    <a:pt x="16" y="1"/>
                    <a:pt x="16" y="1"/>
                    <a:pt x="16" y="1"/>
                  </a:cubicBezTo>
                  <a:cubicBezTo>
                    <a:pt x="17" y="0"/>
                    <a:pt x="19" y="0"/>
                    <a:pt x="20" y="1"/>
                  </a:cubicBezTo>
                  <a:lnTo>
                    <a:pt x="28" y="8"/>
                  </a:lnTo>
                  <a:close/>
                </a:path>
              </a:pathLst>
            </a:custGeom>
            <a:solidFill>
              <a:srgbClr val="1D2C3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49" name="Google Shape;249;g17ab430885e_0_0"/>
            <p:cNvSpPr/>
            <p:nvPr/>
          </p:nvSpPr>
          <p:spPr>
            <a:xfrm rot="-5400000">
              <a:off x="2649890" y="4209316"/>
              <a:ext cx="43460" cy="45875"/>
            </a:xfrm>
            <a:custGeom>
              <a:avLst/>
              <a:gdLst/>
              <a:ahLst/>
              <a:cxnLst/>
              <a:rect l="l" t="t" r="r" b="b"/>
              <a:pathLst>
                <a:path w="29" h="30" extrusionOk="0">
                  <a:moveTo>
                    <a:pt x="28" y="8"/>
                  </a:moveTo>
                  <a:cubicBezTo>
                    <a:pt x="29" y="9"/>
                    <a:pt x="29" y="11"/>
                    <a:pt x="28" y="12"/>
                  </a:cubicBezTo>
                  <a:cubicBezTo>
                    <a:pt x="13" y="29"/>
                    <a:pt x="13" y="29"/>
                    <a:pt x="13" y="29"/>
                  </a:cubicBezTo>
                  <a:cubicBezTo>
                    <a:pt x="12" y="30"/>
                    <a:pt x="10" y="30"/>
                    <a:pt x="9" y="29"/>
                  </a:cubicBezTo>
                  <a:cubicBezTo>
                    <a:pt x="1" y="22"/>
                    <a:pt x="1" y="22"/>
                    <a:pt x="1" y="22"/>
                  </a:cubicBezTo>
                  <a:cubicBezTo>
                    <a:pt x="0" y="21"/>
                    <a:pt x="0" y="19"/>
                    <a:pt x="1" y="18"/>
                  </a:cubicBezTo>
                  <a:cubicBezTo>
                    <a:pt x="16" y="1"/>
                    <a:pt x="16" y="1"/>
                    <a:pt x="16" y="1"/>
                  </a:cubicBezTo>
                  <a:cubicBezTo>
                    <a:pt x="18" y="0"/>
                    <a:pt x="19" y="0"/>
                    <a:pt x="20" y="1"/>
                  </a:cubicBezTo>
                  <a:lnTo>
                    <a:pt x="28" y="8"/>
                  </a:lnTo>
                  <a:close/>
                </a:path>
              </a:pathLst>
            </a:custGeom>
            <a:solidFill>
              <a:srgbClr val="1D2C3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0" name="Google Shape;250;g17ab430885e_0_0"/>
            <p:cNvSpPr/>
            <p:nvPr/>
          </p:nvSpPr>
          <p:spPr>
            <a:xfrm rot="-5400000">
              <a:off x="2626953" y="4231047"/>
              <a:ext cx="45875" cy="45875"/>
            </a:xfrm>
            <a:custGeom>
              <a:avLst/>
              <a:gdLst/>
              <a:ahLst/>
              <a:cxnLst/>
              <a:rect l="l" t="t" r="r" b="b"/>
              <a:pathLst>
                <a:path w="30" h="30" extrusionOk="0">
                  <a:moveTo>
                    <a:pt x="28" y="9"/>
                  </a:moveTo>
                  <a:cubicBezTo>
                    <a:pt x="29" y="10"/>
                    <a:pt x="30" y="11"/>
                    <a:pt x="29" y="12"/>
                  </a:cubicBezTo>
                  <a:cubicBezTo>
                    <a:pt x="13" y="29"/>
                    <a:pt x="13" y="29"/>
                    <a:pt x="13" y="29"/>
                  </a:cubicBezTo>
                  <a:cubicBezTo>
                    <a:pt x="12" y="30"/>
                    <a:pt x="10" y="30"/>
                    <a:pt x="9" y="29"/>
                  </a:cubicBezTo>
                  <a:cubicBezTo>
                    <a:pt x="1" y="22"/>
                    <a:pt x="1" y="22"/>
                    <a:pt x="1" y="22"/>
                  </a:cubicBezTo>
                  <a:cubicBezTo>
                    <a:pt x="0" y="21"/>
                    <a:pt x="0" y="19"/>
                    <a:pt x="1" y="18"/>
                  </a:cubicBezTo>
                  <a:cubicBezTo>
                    <a:pt x="17" y="2"/>
                    <a:pt x="17" y="2"/>
                    <a:pt x="17" y="2"/>
                  </a:cubicBezTo>
                  <a:cubicBezTo>
                    <a:pt x="18" y="0"/>
                    <a:pt x="20" y="0"/>
                    <a:pt x="21" y="1"/>
                  </a:cubicBezTo>
                  <a:lnTo>
                    <a:pt x="28" y="9"/>
                  </a:lnTo>
                  <a:close/>
                </a:path>
              </a:pathLst>
            </a:custGeom>
            <a:solidFill>
              <a:srgbClr val="1D2C3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1" name="Google Shape;251;g17ab430885e_0_0"/>
            <p:cNvSpPr/>
            <p:nvPr/>
          </p:nvSpPr>
          <p:spPr>
            <a:xfrm rot="-5400000">
              <a:off x="2607636" y="4253985"/>
              <a:ext cx="44668" cy="44668"/>
            </a:xfrm>
            <a:custGeom>
              <a:avLst/>
              <a:gdLst/>
              <a:ahLst/>
              <a:cxnLst/>
              <a:rect l="l" t="t" r="r" b="b"/>
              <a:pathLst>
                <a:path w="29" h="29" extrusionOk="0">
                  <a:moveTo>
                    <a:pt x="28" y="8"/>
                  </a:moveTo>
                  <a:cubicBezTo>
                    <a:pt x="29" y="9"/>
                    <a:pt x="29" y="11"/>
                    <a:pt x="28" y="12"/>
                  </a:cubicBezTo>
                  <a:cubicBezTo>
                    <a:pt x="12" y="28"/>
                    <a:pt x="12" y="28"/>
                    <a:pt x="12" y="28"/>
                  </a:cubicBezTo>
                  <a:cubicBezTo>
                    <a:pt x="11" y="29"/>
                    <a:pt x="10" y="29"/>
                    <a:pt x="9" y="28"/>
                  </a:cubicBezTo>
                  <a:cubicBezTo>
                    <a:pt x="1" y="21"/>
                    <a:pt x="1" y="21"/>
                    <a:pt x="1" y="21"/>
                  </a:cubicBezTo>
                  <a:cubicBezTo>
                    <a:pt x="0" y="20"/>
                    <a:pt x="0" y="18"/>
                    <a:pt x="1" y="17"/>
                  </a:cubicBezTo>
                  <a:cubicBezTo>
                    <a:pt x="16" y="1"/>
                    <a:pt x="16" y="1"/>
                    <a:pt x="16" y="1"/>
                  </a:cubicBezTo>
                  <a:cubicBezTo>
                    <a:pt x="17" y="0"/>
                    <a:pt x="19" y="0"/>
                    <a:pt x="20" y="1"/>
                  </a:cubicBezTo>
                  <a:lnTo>
                    <a:pt x="28" y="8"/>
                  </a:lnTo>
                  <a:close/>
                </a:path>
              </a:pathLst>
            </a:custGeom>
            <a:solidFill>
              <a:srgbClr val="1D2C3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2" name="Google Shape;252;g17ab430885e_0_0"/>
            <p:cNvSpPr/>
            <p:nvPr/>
          </p:nvSpPr>
          <p:spPr>
            <a:xfrm rot="-5400000">
              <a:off x="2821922" y="4026420"/>
              <a:ext cx="44668" cy="45875"/>
            </a:xfrm>
            <a:custGeom>
              <a:avLst/>
              <a:gdLst/>
              <a:ahLst/>
              <a:cxnLst/>
              <a:rect l="l" t="t" r="r" b="b"/>
              <a:pathLst>
                <a:path w="29" h="30" extrusionOk="0">
                  <a:moveTo>
                    <a:pt x="28" y="8"/>
                  </a:moveTo>
                  <a:cubicBezTo>
                    <a:pt x="29" y="9"/>
                    <a:pt x="29" y="11"/>
                    <a:pt x="28" y="12"/>
                  </a:cubicBezTo>
                  <a:cubicBezTo>
                    <a:pt x="13" y="29"/>
                    <a:pt x="13" y="29"/>
                    <a:pt x="13" y="29"/>
                  </a:cubicBezTo>
                  <a:cubicBezTo>
                    <a:pt x="12" y="30"/>
                    <a:pt x="10" y="30"/>
                    <a:pt x="9" y="29"/>
                  </a:cubicBezTo>
                  <a:cubicBezTo>
                    <a:pt x="1" y="21"/>
                    <a:pt x="1" y="21"/>
                    <a:pt x="1" y="21"/>
                  </a:cubicBezTo>
                  <a:cubicBezTo>
                    <a:pt x="0" y="20"/>
                    <a:pt x="0" y="19"/>
                    <a:pt x="1" y="18"/>
                  </a:cubicBezTo>
                  <a:cubicBezTo>
                    <a:pt x="17" y="1"/>
                    <a:pt x="17" y="1"/>
                    <a:pt x="17" y="1"/>
                  </a:cubicBezTo>
                  <a:cubicBezTo>
                    <a:pt x="18" y="0"/>
                    <a:pt x="19" y="0"/>
                    <a:pt x="20" y="1"/>
                  </a:cubicBezTo>
                  <a:lnTo>
                    <a:pt x="28" y="8"/>
                  </a:lnTo>
                  <a:close/>
                </a:path>
              </a:pathLst>
            </a:custGeom>
            <a:solidFill>
              <a:srgbClr val="1D2C3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3" name="Google Shape;253;g17ab430885e_0_0"/>
            <p:cNvSpPr/>
            <p:nvPr/>
          </p:nvSpPr>
          <p:spPr>
            <a:xfrm rot="-5400000">
              <a:off x="2800795" y="4047547"/>
              <a:ext cx="43460" cy="45875"/>
            </a:xfrm>
            <a:custGeom>
              <a:avLst/>
              <a:gdLst/>
              <a:ahLst/>
              <a:cxnLst/>
              <a:rect l="l" t="t" r="r" b="b"/>
              <a:pathLst>
                <a:path w="29" h="30" extrusionOk="0">
                  <a:moveTo>
                    <a:pt x="28" y="9"/>
                  </a:moveTo>
                  <a:cubicBezTo>
                    <a:pt x="29" y="10"/>
                    <a:pt x="29" y="11"/>
                    <a:pt x="28" y="12"/>
                  </a:cubicBezTo>
                  <a:cubicBezTo>
                    <a:pt x="12" y="29"/>
                    <a:pt x="12" y="29"/>
                    <a:pt x="12" y="29"/>
                  </a:cubicBezTo>
                  <a:cubicBezTo>
                    <a:pt x="11" y="30"/>
                    <a:pt x="9" y="30"/>
                    <a:pt x="8" y="29"/>
                  </a:cubicBezTo>
                  <a:cubicBezTo>
                    <a:pt x="1" y="22"/>
                    <a:pt x="1" y="22"/>
                    <a:pt x="1" y="22"/>
                  </a:cubicBezTo>
                  <a:cubicBezTo>
                    <a:pt x="0" y="21"/>
                    <a:pt x="0" y="19"/>
                    <a:pt x="1" y="18"/>
                  </a:cubicBezTo>
                  <a:cubicBezTo>
                    <a:pt x="16" y="1"/>
                    <a:pt x="16" y="1"/>
                    <a:pt x="16" y="1"/>
                  </a:cubicBezTo>
                  <a:cubicBezTo>
                    <a:pt x="17" y="0"/>
                    <a:pt x="19" y="0"/>
                    <a:pt x="20" y="1"/>
                  </a:cubicBezTo>
                  <a:lnTo>
                    <a:pt x="28" y="9"/>
                  </a:lnTo>
                  <a:close/>
                </a:path>
              </a:pathLst>
            </a:custGeom>
            <a:solidFill>
              <a:srgbClr val="1D2C3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4" name="Google Shape;254;g17ab430885e_0_0"/>
            <p:cNvSpPr/>
            <p:nvPr/>
          </p:nvSpPr>
          <p:spPr>
            <a:xfrm rot="-5400000">
              <a:off x="2780272" y="4071692"/>
              <a:ext cx="43460" cy="43460"/>
            </a:xfrm>
            <a:custGeom>
              <a:avLst/>
              <a:gdLst/>
              <a:ahLst/>
              <a:cxnLst/>
              <a:rect l="l" t="t" r="r" b="b"/>
              <a:pathLst>
                <a:path w="29" h="29" extrusionOk="0">
                  <a:moveTo>
                    <a:pt x="28" y="8"/>
                  </a:moveTo>
                  <a:cubicBezTo>
                    <a:pt x="29" y="9"/>
                    <a:pt x="29" y="11"/>
                    <a:pt x="28" y="12"/>
                  </a:cubicBezTo>
                  <a:cubicBezTo>
                    <a:pt x="13" y="28"/>
                    <a:pt x="13" y="28"/>
                    <a:pt x="13" y="28"/>
                  </a:cubicBezTo>
                  <a:cubicBezTo>
                    <a:pt x="12" y="29"/>
                    <a:pt x="10" y="29"/>
                    <a:pt x="9" y="28"/>
                  </a:cubicBezTo>
                  <a:cubicBezTo>
                    <a:pt x="1" y="21"/>
                    <a:pt x="1" y="21"/>
                    <a:pt x="1" y="21"/>
                  </a:cubicBezTo>
                  <a:cubicBezTo>
                    <a:pt x="0" y="20"/>
                    <a:pt x="0" y="18"/>
                    <a:pt x="1" y="17"/>
                  </a:cubicBezTo>
                  <a:cubicBezTo>
                    <a:pt x="16" y="1"/>
                    <a:pt x="16" y="1"/>
                    <a:pt x="16" y="1"/>
                  </a:cubicBezTo>
                  <a:cubicBezTo>
                    <a:pt x="17" y="0"/>
                    <a:pt x="19" y="0"/>
                    <a:pt x="20" y="1"/>
                  </a:cubicBezTo>
                  <a:lnTo>
                    <a:pt x="28" y="8"/>
                  </a:lnTo>
                  <a:close/>
                </a:path>
              </a:pathLst>
            </a:custGeom>
            <a:solidFill>
              <a:srgbClr val="1D2C3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5" name="Google Shape;255;g17ab430885e_0_0"/>
            <p:cNvSpPr/>
            <p:nvPr/>
          </p:nvSpPr>
          <p:spPr>
            <a:xfrm rot="-5400000">
              <a:off x="2759146" y="4092818"/>
              <a:ext cx="44668" cy="45875"/>
            </a:xfrm>
            <a:custGeom>
              <a:avLst/>
              <a:gdLst/>
              <a:ahLst/>
              <a:cxnLst/>
              <a:rect l="l" t="t" r="r" b="b"/>
              <a:pathLst>
                <a:path w="29" h="30" extrusionOk="0">
                  <a:moveTo>
                    <a:pt x="28" y="8"/>
                  </a:moveTo>
                  <a:cubicBezTo>
                    <a:pt x="29" y="9"/>
                    <a:pt x="29" y="11"/>
                    <a:pt x="28" y="12"/>
                  </a:cubicBezTo>
                  <a:cubicBezTo>
                    <a:pt x="13" y="28"/>
                    <a:pt x="13" y="28"/>
                    <a:pt x="13" y="28"/>
                  </a:cubicBezTo>
                  <a:cubicBezTo>
                    <a:pt x="12" y="30"/>
                    <a:pt x="10" y="30"/>
                    <a:pt x="9" y="29"/>
                  </a:cubicBezTo>
                  <a:cubicBezTo>
                    <a:pt x="1" y="21"/>
                    <a:pt x="1" y="21"/>
                    <a:pt x="1" y="21"/>
                  </a:cubicBezTo>
                  <a:cubicBezTo>
                    <a:pt x="0" y="20"/>
                    <a:pt x="0" y="19"/>
                    <a:pt x="1" y="17"/>
                  </a:cubicBezTo>
                  <a:cubicBezTo>
                    <a:pt x="17" y="1"/>
                    <a:pt x="17" y="1"/>
                    <a:pt x="17" y="1"/>
                  </a:cubicBezTo>
                  <a:cubicBezTo>
                    <a:pt x="18" y="0"/>
                    <a:pt x="19" y="0"/>
                    <a:pt x="21" y="1"/>
                  </a:cubicBezTo>
                  <a:lnTo>
                    <a:pt x="28" y="8"/>
                  </a:lnTo>
                  <a:close/>
                </a:path>
              </a:pathLst>
            </a:custGeom>
            <a:solidFill>
              <a:srgbClr val="1D2C3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6" name="Google Shape;256;g17ab430885e_0_0"/>
            <p:cNvSpPr/>
            <p:nvPr/>
          </p:nvSpPr>
          <p:spPr>
            <a:xfrm rot="-5400000">
              <a:off x="2970412" y="5019977"/>
              <a:ext cx="162977" cy="335612"/>
            </a:xfrm>
            <a:custGeom>
              <a:avLst/>
              <a:gdLst/>
              <a:ahLst/>
              <a:cxnLst/>
              <a:rect l="l" t="t" r="r" b="b"/>
              <a:pathLst>
                <a:path w="107" h="220" extrusionOk="0">
                  <a:moveTo>
                    <a:pt x="12" y="7"/>
                  </a:moveTo>
                  <a:cubicBezTo>
                    <a:pt x="39" y="0"/>
                    <a:pt x="65" y="16"/>
                    <a:pt x="72" y="43"/>
                  </a:cubicBezTo>
                  <a:cubicBezTo>
                    <a:pt x="100" y="157"/>
                    <a:pt x="100" y="157"/>
                    <a:pt x="100" y="157"/>
                  </a:cubicBezTo>
                  <a:cubicBezTo>
                    <a:pt x="107" y="183"/>
                    <a:pt x="91" y="210"/>
                    <a:pt x="65" y="217"/>
                  </a:cubicBezTo>
                  <a:cubicBezTo>
                    <a:pt x="52" y="220"/>
                    <a:pt x="52" y="220"/>
                    <a:pt x="52" y="220"/>
                  </a:cubicBezTo>
                  <a:cubicBezTo>
                    <a:pt x="0" y="10"/>
                    <a:pt x="0" y="10"/>
                    <a:pt x="0" y="10"/>
                  </a:cubicBezTo>
                  <a:lnTo>
                    <a:pt x="12" y="7"/>
                  </a:ln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7" name="Google Shape;257;g17ab430885e_0_0"/>
            <p:cNvSpPr/>
            <p:nvPr/>
          </p:nvSpPr>
          <p:spPr>
            <a:xfrm rot="-5400000">
              <a:off x="2984295" y="5103881"/>
              <a:ext cx="162977" cy="334406"/>
            </a:xfrm>
            <a:custGeom>
              <a:avLst/>
              <a:gdLst/>
              <a:ahLst/>
              <a:cxnLst/>
              <a:rect l="l" t="t" r="r" b="b"/>
              <a:pathLst>
                <a:path w="107" h="219" extrusionOk="0">
                  <a:moveTo>
                    <a:pt x="42" y="3"/>
                  </a:moveTo>
                  <a:cubicBezTo>
                    <a:pt x="55" y="0"/>
                    <a:pt x="55" y="0"/>
                    <a:pt x="55" y="0"/>
                  </a:cubicBezTo>
                  <a:cubicBezTo>
                    <a:pt x="107" y="210"/>
                    <a:pt x="107" y="210"/>
                    <a:pt x="107" y="210"/>
                  </a:cubicBezTo>
                  <a:cubicBezTo>
                    <a:pt x="94" y="213"/>
                    <a:pt x="94" y="213"/>
                    <a:pt x="94" y="213"/>
                  </a:cubicBezTo>
                  <a:cubicBezTo>
                    <a:pt x="68" y="219"/>
                    <a:pt x="41" y="203"/>
                    <a:pt x="35" y="177"/>
                  </a:cubicBezTo>
                  <a:cubicBezTo>
                    <a:pt x="6" y="63"/>
                    <a:pt x="6" y="63"/>
                    <a:pt x="6" y="63"/>
                  </a:cubicBezTo>
                  <a:cubicBezTo>
                    <a:pt x="0" y="36"/>
                    <a:pt x="16" y="10"/>
                    <a:pt x="42" y="3"/>
                  </a:cubicBezTo>
                  <a:close/>
                </a:path>
              </a:pathLst>
            </a:custGeom>
            <a:solidFill>
              <a:srgbClr val="E6E7E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8" name="Google Shape;258;g17ab430885e_0_0"/>
            <p:cNvSpPr/>
            <p:nvPr/>
          </p:nvSpPr>
          <p:spPr>
            <a:xfrm rot="-5400000">
              <a:off x="2963772" y="5204081"/>
              <a:ext cx="38632" cy="67605"/>
            </a:xfrm>
            <a:custGeom>
              <a:avLst/>
              <a:gdLst/>
              <a:ahLst/>
              <a:cxnLst/>
              <a:rect l="l" t="t" r="r" b="b"/>
              <a:pathLst>
                <a:path w="25" h="44" extrusionOk="0">
                  <a:moveTo>
                    <a:pt x="20" y="14"/>
                  </a:moveTo>
                  <a:cubicBezTo>
                    <a:pt x="23" y="24"/>
                    <a:pt x="23" y="24"/>
                    <a:pt x="23" y="24"/>
                  </a:cubicBezTo>
                  <a:cubicBezTo>
                    <a:pt x="25" y="33"/>
                    <a:pt x="20" y="42"/>
                    <a:pt x="11" y="44"/>
                  </a:cubicBezTo>
                  <a:cubicBezTo>
                    <a:pt x="0" y="2"/>
                    <a:pt x="0" y="2"/>
                    <a:pt x="0" y="2"/>
                  </a:cubicBezTo>
                  <a:cubicBezTo>
                    <a:pt x="9" y="0"/>
                    <a:pt x="18" y="5"/>
                    <a:pt x="20" y="14"/>
                  </a:cubicBezTo>
                  <a:close/>
                </a:path>
              </a:pathLst>
            </a:custGeom>
            <a:solidFill>
              <a:srgbClr val="10375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59" name="Google Shape;259;g17ab430885e_0_0"/>
            <p:cNvSpPr/>
            <p:nvPr/>
          </p:nvSpPr>
          <p:spPr>
            <a:xfrm rot="-5400000">
              <a:off x="2966790" y="5226415"/>
              <a:ext cx="38632" cy="66399"/>
            </a:xfrm>
            <a:custGeom>
              <a:avLst/>
              <a:gdLst/>
              <a:ahLst/>
              <a:cxnLst/>
              <a:rect l="l" t="t" r="r" b="b"/>
              <a:pathLst>
                <a:path w="25" h="44" extrusionOk="0">
                  <a:moveTo>
                    <a:pt x="14" y="0"/>
                  </a:moveTo>
                  <a:cubicBezTo>
                    <a:pt x="14" y="0"/>
                    <a:pt x="14" y="0"/>
                    <a:pt x="14" y="0"/>
                  </a:cubicBezTo>
                  <a:cubicBezTo>
                    <a:pt x="25" y="42"/>
                    <a:pt x="25" y="42"/>
                    <a:pt x="25" y="42"/>
                  </a:cubicBezTo>
                  <a:cubicBezTo>
                    <a:pt x="16" y="44"/>
                    <a:pt x="7" y="39"/>
                    <a:pt x="5" y="30"/>
                  </a:cubicBezTo>
                  <a:cubicBezTo>
                    <a:pt x="2" y="20"/>
                    <a:pt x="2" y="20"/>
                    <a:pt x="2" y="20"/>
                  </a:cubicBezTo>
                  <a:cubicBezTo>
                    <a:pt x="0" y="11"/>
                    <a:pt x="6" y="2"/>
                    <a:pt x="14" y="0"/>
                  </a:cubicBezTo>
                  <a:close/>
                </a:path>
              </a:pathLst>
            </a:custGeom>
            <a:solidFill>
              <a:srgbClr val="0E303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60" name="Google Shape;260;g17ab430885e_0_0"/>
            <p:cNvSpPr/>
            <p:nvPr/>
          </p:nvSpPr>
          <p:spPr>
            <a:xfrm rot="-5400000">
              <a:off x="2960151" y="6373895"/>
              <a:ext cx="166599" cy="132796"/>
            </a:xfrm>
            <a:custGeom>
              <a:avLst/>
              <a:gdLst/>
              <a:ahLst/>
              <a:cxnLst/>
              <a:rect l="l" t="t" r="r" b="b"/>
              <a:pathLst>
                <a:path w="138" h="110" extrusionOk="0">
                  <a:moveTo>
                    <a:pt x="111" y="110"/>
                  </a:moveTo>
                  <a:lnTo>
                    <a:pt x="0" y="43"/>
                  </a:lnTo>
                  <a:lnTo>
                    <a:pt x="25" y="0"/>
                  </a:lnTo>
                  <a:lnTo>
                    <a:pt x="138" y="67"/>
                  </a:lnTo>
                  <a:lnTo>
                    <a:pt x="111" y="110"/>
                  </a:lnTo>
                  <a:close/>
                </a:path>
              </a:pathLst>
            </a:custGeom>
            <a:solidFill>
              <a:srgbClr val="F9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61" name="Google Shape;261;g17ab430885e_0_0"/>
            <p:cNvSpPr/>
            <p:nvPr/>
          </p:nvSpPr>
          <p:spPr>
            <a:xfrm rot="-5400000">
              <a:off x="3319304" y="5798646"/>
              <a:ext cx="690540" cy="1285710"/>
            </a:xfrm>
            <a:custGeom>
              <a:avLst/>
              <a:gdLst/>
              <a:ahLst/>
              <a:cxnLst/>
              <a:rect l="l" t="t" r="r" b="b"/>
              <a:pathLst>
                <a:path w="452" h="843" extrusionOk="0">
                  <a:moveTo>
                    <a:pt x="449" y="518"/>
                  </a:moveTo>
                  <a:cubicBezTo>
                    <a:pt x="449" y="518"/>
                    <a:pt x="306" y="550"/>
                    <a:pt x="221" y="512"/>
                  </a:cubicBezTo>
                  <a:cubicBezTo>
                    <a:pt x="137" y="474"/>
                    <a:pt x="162" y="222"/>
                    <a:pt x="267" y="57"/>
                  </a:cubicBezTo>
                  <a:cubicBezTo>
                    <a:pt x="209" y="22"/>
                    <a:pt x="166" y="0"/>
                    <a:pt x="166" y="0"/>
                  </a:cubicBezTo>
                  <a:cubicBezTo>
                    <a:pt x="166" y="0"/>
                    <a:pt x="0" y="266"/>
                    <a:pt x="10" y="398"/>
                  </a:cubicBezTo>
                  <a:cubicBezTo>
                    <a:pt x="21" y="531"/>
                    <a:pt x="90" y="699"/>
                    <a:pt x="90" y="699"/>
                  </a:cubicBezTo>
                  <a:cubicBezTo>
                    <a:pt x="90" y="699"/>
                    <a:pt x="285" y="800"/>
                    <a:pt x="368" y="822"/>
                  </a:cubicBezTo>
                  <a:cubicBezTo>
                    <a:pt x="452" y="843"/>
                    <a:pt x="449" y="518"/>
                    <a:pt x="449" y="518"/>
                  </a:cubicBezTo>
                  <a:close/>
                </a:path>
              </a:pathLst>
            </a:custGeom>
            <a:solidFill>
              <a:schemeClr val="accent6"/>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9EACB4"/>
                </a:solidFill>
                <a:latin typeface="Questrial"/>
                <a:ea typeface="Questrial"/>
                <a:cs typeface="Questrial"/>
                <a:sym typeface="Questrial"/>
              </a:endParaRPr>
            </a:p>
          </p:txBody>
        </p:sp>
        <p:sp>
          <p:nvSpPr>
            <p:cNvPr id="262" name="Google Shape;262;g17ab430885e_0_0"/>
            <p:cNvSpPr/>
            <p:nvPr/>
          </p:nvSpPr>
          <p:spPr>
            <a:xfrm rot="-5400000">
              <a:off x="3331376" y="5833656"/>
              <a:ext cx="643459" cy="1262772"/>
            </a:xfrm>
            <a:custGeom>
              <a:avLst/>
              <a:gdLst/>
              <a:ahLst/>
              <a:cxnLst/>
              <a:rect l="l" t="t" r="r" b="b"/>
              <a:pathLst>
                <a:path w="421" h="828" extrusionOk="0">
                  <a:moveTo>
                    <a:pt x="154" y="652"/>
                  </a:moveTo>
                  <a:cubicBezTo>
                    <a:pt x="154" y="652"/>
                    <a:pt x="85" y="484"/>
                    <a:pt x="74" y="351"/>
                  </a:cubicBezTo>
                  <a:cubicBezTo>
                    <a:pt x="67" y="259"/>
                    <a:pt x="146" y="101"/>
                    <a:pt x="194" y="15"/>
                  </a:cubicBezTo>
                  <a:cubicBezTo>
                    <a:pt x="176" y="6"/>
                    <a:pt x="166" y="0"/>
                    <a:pt x="166" y="0"/>
                  </a:cubicBezTo>
                  <a:cubicBezTo>
                    <a:pt x="166" y="0"/>
                    <a:pt x="0" y="266"/>
                    <a:pt x="10" y="398"/>
                  </a:cubicBezTo>
                  <a:cubicBezTo>
                    <a:pt x="21" y="531"/>
                    <a:pt x="90" y="699"/>
                    <a:pt x="90" y="699"/>
                  </a:cubicBezTo>
                  <a:cubicBezTo>
                    <a:pt x="90" y="699"/>
                    <a:pt x="285" y="800"/>
                    <a:pt x="368" y="822"/>
                  </a:cubicBezTo>
                  <a:cubicBezTo>
                    <a:pt x="392" y="828"/>
                    <a:pt x="409" y="806"/>
                    <a:pt x="421" y="771"/>
                  </a:cubicBezTo>
                  <a:cubicBezTo>
                    <a:pt x="332" y="745"/>
                    <a:pt x="154" y="652"/>
                    <a:pt x="154" y="652"/>
                  </a:cubicBezTo>
                  <a:close/>
                </a:path>
              </a:pathLst>
            </a:custGeom>
            <a:solidFill>
              <a:srgbClr val="691A6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63" name="Google Shape;263;g17ab430885e_0_0"/>
            <p:cNvSpPr/>
            <p:nvPr/>
          </p:nvSpPr>
          <p:spPr>
            <a:xfrm rot="-5400000">
              <a:off x="3338017" y="5123196"/>
              <a:ext cx="158148" cy="66399"/>
            </a:xfrm>
            <a:custGeom>
              <a:avLst/>
              <a:gdLst/>
              <a:ahLst/>
              <a:cxnLst/>
              <a:rect l="l" t="t" r="r" b="b"/>
              <a:pathLst>
                <a:path w="131" h="55" extrusionOk="0">
                  <a:moveTo>
                    <a:pt x="0" y="51"/>
                  </a:moveTo>
                  <a:lnTo>
                    <a:pt x="130" y="55"/>
                  </a:lnTo>
                  <a:lnTo>
                    <a:pt x="131" y="4"/>
                  </a:lnTo>
                  <a:lnTo>
                    <a:pt x="1" y="0"/>
                  </a:lnTo>
                  <a:lnTo>
                    <a:pt x="0" y="51"/>
                  </a:lnTo>
                  <a:close/>
                </a:path>
              </a:pathLst>
            </a:custGeom>
            <a:solidFill>
              <a:srgbClr val="F9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64" name="Google Shape;264;g17ab430885e_0_0"/>
            <p:cNvSpPr/>
            <p:nvPr/>
          </p:nvSpPr>
          <p:spPr>
            <a:xfrm rot="-5400000">
              <a:off x="3385099" y="5113538"/>
              <a:ext cx="1064785" cy="968205"/>
            </a:xfrm>
            <a:custGeom>
              <a:avLst/>
              <a:gdLst/>
              <a:ahLst/>
              <a:cxnLst/>
              <a:rect l="l" t="t" r="r" b="b"/>
              <a:pathLst>
                <a:path w="698" h="635" extrusionOk="0">
                  <a:moveTo>
                    <a:pt x="179" y="288"/>
                  </a:moveTo>
                  <a:cubicBezTo>
                    <a:pt x="179" y="288"/>
                    <a:pt x="282" y="393"/>
                    <a:pt x="373" y="407"/>
                  </a:cubicBezTo>
                  <a:cubicBezTo>
                    <a:pt x="465" y="421"/>
                    <a:pt x="581" y="195"/>
                    <a:pt x="582" y="0"/>
                  </a:cubicBezTo>
                  <a:cubicBezTo>
                    <a:pt x="650" y="2"/>
                    <a:pt x="698" y="7"/>
                    <a:pt x="698" y="7"/>
                  </a:cubicBezTo>
                  <a:cubicBezTo>
                    <a:pt x="698" y="7"/>
                    <a:pt x="694" y="320"/>
                    <a:pt x="612" y="426"/>
                  </a:cubicBezTo>
                  <a:cubicBezTo>
                    <a:pt x="531" y="531"/>
                    <a:pt x="382" y="635"/>
                    <a:pt x="382" y="635"/>
                  </a:cubicBezTo>
                  <a:cubicBezTo>
                    <a:pt x="382" y="635"/>
                    <a:pt x="164" y="614"/>
                    <a:pt x="82" y="587"/>
                  </a:cubicBezTo>
                  <a:cubicBezTo>
                    <a:pt x="0" y="559"/>
                    <a:pt x="179" y="288"/>
                    <a:pt x="179" y="288"/>
                  </a:cubicBezTo>
                  <a:close/>
                </a:path>
              </a:pathLst>
            </a:custGeom>
            <a:solidFill>
              <a:schemeClr val="accent6"/>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9EACB4"/>
                </a:solidFill>
                <a:latin typeface="Questrial"/>
                <a:ea typeface="Questrial"/>
                <a:cs typeface="Questrial"/>
                <a:sym typeface="Questrial"/>
              </a:endParaRPr>
            </a:p>
          </p:txBody>
        </p:sp>
        <p:sp>
          <p:nvSpPr>
            <p:cNvPr id="265" name="Google Shape;265;g17ab430885e_0_0"/>
            <p:cNvSpPr/>
            <p:nvPr/>
          </p:nvSpPr>
          <p:spPr>
            <a:xfrm rot="-5400000">
              <a:off x="3431577" y="5073096"/>
              <a:ext cx="977863" cy="962169"/>
            </a:xfrm>
            <a:custGeom>
              <a:avLst/>
              <a:gdLst/>
              <a:ahLst/>
              <a:cxnLst/>
              <a:rect l="l" t="t" r="r" b="b"/>
              <a:pathLst>
                <a:path w="641" h="631" extrusionOk="0">
                  <a:moveTo>
                    <a:pt x="297" y="557"/>
                  </a:moveTo>
                  <a:cubicBezTo>
                    <a:pt x="297" y="557"/>
                    <a:pt x="446" y="453"/>
                    <a:pt x="527" y="348"/>
                  </a:cubicBezTo>
                  <a:cubicBezTo>
                    <a:pt x="584" y="274"/>
                    <a:pt x="603" y="99"/>
                    <a:pt x="610" y="0"/>
                  </a:cubicBezTo>
                  <a:cubicBezTo>
                    <a:pt x="630" y="2"/>
                    <a:pt x="641" y="3"/>
                    <a:pt x="641" y="3"/>
                  </a:cubicBezTo>
                  <a:cubicBezTo>
                    <a:pt x="641" y="3"/>
                    <a:pt x="637" y="316"/>
                    <a:pt x="555" y="422"/>
                  </a:cubicBezTo>
                  <a:cubicBezTo>
                    <a:pt x="474" y="527"/>
                    <a:pt x="325" y="631"/>
                    <a:pt x="325" y="631"/>
                  </a:cubicBezTo>
                  <a:cubicBezTo>
                    <a:pt x="325" y="631"/>
                    <a:pt x="107" y="610"/>
                    <a:pt x="25" y="583"/>
                  </a:cubicBezTo>
                  <a:cubicBezTo>
                    <a:pt x="2" y="575"/>
                    <a:pt x="0" y="547"/>
                    <a:pt x="8" y="512"/>
                  </a:cubicBezTo>
                  <a:cubicBezTo>
                    <a:pt x="97" y="538"/>
                    <a:pt x="297" y="557"/>
                    <a:pt x="297" y="557"/>
                  </a:cubicBezTo>
                  <a:close/>
                </a:path>
              </a:pathLst>
            </a:custGeom>
            <a:solidFill>
              <a:srgbClr val="691A6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66" name="Google Shape;266;g17ab430885e_0_0"/>
            <p:cNvSpPr/>
            <p:nvPr/>
          </p:nvSpPr>
          <p:spPr>
            <a:xfrm rot="-5400000">
              <a:off x="3025341" y="4952976"/>
              <a:ext cx="283701" cy="440642"/>
            </a:xfrm>
            <a:custGeom>
              <a:avLst/>
              <a:gdLst/>
              <a:ahLst/>
              <a:cxnLst/>
              <a:rect l="l" t="t" r="r" b="b"/>
              <a:pathLst>
                <a:path w="186" h="289" extrusionOk="0">
                  <a:moveTo>
                    <a:pt x="129" y="289"/>
                  </a:moveTo>
                  <a:cubicBezTo>
                    <a:pt x="129" y="289"/>
                    <a:pt x="165" y="194"/>
                    <a:pt x="175" y="156"/>
                  </a:cubicBezTo>
                  <a:cubicBezTo>
                    <a:pt x="186" y="118"/>
                    <a:pt x="171" y="117"/>
                    <a:pt x="156" y="85"/>
                  </a:cubicBezTo>
                  <a:cubicBezTo>
                    <a:pt x="142" y="53"/>
                    <a:pt x="133" y="21"/>
                    <a:pt x="118" y="17"/>
                  </a:cubicBezTo>
                  <a:cubicBezTo>
                    <a:pt x="115" y="22"/>
                    <a:pt x="115" y="22"/>
                    <a:pt x="115" y="22"/>
                  </a:cubicBezTo>
                  <a:cubicBezTo>
                    <a:pt x="115" y="22"/>
                    <a:pt x="112" y="5"/>
                    <a:pt x="100" y="3"/>
                  </a:cubicBezTo>
                  <a:cubicBezTo>
                    <a:pt x="88" y="0"/>
                    <a:pt x="91" y="15"/>
                    <a:pt x="92" y="24"/>
                  </a:cubicBezTo>
                  <a:cubicBezTo>
                    <a:pt x="88" y="5"/>
                    <a:pt x="80" y="0"/>
                    <a:pt x="70" y="2"/>
                  </a:cubicBezTo>
                  <a:cubicBezTo>
                    <a:pt x="61" y="4"/>
                    <a:pt x="60" y="19"/>
                    <a:pt x="62" y="34"/>
                  </a:cubicBezTo>
                  <a:cubicBezTo>
                    <a:pt x="58" y="18"/>
                    <a:pt x="47" y="13"/>
                    <a:pt x="39" y="14"/>
                  </a:cubicBezTo>
                  <a:cubicBezTo>
                    <a:pt x="31" y="14"/>
                    <a:pt x="21" y="26"/>
                    <a:pt x="31" y="49"/>
                  </a:cubicBezTo>
                  <a:cubicBezTo>
                    <a:pt x="41" y="73"/>
                    <a:pt x="53" y="143"/>
                    <a:pt x="53" y="143"/>
                  </a:cubicBezTo>
                  <a:cubicBezTo>
                    <a:pt x="53" y="143"/>
                    <a:pt x="26" y="76"/>
                    <a:pt x="25" y="71"/>
                  </a:cubicBezTo>
                  <a:cubicBezTo>
                    <a:pt x="24" y="66"/>
                    <a:pt x="0" y="67"/>
                    <a:pt x="10" y="99"/>
                  </a:cubicBezTo>
                  <a:cubicBezTo>
                    <a:pt x="20" y="130"/>
                    <a:pt x="19" y="169"/>
                    <a:pt x="24" y="201"/>
                  </a:cubicBezTo>
                  <a:cubicBezTo>
                    <a:pt x="30" y="232"/>
                    <a:pt x="45" y="278"/>
                    <a:pt x="63" y="287"/>
                  </a:cubicBezTo>
                  <a:cubicBezTo>
                    <a:pt x="116" y="289"/>
                    <a:pt x="129" y="289"/>
                    <a:pt x="129" y="289"/>
                  </a:cubicBezTo>
                  <a:close/>
                </a:path>
              </a:pathLst>
            </a:custGeom>
            <a:solidFill>
              <a:srgbClr val="E7B28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67" name="Google Shape;267;g17ab430885e_0_0"/>
            <p:cNvSpPr/>
            <p:nvPr/>
          </p:nvSpPr>
          <p:spPr>
            <a:xfrm rot="-5400000">
              <a:off x="2667395" y="6092004"/>
              <a:ext cx="354928" cy="404425"/>
            </a:xfrm>
            <a:custGeom>
              <a:avLst/>
              <a:gdLst/>
              <a:ahLst/>
              <a:cxnLst/>
              <a:rect l="l" t="t" r="r" b="b"/>
              <a:pathLst>
                <a:path w="233" h="265" extrusionOk="0">
                  <a:moveTo>
                    <a:pt x="0" y="229"/>
                  </a:moveTo>
                  <a:cubicBezTo>
                    <a:pt x="0" y="229"/>
                    <a:pt x="21" y="130"/>
                    <a:pt x="33" y="92"/>
                  </a:cubicBezTo>
                  <a:cubicBezTo>
                    <a:pt x="45" y="54"/>
                    <a:pt x="58" y="62"/>
                    <a:pt x="88" y="43"/>
                  </a:cubicBezTo>
                  <a:cubicBezTo>
                    <a:pt x="118" y="23"/>
                    <a:pt x="143" y="2"/>
                    <a:pt x="157" y="7"/>
                  </a:cubicBezTo>
                  <a:cubicBezTo>
                    <a:pt x="156" y="12"/>
                    <a:pt x="156" y="12"/>
                    <a:pt x="156" y="12"/>
                  </a:cubicBezTo>
                  <a:cubicBezTo>
                    <a:pt x="156" y="12"/>
                    <a:pt x="169" y="0"/>
                    <a:pt x="180" y="4"/>
                  </a:cubicBezTo>
                  <a:cubicBezTo>
                    <a:pt x="191" y="9"/>
                    <a:pt x="181" y="20"/>
                    <a:pt x="175" y="26"/>
                  </a:cubicBezTo>
                  <a:cubicBezTo>
                    <a:pt x="189" y="13"/>
                    <a:pt x="198" y="12"/>
                    <a:pt x="205" y="19"/>
                  </a:cubicBezTo>
                  <a:cubicBezTo>
                    <a:pt x="212" y="26"/>
                    <a:pt x="205" y="40"/>
                    <a:pt x="195" y="51"/>
                  </a:cubicBezTo>
                  <a:cubicBezTo>
                    <a:pt x="207" y="40"/>
                    <a:pt x="219" y="42"/>
                    <a:pt x="225" y="47"/>
                  </a:cubicBezTo>
                  <a:cubicBezTo>
                    <a:pt x="232" y="52"/>
                    <a:pt x="233" y="66"/>
                    <a:pt x="212" y="81"/>
                  </a:cubicBezTo>
                  <a:cubicBezTo>
                    <a:pt x="191" y="95"/>
                    <a:pt x="143" y="147"/>
                    <a:pt x="143" y="147"/>
                  </a:cubicBezTo>
                  <a:cubicBezTo>
                    <a:pt x="143" y="147"/>
                    <a:pt x="202" y="106"/>
                    <a:pt x="206" y="102"/>
                  </a:cubicBezTo>
                  <a:cubicBezTo>
                    <a:pt x="209" y="99"/>
                    <a:pt x="229" y="113"/>
                    <a:pt x="203" y="134"/>
                  </a:cubicBezTo>
                  <a:cubicBezTo>
                    <a:pt x="178" y="155"/>
                    <a:pt x="157" y="188"/>
                    <a:pt x="136" y="212"/>
                  </a:cubicBezTo>
                  <a:cubicBezTo>
                    <a:pt x="114" y="235"/>
                    <a:pt x="76" y="265"/>
                    <a:pt x="57" y="263"/>
                  </a:cubicBezTo>
                  <a:cubicBezTo>
                    <a:pt x="11" y="236"/>
                    <a:pt x="0" y="229"/>
                    <a:pt x="0" y="229"/>
                  </a:cubicBezTo>
                  <a:close/>
                </a:path>
              </a:pathLst>
            </a:custGeom>
            <a:solidFill>
              <a:srgbClr val="E7B28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68" name="Google Shape;268;g17ab430885e_0_0"/>
            <p:cNvSpPr/>
            <p:nvPr/>
          </p:nvSpPr>
          <p:spPr>
            <a:xfrm rot="-5400000">
              <a:off x="3440028" y="5809511"/>
              <a:ext cx="754524" cy="410461"/>
            </a:xfrm>
            <a:custGeom>
              <a:avLst/>
              <a:gdLst/>
              <a:ahLst/>
              <a:cxnLst/>
              <a:rect l="l" t="t" r="r" b="b"/>
              <a:pathLst>
                <a:path w="495" h="269" extrusionOk="0">
                  <a:moveTo>
                    <a:pt x="455" y="91"/>
                  </a:moveTo>
                  <a:cubicBezTo>
                    <a:pt x="449" y="70"/>
                    <a:pt x="424" y="49"/>
                    <a:pt x="398" y="45"/>
                  </a:cubicBezTo>
                  <a:cubicBezTo>
                    <a:pt x="125" y="4"/>
                    <a:pt x="125" y="4"/>
                    <a:pt x="125" y="4"/>
                  </a:cubicBezTo>
                  <a:cubicBezTo>
                    <a:pt x="99" y="0"/>
                    <a:pt x="71" y="13"/>
                    <a:pt x="62" y="33"/>
                  </a:cubicBezTo>
                  <a:cubicBezTo>
                    <a:pt x="8" y="155"/>
                    <a:pt x="8" y="155"/>
                    <a:pt x="8" y="155"/>
                  </a:cubicBezTo>
                  <a:cubicBezTo>
                    <a:pt x="0" y="175"/>
                    <a:pt x="13" y="197"/>
                    <a:pt x="38" y="205"/>
                  </a:cubicBezTo>
                  <a:cubicBezTo>
                    <a:pt x="181" y="248"/>
                    <a:pt x="181" y="248"/>
                    <a:pt x="181" y="248"/>
                  </a:cubicBezTo>
                  <a:cubicBezTo>
                    <a:pt x="206" y="255"/>
                    <a:pt x="248" y="262"/>
                    <a:pt x="275" y="263"/>
                  </a:cubicBezTo>
                  <a:cubicBezTo>
                    <a:pt x="452" y="268"/>
                    <a:pt x="452" y="268"/>
                    <a:pt x="452" y="268"/>
                  </a:cubicBezTo>
                  <a:cubicBezTo>
                    <a:pt x="478" y="269"/>
                    <a:pt x="495" y="252"/>
                    <a:pt x="490" y="231"/>
                  </a:cubicBezTo>
                  <a:lnTo>
                    <a:pt x="455" y="91"/>
                  </a:lnTo>
                  <a:close/>
                </a:path>
              </a:pathLst>
            </a:custGeom>
            <a:solidFill>
              <a:schemeClr val="accent6"/>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9EACB4"/>
                </a:solidFill>
                <a:latin typeface="Questrial"/>
                <a:ea typeface="Questrial"/>
                <a:cs typeface="Questrial"/>
                <a:sym typeface="Questrial"/>
              </a:endParaRPr>
            </a:p>
          </p:txBody>
        </p:sp>
        <p:sp>
          <p:nvSpPr>
            <p:cNvPr id="269" name="Google Shape;269;g17ab430885e_0_0"/>
            <p:cNvSpPr/>
            <p:nvPr/>
          </p:nvSpPr>
          <p:spPr>
            <a:xfrm rot="-5400000">
              <a:off x="3742441" y="5694220"/>
              <a:ext cx="684504" cy="735209"/>
            </a:xfrm>
            <a:custGeom>
              <a:avLst/>
              <a:gdLst/>
              <a:ahLst/>
              <a:cxnLst/>
              <a:rect l="l" t="t" r="r" b="b"/>
              <a:pathLst>
                <a:path w="449" h="482" extrusionOk="0">
                  <a:moveTo>
                    <a:pt x="430" y="272"/>
                  </a:moveTo>
                  <a:cubicBezTo>
                    <a:pt x="449" y="148"/>
                    <a:pt x="372" y="34"/>
                    <a:pt x="259" y="17"/>
                  </a:cubicBezTo>
                  <a:cubicBezTo>
                    <a:pt x="145" y="0"/>
                    <a:pt x="38" y="86"/>
                    <a:pt x="19" y="209"/>
                  </a:cubicBezTo>
                  <a:cubicBezTo>
                    <a:pt x="0" y="333"/>
                    <a:pt x="77" y="447"/>
                    <a:pt x="190" y="464"/>
                  </a:cubicBezTo>
                  <a:cubicBezTo>
                    <a:pt x="304" y="482"/>
                    <a:pt x="411" y="396"/>
                    <a:pt x="430" y="272"/>
                  </a:cubicBezTo>
                  <a:close/>
                </a:path>
              </a:pathLst>
            </a:custGeom>
            <a:solidFill>
              <a:srgbClr val="4A4C4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0" name="Google Shape;270;g17ab430885e_0_0"/>
            <p:cNvSpPr/>
            <p:nvPr/>
          </p:nvSpPr>
          <p:spPr>
            <a:xfrm rot="-5400000">
              <a:off x="3808839" y="5784763"/>
              <a:ext cx="527563" cy="711064"/>
            </a:xfrm>
            <a:custGeom>
              <a:avLst/>
              <a:gdLst/>
              <a:ahLst/>
              <a:cxnLst/>
              <a:rect l="l" t="t" r="r" b="b"/>
              <a:pathLst>
                <a:path w="346" h="466" extrusionOk="0">
                  <a:moveTo>
                    <a:pt x="122" y="248"/>
                  </a:moveTo>
                  <a:cubicBezTo>
                    <a:pt x="140" y="130"/>
                    <a:pt x="238" y="46"/>
                    <a:pt x="346" y="54"/>
                  </a:cubicBezTo>
                  <a:cubicBezTo>
                    <a:pt x="321" y="35"/>
                    <a:pt x="291" y="22"/>
                    <a:pt x="259" y="17"/>
                  </a:cubicBezTo>
                  <a:cubicBezTo>
                    <a:pt x="145" y="0"/>
                    <a:pt x="38" y="86"/>
                    <a:pt x="19" y="209"/>
                  </a:cubicBezTo>
                  <a:cubicBezTo>
                    <a:pt x="0" y="333"/>
                    <a:pt x="77" y="447"/>
                    <a:pt x="190" y="464"/>
                  </a:cubicBezTo>
                  <a:cubicBezTo>
                    <a:pt x="196" y="465"/>
                    <a:pt x="201" y="466"/>
                    <a:pt x="206" y="466"/>
                  </a:cubicBezTo>
                  <a:cubicBezTo>
                    <a:pt x="144" y="419"/>
                    <a:pt x="109" y="336"/>
                    <a:pt x="122" y="248"/>
                  </a:cubicBezTo>
                  <a:close/>
                </a:path>
              </a:pathLst>
            </a:custGeom>
            <a:solidFill>
              <a:srgbClr val="333530"/>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1" name="Google Shape;271;g17ab430885e_0_0"/>
            <p:cNvSpPr/>
            <p:nvPr/>
          </p:nvSpPr>
          <p:spPr>
            <a:xfrm rot="-5400000">
              <a:off x="98995" y="4408511"/>
              <a:ext cx="544465" cy="544465"/>
            </a:xfrm>
            <a:custGeom>
              <a:avLst/>
              <a:gdLst/>
              <a:ahLst/>
              <a:cxnLst/>
              <a:rect l="l" t="t" r="r" b="b"/>
              <a:pathLst>
                <a:path w="357" h="357" extrusionOk="0">
                  <a:moveTo>
                    <a:pt x="114" y="322"/>
                  </a:moveTo>
                  <a:cubicBezTo>
                    <a:pt x="35" y="286"/>
                    <a:pt x="0" y="193"/>
                    <a:pt x="36" y="114"/>
                  </a:cubicBezTo>
                  <a:cubicBezTo>
                    <a:pt x="71" y="35"/>
                    <a:pt x="164" y="0"/>
                    <a:pt x="243" y="36"/>
                  </a:cubicBezTo>
                  <a:cubicBezTo>
                    <a:pt x="322" y="72"/>
                    <a:pt x="357" y="164"/>
                    <a:pt x="321" y="243"/>
                  </a:cubicBezTo>
                  <a:cubicBezTo>
                    <a:pt x="286" y="322"/>
                    <a:pt x="193" y="357"/>
                    <a:pt x="114" y="322"/>
                  </a:cubicBezTo>
                  <a:close/>
                </a:path>
              </a:pathLst>
            </a:custGeom>
            <a:solidFill>
              <a:srgbClr val="E6E7E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2" name="Google Shape;272;g17ab430885e_0_0"/>
            <p:cNvSpPr/>
            <p:nvPr/>
          </p:nvSpPr>
          <p:spPr>
            <a:xfrm rot="-5400000">
              <a:off x="475653" y="4754988"/>
              <a:ext cx="96579" cy="101408"/>
            </a:xfrm>
            <a:custGeom>
              <a:avLst/>
              <a:gdLst/>
              <a:ahLst/>
              <a:cxnLst/>
              <a:rect l="l" t="t" r="r" b="b"/>
              <a:pathLst>
                <a:path w="63" h="67" extrusionOk="0">
                  <a:moveTo>
                    <a:pt x="7" y="63"/>
                  </a:moveTo>
                  <a:cubicBezTo>
                    <a:pt x="3" y="60"/>
                    <a:pt x="1" y="56"/>
                    <a:pt x="1" y="52"/>
                  </a:cubicBezTo>
                  <a:cubicBezTo>
                    <a:pt x="0" y="47"/>
                    <a:pt x="2" y="43"/>
                    <a:pt x="4" y="39"/>
                  </a:cubicBezTo>
                  <a:cubicBezTo>
                    <a:pt x="37" y="0"/>
                    <a:pt x="37" y="0"/>
                    <a:pt x="37" y="0"/>
                  </a:cubicBezTo>
                  <a:cubicBezTo>
                    <a:pt x="63" y="22"/>
                    <a:pt x="63" y="22"/>
                    <a:pt x="63" y="22"/>
                  </a:cubicBezTo>
                  <a:cubicBezTo>
                    <a:pt x="31" y="61"/>
                    <a:pt x="31" y="61"/>
                    <a:pt x="31" y="61"/>
                  </a:cubicBezTo>
                  <a:cubicBezTo>
                    <a:pt x="28" y="64"/>
                    <a:pt x="24" y="66"/>
                    <a:pt x="19" y="67"/>
                  </a:cubicBezTo>
                  <a:cubicBezTo>
                    <a:pt x="14" y="67"/>
                    <a:pt x="10" y="66"/>
                    <a:pt x="7" y="63"/>
                  </a:cubicBez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3" name="Google Shape;273;g17ab430885e_0_0"/>
            <p:cNvSpPr/>
            <p:nvPr/>
          </p:nvSpPr>
          <p:spPr>
            <a:xfrm rot="-5400000">
              <a:off x="471428" y="4759214"/>
              <a:ext cx="57948" cy="54326"/>
            </a:xfrm>
            <a:custGeom>
              <a:avLst/>
              <a:gdLst/>
              <a:ahLst/>
              <a:cxnLst/>
              <a:rect l="l" t="t" r="r" b="b"/>
              <a:pathLst>
                <a:path w="38" h="36" extrusionOk="0">
                  <a:moveTo>
                    <a:pt x="38" y="22"/>
                  </a:moveTo>
                  <a:cubicBezTo>
                    <a:pt x="12" y="0"/>
                    <a:pt x="12" y="0"/>
                    <a:pt x="12" y="0"/>
                  </a:cubicBezTo>
                  <a:cubicBezTo>
                    <a:pt x="0" y="15"/>
                    <a:pt x="0" y="15"/>
                    <a:pt x="0" y="15"/>
                  </a:cubicBezTo>
                  <a:cubicBezTo>
                    <a:pt x="7" y="23"/>
                    <a:pt x="16" y="30"/>
                    <a:pt x="26" y="36"/>
                  </a:cubicBezTo>
                  <a:lnTo>
                    <a:pt x="38" y="22"/>
                  </a:lnTo>
                  <a:close/>
                </a:path>
              </a:pathLst>
            </a:custGeom>
            <a:solidFill>
              <a:srgbClr val="E0DED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4" name="Google Shape;274;g17ab430885e_0_0"/>
            <p:cNvSpPr/>
            <p:nvPr/>
          </p:nvSpPr>
          <p:spPr>
            <a:xfrm rot="-5400000">
              <a:off x="187124" y="4496639"/>
              <a:ext cx="368208" cy="368208"/>
            </a:xfrm>
            <a:custGeom>
              <a:avLst/>
              <a:gdLst/>
              <a:ahLst/>
              <a:cxnLst/>
              <a:rect l="l" t="t" r="r" b="b"/>
              <a:pathLst>
                <a:path w="241" h="241" extrusionOk="0">
                  <a:moveTo>
                    <a:pt x="77" y="217"/>
                  </a:moveTo>
                  <a:cubicBezTo>
                    <a:pt x="24" y="193"/>
                    <a:pt x="0" y="131"/>
                    <a:pt x="24" y="77"/>
                  </a:cubicBezTo>
                  <a:cubicBezTo>
                    <a:pt x="48" y="24"/>
                    <a:pt x="111" y="0"/>
                    <a:pt x="164" y="24"/>
                  </a:cubicBezTo>
                  <a:cubicBezTo>
                    <a:pt x="217" y="48"/>
                    <a:pt x="241" y="111"/>
                    <a:pt x="217" y="164"/>
                  </a:cubicBezTo>
                  <a:cubicBezTo>
                    <a:pt x="193" y="218"/>
                    <a:pt x="130" y="241"/>
                    <a:pt x="77" y="217"/>
                  </a:cubicBez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5" name="Google Shape;275;g17ab430885e_0_0"/>
            <p:cNvSpPr/>
            <p:nvPr/>
          </p:nvSpPr>
          <p:spPr>
            <a:xfrm rot="-5400000">
              <a:off x="216097" y="4525613"/>
              <a:ext cx="310261" cy="310261"/>
            </a:xfrm>
            <a:custGeom>
              <a:avLst/>
              <a:gdLst/>
              <a:ahLst/>
              <a:cxnLst/>
              <a:rect l="l" t="t" r="r" b="b"/>
              <a:pathLst>
                <a:path w="203" h="203" extrusionOk="0">
                  <a:moveTo>
                    <a:pt x="65" y="183"/>
                  </a:moveTo>
                  <a:cubicBezTo>
                    <a:pt x="20" y="163"/>
                    <a:pt x="0" y="110"/>
                    <a:pt x="20" y="65"/>
                  </a:cubicBezTo>
                  <a:cubicBezTo>
                    <a:pt x="41" y="20"/>
                    <a:pt x="93" y="0"/>
                    <a:pt x="138" y="21"/>
                  </a:cubicBezTo>
                  <a:cubicBezTo>
                    <a:pt x="183" y="41"/>
                    <a:pt x="203" y="94"/>
                    <a:pt x="183" y="138"/>
                  </a:cubicBezTo>
                  <a:cubicBezTo>
                    <a:pt x="162" y="183"/>
                    <a:pt x="110" y="203"/>
                    <a:pt x="65" y="183"/>
                  </a:cubicBezTo>
                  <a:close/>
                </a:path>
              </a:pathLst>
            </a:custGeom>
            <a:solidFill>
              <a:srgbClr val="8D4220"/>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6" name="Google Shape;276;g17ab430885e_0_0"/>
            <p:cNvSpPr/>
            <p:nvPr/>
          </p:nvSpPr>
          <p:spPr>
            <a:xfrm rot="-5400000">
              <a:off x="252918" y="4500865"/>
              <a:ext cx="228168" cy="277665"/>
            </a:xfrm>
            <a:custGeom>
              <a:avLst/>
              <a:gdLst/>
              <a:ahLst/>
              <a:cxnLst/>
              <a:rect l="l" t="t" r="r" b="b"/>
              <a:pathLst>
                <a:path w="149" h="182" extrusionOk="0">
                  <a:moveTo>
                    <a:pt x="51" y="25"/>
                  </a:moveTo>
                  <a:cubicBezTo>
                    <a:pt x="95" y="46"/>
                    <a:pt x="115" y="98"/>
                    <a:pt x="95" y="143"/>
                  </a:cubicBezTo>
                  <a:cubicBezTo>
                    <a:pt x="88" y="160"/>
                    <a:pt x="76" y="173"/>
                    <a:pt x="62" y="182"/>
                  </a:cubicBezTo>
                  <a:cubicBezTo>
                    <a:pt x="90" y="177"/>
                    <a:pt x="116" y="159"/>
                    <a:pt x="129" y="130"/>
                  </a:cubicBezTo>
                  <a:cubicBezTo>
                    <a:pt x="149" y="86"/>
                    <a:pt x="129" y="33"/>
                    <a:pt x="84" y="13"/>
                  </a:cubicBezTo>
                  <a:cubicBezTo>
                    <a:pt x="56" y="0"/>
                    <a:pt x="24" y="3"/>
                    <a:pt x="0" y="19"/>
                  </a:cubicBezTo>
                  <a:cubicBezTo>
                    <a:pt x="17" y="16"/>
                    <a:pt x="34" y="18"/>
                    <a:pt x="51" y="25"/>
                  </a:cubicBezTo>
                  <a:close/>
                </a:path>
              </a:pathLst>
            </a:custGeom>
            <a:solidFill>
              <a:srgbClr val="51281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7" name="Google Shape;277;g17ab430885e_0_0"/>
            <p:cNvSpPr/>
            <p:nvPr/>
          </p:nvSpPr>
          <p:spPr>
            <a:xfrm rot="-5400000">
              <a:off x="1405227" y="6262829"/>
              <a:ext cx="544465" cy="544465"/>
            </a:xfrm>
            <a:custGeom>
              <a:avLst/>
              <a:gdLst/>
              <a:ahLst/>
              <a:cxnLst/>
              <a:rect l="l" t="t" r="r" b="b"/>
              <a:pathLst>
                <a:path w="357" h="357" extrusionOk="0">
                  <a:moveTo>
                    <a:pt x="114" y="322"/>
                  </a:moveTo>
                  <a:cubicBezTo>
                    <a:pt x="35" y="286"/>
                    <a:pt x="0" y="193"/>
                    <a:pt x="36" y="114"/>
                  </a:cubicBezTo>
                  <a:cubicBezTo>
                    <a:pt x="72" y="35"/>
                    <a:pt x="165" y="0"/>
                    <a:pt x="243" y="36"/>
                  </a:cubicBezTo>
                  <a:cubicBezTo>
                    <a:pt x="322" y="72"/>
                    <a:pt x="357" y="165"/>
                    <a:pt x="322" y="243"/>
                  </a:cubicBezTo>
                  <a:cubicBezTo>
                    <a:pt x="286" y="322"/>
                    <a:pt x="193" y="357"/>
                    <a:pt x="114" y="322"/>
                  </a:cubicBezTo>
                  <a:close/>
                </a:path>
              </a:pathLst>
            </a:custGeom>
            <a:solidFill>
              <a:srgbClr val="E6E7E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8" name="Google Shape;278;g17ab430885e_0_0"/>
            <p:cNvSpPr/>
            <p:nvPr/>
          </p:nvSpPr>
          <p:spPr>
            <a:xfrm rot="-5400000">
              <a:off x="1782490" y="6608703"/>
              <a:ext cx="95372" cy="101408"/>
            </a:xfrm>
            <a:custGeom>
              <a:avLst/>
              <a:gdLst/>
              <a:ahLst/>
              <a:cxnLst/>
              <a:rect l="l" t="t" r="r" b="b"/>
              <a:pathLst>
                <a:path w="62" h="67" extrusionOk="0">
                  <a:moveTo>
                    <a:pt x="6" y="63"/>
                  </a:moveTo>
                  <a:cubicBezTo>
                    <a:pt x="3" y="60"/>
                    <a:pt x="0" y="56"/>
                    <a:pt x="0" y="52"/>
                  </a:cubicBezTo>
                  <a:cubicBezTo>
                    <a:pt x="0" y="47"/>
                    <a:pt x="1" y="43"/>
                    <a:pt x="4" y="39"/>
                  </a:cubicBezTo>
                  <a:cubicBezTo>
                    <a:pt x="36" y="0"/>
                    <a:pt x="36" y="0"/>
                    <a:pt x="36" y="0"/>
                  </a:cubicBezTo>
                  <a:cubicBezTo>
                    <a:pt x="62" y="22"/>
                    <a:pt x="62" y="22"/>
                    <a:pt x="62" y="22"/>
                  </a:cubicBezTo>
                  <a:cubicBezTo>
                    <a:pt x="30" y="61"/>
                    <a:pt x="30" y="61"/>
                    <a:pt x="30" y="61"/>
                  </a:cubicBezTo>
                  <a:cubicBezTo>
                    <a:pt x="27" y="64"/>
                    <a:pt x="23" y="67"/>
                    <a:pt x="18" y="67"/>
                  </a:cubicBezTo>
                  <a:cubicBezTo>
                    <a:pt x="14" y="67"/>
                    <a:pt x="9" y="66"/>
                    <a:pt x="6" y="63"/>
                  </a:cubicBez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79" name="Google Shape;279;g17ab430885e_0_0"/>
            <p:cNvSpPr/>
            <p:nvPr/>
          </p:nvSpPr>
          <p:spPr>
            <a:xfrm rot="-5400000">
              <a:off x="1777660" y="6613532"/>
              <a:ext cx="57948" cy="54326"/>
            </a:xfrm>
            <a:custGeom>
              <a:avLst/>
              <a:gdLst/>
              <a:ahLst/>
              <a:cxnLst/>
              <a:rect l="l" t="t" r="r" b="b"/>
              <a:pathLst>
                <a:path w="38" h="36" extrusionOk="0">
                  <a:moveTo>
                    <a:pt x="38" y="22"/>
                  </a:moveTo>
                  <a:cubicBezTo>
                    <a:pt x="12" y="0"/>
                    <a:pt x="12" y="0"/>
                    <a:pt x="12" y="0"/>
                  </a:cubicBezTo>
                  <a:cubicBezTo>
                    <a:pt x="0" y="15"/>
                    <a:pt x="0" y="15"/>
                    <a:pt x="0" y="15"/>
                  </a:cubicBezTo>
                  <a:cubicBezTo>
                    <a:pt x="8" y="23"/>
                    <a:pt x="16" y="30"/>
                    <a:pt x="26" y="36"/>
                  </a:cubicBezTo>
                  <a:lnTo>
                    <a:pt x="38" y="22"/>
                  </a:lnTo>
                  <a:close/>
                </a:path>
              </a:pathLst>
            </a:custGeom>
            <a:solidFill>
              <a:srgbClr val="E0DED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0" name="Google Shape;280;g17ab430885e_0_0"/>
            <p:cNvSpPr/>
            <p:nvPr/>
          </p:nvSpPr>
          <p:spPr>
            <a:xfrm rot="-5400000">
              <a:off x="1493356" y="6349750"/>
              <a:ext cx="369415" cy="369415"/>
            </a:xfrm>
            <a:custGeom>
              <a:avLst/>
              <a:gdLst/>
              <a:ahLst/>
              <a:cxnLst/>
              <a:rect l="l" t="t" r="r" b="b"/>
              <a:pathLst>
                <a:path w="242" h="242" extrusionOk="0">
                  <a:moveTo>
                    <a:pt x="77" y="217"/>
                  </a:moveTo>
                  <a:cubicBezTo>
                    <a:pt x="24" y="193"/>
                    <a:pt x="0" y="131"/>
                    <a:pt x="24" y="77"/>
                  </a:cubicBezTo>
                  <a:cubicBezTo>
                    <a:pt x="48" y="24"/>
                    <a:pt x="111" y="0"/>
                    <a:pt x="165" y="24"/>
                  </a:cubicBezTo>
                  <a:cubicBezTo>
                    <a:pt x="218" y="48"/>
                    <a:pt x="242" y="111"/>
                    <a:pt x="217" y="165"/>
                  </a:cubicBezTo>
                  <a:cubicBezTo>
                    <a:pt x="193" y="218"/>
                    <a:pt x="131" y="242"/>
                    <a:pt x="77" y="217"/>
                  </a:cubicBez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1" name="Google Shape;281;g17ab430885e_0_0"/>
            <p:cNvSpPr/>
            <p:nvPr/>
          </p:nvSpPr>
          <p:spPr>
            <a:xfrm rot="-5400000">
              <a:off x="1524140" y="6380535"/>
              <a:ext cx="309053" cy="307846"/>
            </a:xfrm>
            <a:custGeom>
              <a:avLst/>
              <a:gdLst/>
              <a:ahLst/>
              <a:cxnLst/>
              <a:rect l="l" t="t" r="r" b="b"/>
              <a:pathLst>
                <a:path w="202" h="202" extrusionOk="0">
                  <a:moveTo>
                    <a:pt x="64" y="182"/>
                  </a:moveTo>
                  <a:cubicBezTo>
                    <a:pt x="19" y="162"/>
                    <a:pt x="0" y="109"/>
                    <a:pt x="20" y="64"/>
                  </a:cubicBezTo>
                  <a:cubicBezTo>
                    <a:pt x="40" y="19"/>
                    <a:pt x="93" y="0"/>
                    <a:pt x="138" y="20"/>
                  </a:cubicBezTo>
                  <a:cubicBezTo>
                    <a:pt x="182" y="40"/>
                    <a:pt x="202" y="93"/>
                    <a:pt x="182" y="138"/>
                  </a:cubicBezTo>
                  <a:cubicBezTo>
                    <a:pt x="162" y="182"/>
                    <a:pt x="109" y="202"/>
                    <a:pt x="64" y="182"/>
                  </a:cubicBezTo>
                  <a:close/>
                </a:path>
              </a:pathLst>
            </a:custGeom>
            <a:solidFill>
              <a:srgbClr val="8D4220"/>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2" name="Google Shape;282;g17ab430885e_0_0"/>
            <p:cNvSpPr/>
            <p:nvPr/>
          </p:nvSpPr>
          <p:spPr>
            <a:xfrm rot="-5400000">
              <a:off x="1559150" y="6355183"/>
              <a:ext cx="228168" cy="277665"/>
            </a:xfrm>
            <a:custGeom>
              <a:avLst/>
              <a:gdLst/>
              <a:ahLst/>
              <a:cxnLst/>
              <a:rect l="l" t="t" r="r" b="b"/>
              <a:pathLst>
                <a:path w="149" h="182" extrusionOk="0">
                  <a:moveTo>
                    <a:pt x="51" y="26"/>
                  </a:moveTo>
                  <a:cubicBezTo>
                    <a:pt x="96" y="46"/>
                    <a:pt x="116" y="98"/>
                    <a:pt x="95" y="143"/>
                  </a:cubicBezTo>
                  <a:cubicBezTo>
                    <a:pt x="88" y="160"/>
                    <a:pt x="76" y="173"/>
                    <a:pt x="62" y="182"/>
                  </a:cubicBezTo>
                  <a:cubicBezTo>
                    <a:pt x="90" y="177"/>
                    <a:pt x="116" y="159"/>
                    <a:pt x="129" y="131"/>
                  </a:cubicBezTo>
                  <a:cubicBezTo>
                    <a:pt x="149" y="86"/>
                    <a:pt x="129" y="33"/>
                    <a:pt x="85" y="13"/>
                  </a:cubicBezTo>
                  <a:cubicBezTo>
                    <a:pt x="56" y="0"/>
                    <a:pt x="25" y="3"/>
                    <a:pt x="0" y="19"/>
                  </a:cubicBezTo>
                  <a:cubicBezTo>
                    <a:pt x="17" y="16"/>
                    <a:pt x="34" y="18"/>
                    <a:pt x="51" y="26"/>
                  </a:cubicBezTo>
                  <a:close/>
                </a:path>
              </a:pathLst>
            </a:custGeom>
            <a:solidFill>
              <a:srgbClr val="51281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3" name="Google Shape;283;g17ab430885e_0_0"/>
            <p:cNvSpPr/>
            <p:nvPr/>
          </p:nvSpPr>
          <p:spPr>
            <a:xfrm rot="-5400000">
              <a:off x="345875" y="3931048"/>
              <a:ext cx="601206" cy="416497"/>
            </a:xfrm>
            <a:custGeom>
              <a:avLst/>
              <a:gdLst/>
              <a:ahLst/>
              <a:cxnLst/>
              <a:rect l="l" t="t" r="r" b="b"/>
              <a:pathLst>
                <a:path w="498" h="345" extrusionOk="0">
                  <a:moveTo>
                    <a:pt x="0" y="0"/>
                  </a:moveTo>
                  <a:lnTo>
                    <a:pt x="498" y="0"/>
                  </a:lnTo>
                  <a:lnTo>
                    <a:pt x="498" y="345"/>
                  </a:lnTo>
                  <a:lnTo>
                    <a:pt x="0" y="343"/>
                  </a:lnTo>
                  <a:lnTo>
                    <a:pt x="0" y="0"/>
                  </a:ln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4" name="Google Shape;284;g17ab430885e_0_0"/>
            <p:cNvSpPr/>
            <p:nvPr/>
          </p:nvSpPr>
          <p:spPr>
            <a:xfrm rot="-5400000">
              <a:off x="345875" y="3931048"/>
              <a:ext cx="601206" cy="416497"/>
            </a:xfrm>
            <a:custGeom>
              <a:avLst/>
              <a:gdLst/>
              <a:ahLst/>
              <a:cxnLst/>
              <a:rect l="l" t="t" r="r" b="b"/>
              <a:pathLst>
                <a:path w="498" h="345" extrusionOk="0">
                  <a:moveTo>
                    <a:pt x="0" y="0"/>
                  </a:moveTo>
                  <a:lnTo>
                    <a:pt x="498" y="0"/>
                  </a:lnTo>
                  <a:lnTo>
                    <a:pt x="498" y="345"/>
                  </a:lnTo>
                  <a:lnTo>
                    <a:pt x="0" y="343"/>
                  </a:lnTo>
                  <a:lnTo>
                    <a:pt x="0" y="0"/>
                  </a:lnTo>
                </a:path>
              </a:pathLst>
            </a:custGeom>
            <a:no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5" name="Google Shape;285;g17ab430885e_0_0"/>
            <p:cNvSpPr/>
            <p:nvPr/>
          </p:nvSpPr>
          <p:spPr>
            <a:xfrm rot="-5400000">
              <a:off x="769620" y="4351175"/>
              <a:ext cx="51900" cy="50700"/>
            </a:xfrm>
            <a:prstGeom prst="rect">
              <a:avLst/>
            </a:prstGeom>
            <a:solidFill>
              <a:srgbClr val="DBA440"/>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6" name="Google Shape;286;g17ab430885e_0_0"/>
            <p:cNvSpPr/>
            <p:nvPr/>
          </p:nvSpPr>
          <p:spPr>
            <a:xfrm rot="-5400000">
              <a:off x="769620" y="4275120"/>
              <a:ext cx="51900" cy="50700"/>
            </a:xfrm>
            <a:prstGeom prst="rect">
              <a:avLst/>
            </a:prstGeom>
            <a:solidFill>
              <a:srgbClr val="CA6B3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7" name="Google Shape;287;g17ab430885e_0_0"/>
            <p:cNvSpPr/>
            <p:nvPr/>
          </p:nvSpPr>
          <p:spPr>
            <a:xfrm rot="-5400000">
              <a:off x="769620" y="4197856"/>
              <a:ext cx="51900" cy="50700"/>
            </a:xfrm>
            <a:prstGeom prst="rect">
              <a:avLst/>
            </a:prstGeom>
            <a:solidFill>
              <a:srgbClr val="DD5E0D"/>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8" name="Google Shape;288;g17ab430885e_0_0"/>
            <p:cNvSpPr/>
            <p:nvPr/>
          </p:nvSpPr>
          <p:spPr>
            <a:xfrm rot="-5400000">
              <a:off x="769620" y="4121800"/>
              <a:ext cx="51900" cy="50700"/>
            </a:xfrm>
            <a:prstGeom prst="rect">
              <a:avLst/>
            </a:prstGeom>
            <a:solidFill>
              <a:srgbClr val="E6C63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89" name="Google Shape;289;g17ab430885e_0_0"/>
            <p:cNvSpPr/>
            <p:nvPr/>
          </p:nvSpPr>
          <p:spPr>
            <a:xfrm rot="-5400000">
              <a:off x="769620" y="4045744"/>
              <a:ext cx="51900" cy="50700"/>
            </a:xfrm>
            <a:prstGeom prst="rect">
              <a:avLst/>
            </a:prstGeom>
            <a:solidFill>
              <a:srgbClr val="F9B64B"/>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0" name="Google Shape;290;g17ab430885e_0_0"/>
            <p:cNvSpPr/>
            <p:nvPr/>
          </p:nvSpPr>
          <p:spPr>
            <a:xfrm rot="-5400000">
              <a:off x="770220" y="3969076"/>
              <a:ext cx="51911" cy="51911"/>
            </a:xfrm>
            <a:custGeom>
              <a:avLst/>
              <a:gdLst/>
              <a:ahLst/>
              <a:cxnLst/>
              <a:rect l="l" t="t" r="r" b="b"/>
              <a:pathLst>
                <a:path w="43" h="43" extrusionOk="0">
                  <a:moveTo>
                    <a:pt x="43" y="0"/>
                  </a:moveTo>
                  <a:lnTo>
                    <a:pt x="43" y="43"/>
                  </a:lnTo>
                  <a:lnTo>
                    <a:pt x="0" y="42"/>
                  </a:lnTo>
                  <a:lnTo>
                    <a:pt x="0" y="0"/>
                  </a:lnTo>
                  <a:lnTo>
                    <a:pt x="43" y="0"/>
                  </a:lnTo>
                  <a:close/>
                </a:path>
              </a:pathLst>
            </a:custGeom>
            <a:solidFill>
              <a:srgbClr val="A6B1C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1" name="Google Shape;291;g17ab430885e_0_0"/>
            <p:cNvSpPr/>
            <p:nvPr/>
          </p:nvSpPr>
          <p:spPr>
            <a:xfrm rot="-5400000">
              <a:off x="770220" y="3893032"/>
              <a:ext cx="51900" cy="51900"/>
            </a:xfrm>
            <a:prstGeom prst="rect">
              <a:avLst/>
            </a:prstGeom>
            <a:solidFill>
              <a:srgbClr val="630E1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2" name="Google Shape;292;g17ab430885e_0_0"/>
            <p:cNvSpPr/>
            <p:nvPr/>
          </p:nvSpPr>
          <p:spPr>
            <a:xfrm rot="-5400000">
              <a:off x="694768" y="4351167"/>
              <a:ext cx="51911" cy="50704"/>
            </a:xfrm>
            <a:custGeom>
              <a:avLst/>
              <a:gdLst/>
              <a:ahLst/>
              <a:cxnLst/>
              <a:rect l="l" t="t" r="r" b="b"/>
              <a:pathLst>
                <a:path w="43" h="42" extrusionOk="0">
                  <a:moveTo>
                    <a:pt x="43" y="0"/>
                  </a:moveTo>
                  <a:lnTo>
                    <a:pt x="43" y="42"/>
                  </a:lnTo>
                  <a:lnTo>
                    <a:pt x="0" y="42"/>
                  </a:lnTo>
                  <a:lnTo>
                    <a:pt x="1" y="0"/>
                  </a:lnTo>
                  <a:lnTo>
                    <a:pt x="43" y="0"/>
                  </a:lnTo>
                  <a:close/>
                </a:path>
              </a:pathLst>
            </a:custGeom>
            <a:solidFill>
              <a:srgbClr val="A13B2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3" name="Google Shape;293;g17ab430885e_0_0"/>
            <p:cNvSpPr/>
            <p:nvPr/>
          </p:nvSpPr>
          <p:spPr>
            <a:xfrm rot="-5400000">
              <a:off x="694768" y="4275112"/>
              <a:ext cx="51911" cy="50704"/>
            </a:xfrm>
            <a:custGeom>
              <a:avLst/>
              <a:gdLst/>
              <a:ahLst/>
              <a:cxnLst/>
              <a:rect l="l" t="t" r="r" b="b"/>
              <a:pathLst>
                <a:path w="43" h="42" extrusionOk="0">
                  <a:moveTo>
                    <a:pt x="43" y="0"/>
                  </a:moveTo>
                  <a:lnTo>
                    <a:pt x="43" y="42"/>
                  </a:lnTo>
                  <a:lnTo>
                    <a:pt x="0" y="42"/>
                  </a:lnTo>
                  <a:lnTo>
                    <a:pt x="2" y="0"/>
                  </a:lnTo>
                  <a:lnTo>
                    <a:pt x="43" y="0"/>
                  </a:lnTo>
                  <a:close/>
                </a:path>
              </a:pathLst>
            </a:custGeom>
            <a:solidFill>
              <a:srgbClr val="A6401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4" name="Google Shape;294;g17ab430885e_0_0"/>
            <p:cNvSpPr/>
            <p:nvPr/>
          </p:nvSpPr>
          <p:spPr>
            <a:xfrm rot="-5400000">
              <a:off x="694768" y="4197848"/>
              <a:ext cx="51911" cy="50704"/>
            </a:xfrm>
            <a:custGeom>
              <a:avLst/>
              <a:gdLst/>
              <a:ahLst/>
              <a:cxnLst/>
              <a:rect l="l" t="t" r="r" b="b"/>
              <a:pathLst>
                <a:path w="43" h="42" extrusionOk="0">
                  <a:moveTo>
                    <a:pt x="43" y="0"/>
                  </a:moveTo>
                  <a:lnTo>
                    <a:pt x="43" y="42"/>
                  </a:lnTo>
                  <a:lnTo>
                    <a:pt x="0" y="42"/>
                  </a:lnTo>
                  <a:lnTo>
                    <a:pt x="1" y="0"/>
                  </a:lnTo>
                  <a:lnTo>
                    <a:pt x="43" y="0"/>
                  </a:lnTo>
                  <a:close/>
                </a:path>
              </a:pathLst>
            </a:custGeom>
            <a:solidFill>
              <a:srgbClr val="BD000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5" name="Google Shape;295;g17ab430885e_0_0"/>
            <p:cNvSpPr/>
            <p:nvPr/>
          </p:nvSpPr>
          <p:spPr>
            <a:xfrm rot="-5400000">
              <a:off x="694768" y="4121792"/>
              <a:ext cx="51911" cy="50704"/>
            </a:xfrm>
            <a:custGeom>
              <a:avLst/>
              <a:gdLst/>
              <a:ahLst/>
              <a:cxnLst/>
              <a:rect l="l" t="t" r="r" b="b"/>
              <a:pathLst>
                <a:path w="43" h="42" extrusionOk="0">
                  <a:moveTo>
                    <a:pt x="43" y="0"/>
                  </a:moveTo>
                  <a:lnTo>
                    <a:pt x="43" y="42"/>
                  </a:lnTo>
                  <a:lnTo>
                    <a:pt x="0" y="42"/>
                  </a:lnTo>
                  <a:lnTo>
                    <a:pt x="1" y="0"/>
                  </a:lnTo>
                  <a:lnTo>
                    <a:pt x="43" y="0"/>
                  </a:lnTo>
                  <a:close/>
                </a:path>
              </a:pathLst>
            </a:custGeom>
            <a:solidFill>
              <a:srgbClr val="D00E0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6" name="Google Shape;296;g17ab430885e_0_0"/>
            <p:cNvSpPr/>
            <p:nvPr/>
          </p:nvSpPr>
          <p:spPr>
            <a:xfrm rot="-5400000">
              <a:off x="695371" y="4045132"/>
              <a:ext cx="51911" cy="51911"/>
            </a:xfrm>
            <a:custGeom>
              <a:avLst/>
              <a:gdLst/>
              <a:ahLst/>
              <a:cxnLst/>
              <a:rect l="l" t="t" r="r" b="b"/>
              <a:pathLst>
                <a:path w="43" h="43" extrusionOk="0">
                  <a:moveTo>
                    <a:pt x="43" y="0"/>
                  </a:moveTo>
                  <a:lnTo>
                    <a:pt x="43" y="43"/>
                  </a:lnTo>
                  <a:lnTo>
                    <a:pt x="0" y="43"/>
                  </a:lnTo>
                  <a:lnTo>
                    <a:pt x="1" y="0"/>
                  </a:lnTo>
                  <a:lnTo>
                    <a:pt x="43" y="0"/>
                  </a:lnTo>
                  <a:close/>
                </a:path>
              </a:pathLst>
            </a:custGeom>
            <a:solidFill>
              <a:srgbClr val="19073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7" name="Google Shape;297;g17ab430885e_0_0"/>
            <p:cNvSpPr/>
            <p:nvPr/>
          </p:nvSpPr>
          <p:spPr>
            <a:xfrm rot="-5400000">
              <a:off x="695371" y="3969087"/>
              <a:ext cx="51900" cy="51900"/>
            </a:xfrm>
            <a:prstGeom prst="rect">
              <a:avLst/>
            </a:prstGeom>
            <a:solidFill>
              <a:srgbClr val="55362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8" name="Google Shape;298;g17ab430885e_0_0"/>
            <p:cNvSpPr/>
            <p:nvPr/>
          </p:nvSpPr>
          <p:spPr>
            <a:xfrm rot="-5400000">
              <a:off x="695371" y="3893032"/>
              <a:ext cx="51900" cy="51900"/>
            </a:xfrm>
            <a:prstGeom prst="rect">
              <a:avLst/>
            </a:prstGeom>
            <a:solidFill>
              <a:srgbClr val="46269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299" name="Google Shape;299;g17ab430885e_0_0"/>
            <p:cNvSpPr/>
            <p:nvPr/>
          </p:nvSpPr>
          <p:spPr>
            <a:xfrm rot="-5400000">
              <a:off x="620522" y="4350567"/>
              <a:ext cx="50700" cy="50700"/>
            </a:xfrm>
            <a:prstGeom prst="rect">
              <a:avLst/>
            </a:prstGeom>
            <a:solidFill>
              <a:srgbClr val="8B2AB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0" name="Google Shape;300;g17ab430885e_0_0"/>
            <p:cNvSpPr/>
            <p:nvPr/>
          </p:nvSpPr>
          <p:spPr>
            <a:xfrm rot="-5400000">
              <a:off x="621123" y="4273905"/>
              <a:ext cx="49500" cy="50700"/>
            </a:xfrm>
            <a:prstGeom prst="rect">
              <a:avLst/>
            </a:prstGeom>
            <a:solidFill>
              <a:srgbClr val="C166A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1" name="Google Shape;301;g17ab430885e_0_0"/>
            <p:cNvSpPr/>
            <p:nvPr/>
          </p:nvSpPr>
          <p:spPr>
            <a:xfrm rot="-5400000">
              <a:off x="621126" y="4196641"/>
              <a:ext cx="50704" cy="51911"/>
            </a:xfrm>
            <a:custGeom>
              <a:avLst/>
              <a:gdLst/>
              <a:ahLst/>
              <a:cxnLst/>
              <a:rect l="l" t="t" r="r" b="b"/>
              <a:pathLst>
                <a:path w="42" h="43" extrusionOk="0">
                  <a:moveTo>
                    <a:pt x="42" y="0"/>
                  </a:moveTo>
                  <a:lnTo>
                    <a:pt x="42" y="43"/>
                  </a:lnTo>
                  <a:lnTo>
                    <a:pt x="0" y="42"/>
                  </a:lnTo>
                  <a:lnTo>
                    <a:pt x="0" y="0"/>
                  </a:lnTo>
                  <a:lnTo>
                    <a:pt x="42" y="0"/>
                  </a:lnTo>
                  <a:close/>
                </a:path>
              </a:pathLst>
            </a:custGeom>
            <a:solidFill>
              <a:srgbClr val="F60CC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2" name="Google Shape;302;g17ab430885e_0_0"/>
            <p:cNvSpPr/>
            <p:nvPr/>
          </p:nvSpPr>
          <p:spPr>
            <a:xfrm rot="-5400000">
              <a:off x="621123" y="4120592"/>
              <a:ext cx="50700" cy="51900"/>
            </a:xfrm>
            <a:prstGeom prst="rect">
              <a:avLst/>
            </a:prstGeom>
            <a:solidFill>
              <a:srgbClr val="EA1BAB"/>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3" name="Google Shape;303;g17ab430885e_0_0"/>
            <p:cNvSpPr/>
            <p:nvPr/>
          </p:nvSpPr>
          <p:spPr>
            <a:xfrm rot="-5400000">
              <a:off x="621123" y="4044537"/>
              <a:ext cx="50700" cy="51900"/>
            </a:xfrm>
            <a:prstGeom prst="rect">
              <a:avLst/>
            </a:prstGeom>
            <a:solidFill>
              <a:srgbClr val="F69ED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4" name="Google Shape;304;g17ab430885e_0_0"/>
            <p:cNvSpPr/>
            <p:nvPr/>
          </p:nvSpPr>
          <p:spPr>
            <a:xfrm rot="-5400000">
              <a:off x="621123" y="3968481"/>
              <a:ext cx="50700" cy="51900"/>
            </a:xfrm>
            <a:prstGeom prst="rect">
              <a:avLst/>
            </a:prstGeom>
            <a:solidFill>
              <a:srgbClr val="315EC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5" name="Google Shape;305;g17ab430885e_0_0"/>
            <p:cNvSpPr/>
            <p:nvPr/>
          </p:nvSpPr>
          <p:spPr>
            <a:xfrm rot="-5400000">
              <a:off x="621723" y="3891817"/>
              <a:ext cx="49500" cy="51900"/>
            </a:xfrm>
            <a:prstGeom prst="rect">
              <a:avLst/>
            </a:prstGeom>
            <a:solidFill>
              <a:srgbClr val="4A81D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6" name="Google Shape;306;g17ab430885e_0_0"/>
            <p:cNvSpPr/>
            <p:nvPr/>
          </p:nvSpPr>
          <p:spPr>
            <a:xfrm rot="-5400000">
              <a:off x="546277" y="4349960"/>
              <a:ext cx="50704" cy="51911"/>
            </a:xfrm>
            <a:custGeom>
              <a:avLst/>
              <a:gdLst/>
              <a:ahLst/>
              <a:cxnLst/>
              <a:rect l="l" t="t" r="r" b="b"/>
              <a:pathLst>
                <a:path w="42" h="43" extrusionOk="0">
                  <a:moveTo>
                    <a:pt x="42" y="0"/>
                  </a:moveTo>
                  <a:lnTo>
                    <a:pt x="42" y="43"/>
                  </a:lnTo>
                  <a:lnTo>
                    <a:pt x="0" y="42"/>
                  </a:lnTo>
                  <a:lnTo>
                    <a:pt x="0" y="0"/>
                  </a:lnTo>
                  <a:lnTo>
                    <a:pt x="42" y="0"/>
                  </a:lnTo>
                  <a:close/>
                </a:path>
              </a:pathLst>
            </a:custGeom>
            <a:solidFill>
              <a:srgbClr val="07166B"/>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7" name="Google Shape;307;g17ab430885e_0_0"/>
            <p:cNvSpPr/>
            <p:nvPr/>
          </p:nvSpPr>
          <p:spPr>
            <a:xfrm rot="-5400000">
              <a:off x="546874" y="4273304"/>
              <a:ext cx="49500" cy="51900"/>
            </a:xfrm>
            <a:prstGeom prst="rect">
              <a:avLst/>
            </a:prstGeom>
            <a:solidFill>
              <a:srgbClr val="2A43B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8" name="Google Shape;308;g17ab430885e_0_0"/>
            <p:cNvSpPr/>
            <p:nvPr/>
          </p:nvSpPr>
          <p:spPr>
            <a:xfrm rot="-5400000">
              <a:off x="546274" y="4196649"/>
              <a:ext cx="50700" cy="51900"/>
            </a:xfrm>
            <a:prstGeom prst="rect">
              <a:avLst/>
            </a:prstGeom>
            <a:solidFill>
              <a:srgbClr val="3F54A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09" name="Google Shape;309;g17ab430885e_0_0"/>
            <p:cNvSpPr/>
            <p:nvPr/>
          </p:nvSpPr>
          <p:spPr>
            <a:xfrm rot="-5400000">
              <a:off x="546274" y="4120592"/>
              <a:ext cx="50700" cy="51900"/>
            </a:xfrm>
            <a:prstGeom prst="rect">
              <a:avLst/>
            </a:prstGeom>
            <a:solidFill>
              <a:srgbClr val="1D25A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0" name="Google Shape;310;g17ab430885e_0_0"/>
            <p:cNvSpPr/>
            <p:nvPr/>
          </p:nvSpPr>
          <p:spPr>
            <a:xfrm rot="-5400000">
              <a:off x="546274" y="4044537"/>
              <a:ext cx="50700" cy="51900"/>
            </a:xfrm>
            <a:prstGeom prst="rect">
              <a:avLst/>
            </a:prstGeom>
            <a:solidFill>
              <a:srgbClr val="1D3CBB"/>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1" name="Google Shape;311;g17ab430885e_0_0"/>
            <p:cNvSpPr/>
            <p:nvPr/>
          </p:nvSpPr>
          <p:spPr>
            <a:xfrm rot="-5400000">
              <a:off x="546274" y="3968481"/>
              <a:ext cx="50700" cy="51900"/>
            </a:xfrm>
            <a:prstGeom prst="rect">
              <a:avLst/>
            </a:prstGeom>
            <a:solidFill>
              <a:srgbClr val="2760CB"/>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2" name="Google Shape;312;g17ab430885e_0_0"/>
            <p:cNvSpPr/>
            <p:nvPr/>
          </p:nvSpPr>
          <p:spPr>
            <a:xfrm rot="-5400000">
              <a:off x="546874" y="3891817"/>
              <a:ext cx="49500" cy="51900"/>
            </a:xfrm>
            <a:prstGeom prst="rect">
              <a:avLst/>
            </a:prstGeom>
            <a:solidFill>
              <a:srgbClr val="3E7DD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3" name="Google Shape;313;g17ab430885e_0_0"/>
            <p:cNvSpPr/>
            <p:nvPr/>
          </p:nvSpPr>
          <p:spPr>
            <a:xfrm rot="-5400000">
              <a:off x="471425" y="4349968"/>
              <a:ext cx="50700" cy="51900"/>
            </a:xfrm>
            <a:prstGeom prst="rect">
              <a:avLst/>
            </a:prstGeom>
            <a:solidFill>
              <a:srgbClr val="3F8C3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4" name="Google Shape;314;g17ab430885e_0_0"/>
            <p:cNvSpPr/>
            <p:nvPr/>
          </p:nvSpPr>
          <p:spPr>
            <a:xfrm rot="-5400000">
              <a:off x="472025" y="4273304"/>
              <a:ext cx="49500" cy="51900"/>
            </a:xfrm>
            <a:prstGeom prst="rect">
              <a:avLst/>
            </a:prstGeom>
            <a:solidFill>
              <a:srgbClr val="4AA34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5" name="Google Shape;315;g17ab430885e_0_0"/>
            <p:cNvSpPr/>
            <p:nvPr/>
          </p:nvSpPr>
          <p:spPr>
            <a:xfrm rot="-5400000">
              <a:off x="471425" y="4196649"/>
              <a:ext cx="50700" cy="51900"/>
            </a:xfrm>
            <a:prstGeom prst="rect">
              <a:avLst/>
            </a:prstGeom>
            <a:solidFill>
              <a:srgbClr val="59B85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6" name="Google Shape;316;g17ab430885e_0_0"/>
            <p:cNvSpPr/>
            <p:nvPr/>
          </p:nvSpPr>
          <p:spPr>
            <a:xfrm rot="-5400000">
              <a:off x="471425" y="4120592"/>
              <a:ext cx="50700" cy="51900"/>
            </a:xfrm>
            <a:prstGeom prst="rect">
              <a:avLst/>
            </a:prstGeom>
            <a:solidFill>
              <a:srgbClr val="6DC86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7" name="Google Shape;317;g17ab430885e_0_0"/>
            <p:cNvSpPr/>
            <p:nvPr/>
          </p:nvSpPr>
          <p:spPr>
            <a:xfrm rot="-5400000">
              <a:off x="471425" y="4044537"/>
              <a:ext cx="50700" cy="51900"/>
            </a:xfrm>
            <a:prstGeom prst="rect">
              <a:avLst/>
            </a:prstGeom>
            <a:solidFill>
              <a:srgbClr val="7CC84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8" name="Google Shape;318;g17ab430885e_0_0"/>
            <p:cNvSpPr/>
            <p:nvPr/>
          </p:nvSpPr>
          <p:spPr>
            <a:xfrm rot="-5400000">
              <a:off x="471428" y="3968473"/>
              <a:ext cx="50704" cy="51911"/>
            </a:xfrm>
            <a:custGeom>
              <a:avLst/>
              <a:gdLst/>
              <a:ahLst/>
              <a:cxnLst/>
              <a:rect l="l" t="t" r="r" b="b"/>
              <a:pathLst>
                <a:path w="42" h="43" extrusionOk="0">
                  <a:moveTo>
                    <a:pt x="42" y="2"/>
                  </a:moveTo>
                  <a:lnTo>
                    <a:pt x="42" y="43"/>
                  </a:lnTo>
                  <a:lnTo>
                    <a:pt x="0" y="43"/>
                  </a:lnTo>
                  <a:lnTo>
                    <a:pt x="0" y="0"/>
                  </a:lnTo>
                  <a:lnTo>
                    <a:pt x="42" y="2"/>
                  </a:lnTo>
                  <a:close/>
                </a:path>
              </a:pathLst>
            </a:custGeom>
            <a:solidFill>
              <a:srgbClr val="ADD94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19" name="Google Shape;319;g17ab430885e_0_0"/>
            <p:cNvSpPr/>
            <p:nvPr/>
          </p:nvSpPr>
          <p:spPr>
            <a:xfrm rot="-5400000">
              <a:off x="473239" y="3893018"/>
              <a:ext cx="49500" cy="49500"/>
            </a:xfrm>
            <a:prstGeom prst="rect">
              <a:avLst/>
            </a:prstGeom>
            <a:solidFill>
              <a:srgbClr val="CEE34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0" name="Google Shape;320;g17ab430885e_0_0"/>
            <p:cNvSpPr/>
            <p:nvPr/>
          </p:nvSpPr>
          <p:spPr>
            <a:xfrm rot="-5400000">
              <a:off x="73643" y="3695032"/>
              <a:ext cx="702614" cy="651910"/>
            </a:xfrm>
            <a:custGeom>
              <a:avLst/>
              <a:gdLst/>
              <a:ahLst/>
              <a:cxnLst/>
              <a:rect l="l" t="t" r="r" b="b"/>
              <a:pathLst>
                <a:path w="582" h="540" extrusionOk="0">
                  <a:moveTo>
                    <a:pt x="0" y="283"/>
                  </a:moveTo>
                  <a:lnTo>
                    <a:pt x="182" y="0"/>
                  </a:lnTo>
                  <a:lnTo>
                    <a:pt x="582" y="257"/>
                  </a:lnTo>
                  <a:lnTo>
                    <a:pt x="400" y="540"/>
                  </a:lnTo>
                  <a:lnTo>
                    <a:pt x="0" y="283"/>
                  </a:ln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1" name="Google Shape;321;g17ab430885e_0_0"/>
            <p:cNvSpPr/>
            <p:nvPr/>
          </p:nvSpPr>
          <p:spPr>
            <a:xfrm rot="-5400000">
              <a:off x="73643" y="3695032"/>
              <a:ext cx="702614" cy="651910"/>
            </a:xfrm>
            <a:custGeom>
              <a:avLst/>
              <a:gdLst/>
              <a:ahLst/>
              <a:cxnLst/>
              <a:rect l="l" t="t" r="r" b="b"/>
              <a:pathLst>
                <a:path w="582" h="540" extrusionOk="0">
                  <a:moveTo>
                    <a:pt x="0" y="283"/>
                  </a:moveTo>
                  <a:lnTo>
                    <a:pt x="182" y="0"/>
                  </a:lnTo>
                  <a:lnTo>
                    <a:pt x="582" y="257"/>
                  </a:lnTo>
                  <a:lnTo>
                    <a:pt x="400" y="540"/>
                  </a:lnTo>
                  <a:lnTo>
                    <a:pt x="0" y="283"/>
                  </a:lnTo>
                </a:path>
              </a:pathLst>
            </a:custGeom>
            <a:no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2" name="Google Shape;322;g17ab430885e_0_0"/>
            <p:cNvSpPr/>
            <p:nvPr/>
          </p:nvSpPr>
          <p:spPr>
            <a:xfrm rot="-5400000">
              <a:off x="383904" y="3801270"/>
              <a:ext cx="185914" cy="282494"/>
            </a:xfrm>
            <a:custGeom>
              <a:avLst/>
              <a:gdLst/>
              <a:ahLst/>
              <a:cxnLst/>
              <a:rect l="l" t="t" r="r" b="b"/>
              <a:pathLst>
                <a:path w="154" h="234" extrusionOk="0">
                  <a:moveTo>
                    <a:pt x="0" y="229"/>
                  </a:moveTo>
                  <a:lnTo>
                    <a:pt x="147" y="0"/>
                  </a:lnTo>
                  <a:lnTo>
                    <a:pt x="154" y="5"/>
                  </a:lnTo>
                  <a:lnTo>
                    <a:pt x="7" y="234"/>
                  </a:lnTo>
                  <a:lnTo>
                    <a:pt x="0" y="229"/>
                  </a:ln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3" name="Google Shape;323;g17ab430885e_0_0"/>
            <p:cNvSpPr/>
            <p:nvPr/>
          </p:nvSpPr>
          <p:spPr>
            <a:xfrm rot="-5400000">
              <a:off x="392354" y="3786783"/>
              <a:ext cx="185914" cy="282494"/>
            </a:xfrm>
            <a:custGeom>
              <a:avLst/>
              <a:gdLst/>
              <a:ahLst/>
              <a:cxnLst/>
              <a:rect l="l" t="t" r="r" b="b"/>
              <a:pathLst>
                <a:path w="154" h="234" extrusionOk="0">
                  <a:moveTo>
                    <a:pt x="0" y="231"/>
                  </a:moveTo>
                  <a:lnTo>
                    <a:pt x="147" y="0"/>
                  </a:lnTo>
                  <a:lnTo>
                    <a:pt x="154" y="6"/>
                  </a:lnTo>
                  <a:lnTo>
                    <a:pt x="7" y="234"/>
                  </a:lnTo>
                  <a:lnTo>
                    <a:pt x="0" y="231"/>
                  </a:ln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4" name="Google Shape;324;g17ab430885e_0_0"/>
            <p:cNvSpPr/>
            <p:nvPr/>
          </p:nvSpPr>
          <p:spPr>
            <a:xfrm rot="-5400000">
              <a:off x="403219" y="3771089"/>
              <a:ext cx="185914" cy="282494"/>
            </a:xfrm>
            <a:custGeom>
              <a:avLst/>
              <a:gdLst/>
              <a:ahLst/>
              <a:cxnLst/>
              <a:rect l="l" t="t" r="r" b="b"/>
              <a:pathLst>
                <a:path w="154" h="234" extrusionOk="0">
                  <a:moveTo>
                    <a:pt x="0" y="229"/>
                  </a:moveTo>
                  <a:lnTo>
                    <a:pt x="146" y="0"/>
                  </a:lnTo>
                  <a:lnTo>
                    <a:pt x="154" y="4"/>
                  </a:lnTo>
                  <a:lnTo>
                    <a:pt x="6" y="234"/>
                  </a:lnTo>
                  <a:lnTo>
                    <a:pt x="0" y="229"/>
                  </a:ln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5" name="Google Shape;325;g17ab430885e_0_0"/>
            <p:cNvSpPr/>
            <p:nvPr/>
          </p:nvSpPr>
          <p:spPr>
            <a:xfrm rot="-5400000">
              <a:off x="412877" y="3757810"/>
              <a:ext cx="185914" cy="282494"/>
            </a:xfrm>
            <a:custGeom>
              <a:avLst/>
              <a:gdLst/>
              <a:ahLst/>
              <a:cxnLst/>
              <a:rect l="l" t="t" r="r" b="b"/>
              <a:pathLst>
                <a:path w="154" h="234" extrusionOk="0">
                  <a:moveTo>
                    <a:pt x="0" y="229"/>
                  </a:moveTo>
                  <a:lnTo>
                    <a:pt x="148" y="0"/>
                  </a:lnTo>
                  <a:lnTo>
                    <a:pt x="154" y="4"/>
                  </a:lnTo>
                  <a:lnTo>
                    <a:pt x="8" y="234"/>
                  </a:lnTo>
                  <a:lnTo>
                    <a:pt x="0" y="229"/>
                  </a:ln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6" name="Google Shape;326;g17ab430885e_0_0"/>
            <p:cNvSpPr/>
            <p:nvPr/>
          </p:nvSpPr>
          <p:spPr>
            <a:xfrm rot="-5400000">
              <a:off x="421328" y="3742116"/>
              <a:ext cx="185914" cy="282494"/>
            </a:xfrm>
            <a:custGeom>
              <a:avLst/>
              <a:gdLst/>
              <a:ahLst/>
              <a:cxnLst/>
              <a:rect l="l" t="t" r="r" b="b"/>
              <a:pathLst>
                <a:path w="154" h="234" extrusionOk="0">
                  <a:moveTo>
                    <a:pt x="0" y="229"/>
                  </a:moveTo>
                  <a:lnTo>
                    <a:pt x="148" y="0"/>
                  </a:lnTo>
                  <a:lnTo>
                    <a:pt x="154" y="6"/>
                  </a:lnTo>
                  <a:lnTo>
                    <a:pt x="7" y="234"/>
                  </a:lnTo>
                  <a:lnTo>
                    <a:pt x="0" y="229"/>
                  </a:ln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7" name="Google Shape;327;g17ab430885e_0_0"/>
            <p:cNvSpPr/>
            <p:nvPr/>
          </p:nvSpPr>
          <p:spPr>
            <a:xfrm rot="-5400000">
              <a:off x="430986" y="3726421"/>
              <a:ext cx="185914" cy="282494"/>
            </a:xfrm>
            <a:custGeom>
              <a:avLst/>
              <a:gdLst/>
              <a:ahLst/>
              <a:cxnLst/>
              <a:rect l="l" t="t" r="r" b="b"/>
              <a:pathLst>
                <a:path w="154" h="234" extrusionOk="0">
                  <a:moveTo>
                    <a:pt x="0" y="230"/>
                  </a:moveTo>
                  <a:lnTo>
                    <a:pt x="146" y="0"/>
                  </a:lnTo>
                  <a:lnTo>
                    <a:pt x="154" y="5"/>
                  </a:lnTo>
                  <a:lnTo>
                    <a:pt x="6" y="234"/>
                  </a:lnTo>
                  <a:lnTo>
                    <a:pt x="0" y="230"/>
                  </a:ln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8" name="Google Shape;328;g17ab430885e_0_0"/>
            <p:cNvSpPr/>
            <p:nvPr/>
          </p:nvSpPr>
          <p:spPr>
            <a:xfrm rot="-5400000">
              <a:off x="441850" y="3711935"/>
              <a:ext cx="185914" cy="282494"/>
            </a:xfrm>
            <a:custGeom>
              <a:avLst/>
              <a:gdLst/>
              <a:ahLst/>
              <a:cxnLst/>
              <a:rect l="l" t="t" r="r" b="b"/>
              <a:pathLst>
                <a:path w="154" h="234" extrusionOk="0">
                  <a:moveTo>
                    <a:pt x="0" y="229"/>
                  </a:moveTo>
                  <a:lnTo>
                    <a:pt x="147" y="0"/>
                  </a:lnTo>
                  <a:lnTo>
                    <a:pt x="154" y="4"/>
                  </a:lnTo>
                  <a:lnTo>
                    <a:pt x="6" y="234"/>
                  </a:lnTo>
                  <a:lnTo>
                    <a:pt x="0" y="229"/>
                  </a:ln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29" name="Google Shape;329;g17ab430885e_0_0"/>
            <p:cNvSpPr/>
            <p:nvPr/>
          </p:nvSpPr>
          <p:spPr>
            <a:xfrm rot="-5400000">
              <a:off x="624748" y="3871894"/>
              <a:ext cx="49497" cy="70020"/>
            </a:xfrm>
            <a:custGeom>
              <a:avLst/>
              <a:gdLst/>
              <a:ahLst/>
              <a:cxnLst/>
              <a:rect l="l" t="t" r="r" b="b"/>
              <a:pathLst>
                <a:path w="41" h="58" extrusionOk="0">
                  <a:moveTo>
                    <a:pt x="0" y="53"/>
                  </a:moveTo>
                  <a:lnTo>
                    <a:pt x="34" y="0"/>
                  </a:lnTo>
                  <a:lnTo>
                    <a:pt x="41" y="5"/>
                  </a:lnTo>
                  <a:lnTo>
                    <a:pt x="7" y="58"/>
                  </a:lnTo>
                  <a:lnTo>
                    <a:pt x="0" y="53"/>
                  </a:lnTo>
                  <a:close/>
                </a:path>
              </a:pathLst>
            </a:custGeom>
            <a:solidFill>
              <a:srgbClr val="CCCCC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0" name="Google Shape;330;g17ab430885e_0_0"/>
            <p:cNvSpPr/>
            <p:nvPr/>
          </p:nvSpPr>
          <p:spPr>
            <a:xfrm rot="-5400000">
              <a:off x="226963" y="3988392"/>
              <a:ext cx="161770" cy="161770"/>
            </a:xfrm>
            <a:custGeom>
              <a:avLst/>
              <a:gdLst/>
              <a:ahLst/>
              <a:cxnLst/>
              <a:rect l="l" t="t" r="r" b="b"/>
              <a:pathLst>
                <a:path w="106" h="106" extrusionOk="0">
                  <a:moveTo>
                    <a:pt x="100" y="43"/>
                  </a:moveTo>
                  <a:cubicBezTo>
                    <a:pt x="95" y="17"/>
                    <a:pt x="69" y="0"/>
                    <a:pt x="43" y="6"/>
                  </a:cubicBezTo>
                  <a:cubicBezTo>
                    <a:pt x="17" y="12"/>
                    <a:pt x="0" y="38"/>
                    <a:pt x="6" y="64"/>
                  </a:cubicBezTo>
                  <a:cubicBezTo>
                    <a:pt x="12" y="90"/>
                    <a:pt x="38" y="106"/>
                    <a:pt x="64" y="100"/>
                  </a:cubicBezTo>
                  <a:cubicBezTo>
                    <a:pt x="90" y="95"/>
                    <a:pt x="106" y="69"/>
                    <a:pt x="100" y="43"/>
                  </a:cubicBezTo>
                </a:path>
              </a:pathLst>
            </a:custGeom>
            <a:solidFill>
              <a:srgbClr val="39B54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1" name="Google Shape;331;g17ab430885e_0_0"/>
            <p:cNvSpPr/>
            <p:nvPr/>
          </p:nvSpPr>
          <p:spPr>
            <a:xfrm rot="-5400000">
              <a:off x="299397" y="4064448"/>
              <a:ext cx="161770" cy="161770"/>
            </a:xfrm>
            <a:custGeom>
              <a:avLst/>
              <a:gdLst/>
              <a:ahLst/>
              <a:cxnLst/>
              <a:rect l="l" t="t" r="r" b="b"/>
              <a:pathLst>
                <a:path w="106" h="106" extrusionOk="0">
                  <a:moveTo>
                    <a:pt x="100" y="43"/>
                  </a:moveTo>
                  <a:cubicBezTo>
                    <a:pt x="95" y="17"/>
                    <a:pt x="69" y="0"/>
                    <a:pt x="43" y="6"/>
                  </a:cubicBezTo>
                  <a:cubicBezTo>
                    <a:pt x="17" y="12"/>
                    <a:pt x="0" y="38"/>
                    <a:pt x="6" y="64"/>
                  </a:cubicBezTo>
                  <a:cubicBezTo>
                    <a:pt x="12" y="90"/>
                    <a:pt x="38" y="106"/>
                    <a:pt x="64" y="101"/>
                  </a:cubicBezTo>
                  <a:cubicBezTo>
                    <a:pt x="90" y="95"/>
                    <a:pt x="106" y="69"/>
                    <a:pt x="100" y="43"/>
                  </a:cubicBezTo>
                </a:path>
              </a:pathLst>
            </a:custGeom>
            <a:solidFill>
              <a:srgbClr val="EE2A7B"/>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2" name="Google Shape;332;g17ab430885e_0_0"/>
            <p:cNvSpPr/>
            <p:nvPr/>
          </p:nvSpPr>
          <p:spPr>
            <a:xfrm rot="-5400000">
              <a:off x="306036" y="4087989"/>
              <a:ext cx="55533" cy="54326"/>
            </a:xfrm>
            <a:custGeom>
              <a:avLst/>
              <a:gdLst/>
              <a:ahLst/>
              <a:cxnLst/>
              <a:rect l="l" t="t" r="r" b="b"/>
              <a:pathLst>
                <a:path w="36" h="36" extrusionOk="0">
                  <a:moveTo>
                    <a:pt x="0" y="0"/>
                  </a:moveTo>
                  <a:cubicBezTo>
                    <a:pt x="0" y="4"/>
                    <a:pt x="0" y="8"/>
                    <a:pt x="1" y="12"/>
                  </a:cubicBezTo>
                  <a:cubicBezTo>
                    <a:pt x="3" y="21"/>
                    <a:pt x="8" y="29"/>
                    <a:pt x="14" y="36"/>
                  </a:cubicBezTo>
                  <a:cubicBezTo>
                    <a:pt x="20" y="28"/>
                    <a:pt x="27" y="22"/>
                    <a:pt x="36" y="19"/>
                  </a:cubicBezTo>
                  <a:cubicBezTo>
                    <a:pt x="28" y="8"/>
                    <a:pt x="14" y="1"/>
                    <a:pt x="0" y="0"/>
                  </a:cubicBezTo>
                </a:path>
              </a:pathLst>
            </a:custGeom>
            <a:solidFill>
              <a:srgbClr val="E02065"/>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3" name="Google Shape;333;g17ab430885e_0_0"/>
            <p:cNvSpPr/>
            <p:nvPr/>
          </p:nvSpPr>
          <p:spPr>
            <a:xfrm rot="-5400000">
              <a:off x="323541" y="3979942"/>
              <a:ext cx="161770" cy="161770"/>
            </a:xfrm>
            <a:custGeom>
              <a:avLst/>
              <a:gdLst/>
              <a:ahLst/>
              <a:cxnLst/>
              <a:rect l="l" t="t" r="r" b="b"/>
              <a:pathLst>
                <a:path w="106" h="106" extrusionOk="0">
                  <a:moveTo>
                    <a:pt x="100" y="42"/>
                  </a:moveTo>
                  <a:cubicBezTo>
                    <a:pt x="94" y="16"/>
                    <a:pt x="68" y="0"/>
                    <a:pt x="42" y="6"/>
                  </a:cubicBezTo>
                  <a:cubicBezTo>
                    <a:pt x="16" y="11"/>
                    <a:pt x="0" y="37"/>
                    <a:pt x="6" y="63"/>
                  </a:cubicBezTo>
                  <a:cubicBezTo>
                    <a:pt x="11" y="89"/>
                    <a:pt x="37" y="106"/>
                    <a:pt x="63" y="100"/>
                  </a:cubicBezTo>
                  <a:cubicBezTo>
                    <a:pt x="89" y="94"/>
                    <a:pt x="106" y="68"/>
                    <a:pt x="100" y="42"/>
                  </a:cubicBezTo>
                </a:path>
              </a:pathLst>
            </a:custGeom>
            <a:solidFill>
              <a:srgbClr val="27AAE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4" name="Google Shape;334;g17ab430885e_0_0"/>
            <p:cNvSpPr/>
            <p:nvPr/>
          </p:nvSpPr>
          <p:spPr>
            <a:xfrm>
              <a:off x="418913" y="4132053"/>
              <a:ext cx="0" cy="0"/>
            </a:xfrm>
            <a:custGeom>
              <a:avLst/>
              <a:gdLst/>
              <a:ahLst/>
              <a:cxnLst/>
              <a:rect l="l" t="t" r="r" b="b"/>
              <a:pathLst>
                <a:path w="120000" h="120000" extrusionOk="0">
                  <a:moveTo>
                    <a:pt x="0" y="0"/>
                  </a:moveTo>
                  <a:cubicBezTo>
                    <a:pt x="0" y="0"/>
                    <a:pt x="0" y="0"/>
                    <a:pt x="0" y="0"/>
                  </a:cubicBezTo>
                  <a:cubicBezTo>
                    <a:pt x="0" y="0"/>
                    <a:pt x="0" y="0"/>
                    <a:pt x="0" y="0"/>
                  </a:cubicBezTo>
                </a:path>
              </a:pathLst>
            </a:custGeom>
            <a:solidFill>
              <a:srgbClr val="8F2C8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5" name="Google Shape;335;g17ab430885e_0_0"/>
            <p:cNvSpPr/>
            <p:nvPr/>
          </p:nvSpPr>
          <p:spPr>
            <a:xfrm rot="-5400000">
              <a:off x="367002" y="4057205"/>
              <a:ext cx="65191" cy="96579"/>
            </a:xfrm>
            <a:custGeom>
              <a:avLst/>
              <a:gdLst/>
              <a:ahLst/>
              <a:cxnLst/>
              <a:rect l="l" t="t" r="r" b="b"/>
              <a:pathLst>
                <a:path w="43" h="64" extrusionOk="0">
                  <a:moveTo>
                    <a:pt x="17" y="0"/>
                  </a:moveTo>
                  <a:cubicBezTo>
                    <a:pt x="5" y="12"/>
                    <a:pt x="0" y="28"/>
                    <a:pt x="4" y="45"/>
                  </a:cubicBezTo>
                  <a:cubicBezTo>
                    <a:pt x="4" y="45"/>
                    <a:pt x="4" y="45"/>
                    <a:pt x="4" y="45"/>
                  </a:cubicBezTo>
                  <a:cubicBezTo>
                    <a:pt x="4" y="45"/>
                    <a:pt x="4" y="45"/>
                    <a:pt x="4" y="45"/>
                  </a:cubicBezTo>
                  <a:cubicBezTo>
                    <a:pt x="5" y="52"/>
                    <a:pt x="8" y="59"/>
                    <a:pt x="13" y="64"/>
                  </a:cubicBezTo>
                  <a:cubicBezTo>
                    <a:pt x="31" y="57"/>
                    <a:pt x="43" y="40"/>
                    <a:pt x="43" y="21"/>
                  </a:cubicBezTo>
                  <a:cubicBezTo>
                    <a:pt x="31" y="20"/>
                    <a:pt x="20" y="15"/>
                    <a:pt x="11" y="7"/>
                  </a:cubicBezTo>
                  <a:cubicBezTo>
                    <a:pt x="13" y="4"/>
                    <a:pt x="15" y="2"/>
                    <a:pt x="17" y="0"/>
                  </a:cubicBezTo>
                </a:path>
              </a:pathLst>
            </a:custGeom>
            <a:solidFill>
              <a:srgbClr val="5352A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6" name="Google Shape;336;g17ab430885e_0_0"/>
            <p:cNvSpPr/>
            <p:nvPr/>
          </p:nvSpPr>
          <p:spPr>
            <a:xfrm rot="-5400000">
              <a:off x="321127" y="4069277"/>
              <a:ext cx="19316" cy="2415"/>
            </a:xfrm>
            <a:custGeom>
              <a:avLst/>
              <a:gdLst/>
              <a:ahLst/>
              <a:cxnLst/>
              <a:rect l="l" t="t" r="r" b="b"/>
              <a:pathLst>
                <a:path w="13" h="2" extrusionOk="0">
                  <a:moveTo>
                    <a:pt x="0" y="2"/>
                  </a:moveTo>
                  <a:cubicBezTo>
                    <a:pt x="0" y="2"/>
                    <a:pt x="0" y="2"/>
                    <a:pt x="0" y="2"/>
                  </a:cubicBezTo>
                  <a:cubicBezTo>
                    <a:pt x="0" y="2"/>
                    <a:pt x="0" y="2"/>
                    <a:pt x="0" y="2"/>
                  </a:cubicBezTo>
                  <a:moveTo>
                    <a:pt x="13" y="0"/>
                  </a:moveTo>
                  <a:cubicBezTo>
                    <a:pt x="9" y="0"/>
                    <a:pt x="6" y="1"/>
                    <a:pt x="2" y="2"/>
                  </a:cubicBezTo>
                  <a:cubicBezTo>
                    <a:pt x="2" y="2"/>
                    <a:pt x="1" y="2"/>
                    <a:pt x="0" y="2"/>
                  </a:cubicBezTo>
                  <a:cubicBezTo>
                    <a:pt x="1" y="2"/>
                    <a:pt x="2" y="2"/>
                    <a:pt x="2" y="2"/>
                  </a:cubicBezTo>
                  <a:cubicBezTo>
                    <a:pt x="6" y="1"/>
                    <a:pt x="9" y="0"/>
                    <a:pt x="13" y="0"/>
                  </a:cubicBezTo>
                  <a:cubicBezTo>
                    <a:pt x="13" y="0"/>
                    <a:pt x="13" y="0"/>
                    <a:pt x="13" y="0"/>
                  </a:cubicBezTo>
                </a:path>
              </a:pathLst>
            </a:custGeom>
            <a:solidFill>
              <a:srgbClr val="25889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7" name="Google Shape;337;g17ab430885e_0_0"/>
            <p:cNvSpPr/>
            <p:nvPr/>
          </p:nvSpPr>
          <p:spPr>
            <a:xfrm rot="-5400000">
              <a:off x="304226" y="4034267"/>
              <a:ext cx="103823" cy="53118"/>
            </a:xfrm>
            <a:custGeom>
              <a:avLst/>
              <a:gdLst/>
              <a:ahLst/>
              <a:cxnLst/>
              <a:rect l="l" t="t" r="r" b="b"/>
              <a:pathLst>
                <a:path w="68" h="35" extrusionOk="0">
                  <a:moveTo>
                    <a:pt x="34" y="0"/>
                  </a:moveTo>
                  <a:cubicBezTo>
                    <a:pt x="30" y="0"/>
                    <a:pt x="27" y="1"/>
                    <a:pt x="23" y="2"/>
                  </a:cubicBezTo>
                  <a:cubicBezTo>
                    <a:pt x="23" y="2"/>
                    <a:pt x="22" y="2"/>
                    <a:pt x="21" y="2"/>
                  </a:cubicBezTo>
                  <a:cubicBezTo>
                    <a:pt x="21" y="2"/>
                    <a:pt x="21" y="2"/>
                    <a:pt x="21" y="2"/>
                  </a:cubicBezTo>
                  <a:cubicBezTo>
                    <a:pt x="21" y="2"/>
                    <a:pt x="21" y="2"/>
                    <a:pt x="21" y="2"/>
                  </a:cubicBezTo>
                  <a:cubicBezTo>
                    <a:pt x="13" y="4"/>
                    <a:pt x="6" y="9"/>
                    <a:pt x="0" y="14"/>
                  </a:cubicBezTo>
                  <a:cubicBezTo>
                    <a:pt x="4" y="10"/>
                    <a:pt x="10" y="6"/>
                    <a:pt x="16" y="4"/>
                  </a:cubicBezTo>
                  <a:cubicBezTo>
                    <a:pt x="21" y="9"/>
                    <a:pt x="24" y="16"/>
                    <a:pt x="25" y="23"/>
                  </a:cubicBezTo>
                  <a:cubicBezTo>
                    <a:pt x="26" y="27"/>
                    <a:pt x="27" y="31"/>
                    <a:pt x="26" y="35"/>
                  </a:cubicBezTo>
                  <a:cubicBezTo>
                    <a:pt x="27" y="35"/>
                    <a:pt x="28" y="35"/>
                    <a:pt x="28" y="35"/>
                  </a:cubicBezTo>
                  <a:cubicBezTo>
                    <a:pt x="32" y="35"/>
                    <a:pt x="35" y="34"/>
                    <a:pt x="39" y="33"/>
                  </a:cubicBezTo>
                  <a:cubicBezTo>
                    <a:pt x="51" y="31"/>
                    <a:pt x="61" y="24"/>
                    <a:pt x="68" y="14"/>
                  </a:cubicBezTo>
                  <a:cubicBezTo>
                    <a:pt x="59" y="6"/>
                    <a:pt x="47" y="0"/>
                    <a:pt x="34" y="0"/>
                  </a:cubicBezTo>
                </a:path>
              </a:pathLst>
            </a:custGeom>
            <a:solidFill>
              <a:srgbClr val="1F85C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8" name="Google Shape;338;g17ab430885e_0_0"/>
            <p:cNvSpPr/>
            <p:nvPr/>
          </p:nvSpPr>
          <p:spPr>
            <a:xfrm rot="-5400000">
              <a:off x="334407" y="4072899"/>
              <a:ext cx="49497" cy="47082"/>
            </a:xfrm>
            <a:custGeom>
              <a:avLst/>
              <a:gdLst/>
              <a:ahLst/>
              <a:cxnLst/>
              <a:rect l="l" t="t" r="r" b="b"/>
              <a:pathLst>
                <a:path w="33" h="31" extrusionOk="0">
                  <a:moveTo>
                    <a:pt x="22" y="0"/>
                  </a:moveTo>
                  <a:cubicBezTo>
                    <a:pt x="16" y="2"/>
                    <a:pt x="10" y="6"/>
                    <a:pt x="6" y="10"/>
                  </a:cubicBezTo>
                  <a:cubicBezTo>
                    <a:pt x="4" y="12"/>
                    <a:pt x="2" y="14"/>
                    <a:pt x="0" y="17"/>
                  </a:cubicBezTo>
                  <a:cubicBezTo>
                    <a:pt x="9" y="25"/>
                    <a:pt x="20" y="30"/>
                    <a:pt x="32" y="31"/>
                  </a:cubicBezTo>
                  <a:cubicBezTo>
                    <a:pt x="33" y="27"/>
                    <a:pt x="32" y="23"/>
                    <a:pt x="31" y="19"/>
                  </a:cubicBezTo>
                  <a:cubicBezTo>
                    <a:pt x="30" y="12"/>
                    <a:pt x="27" y="5"/>
                    <a:pt x="22" y="0"/>
                  </a:cubicBezTo>
                </a:path>
              </a:pathLst>
            </a:custGeom>
            <a:solidFill>
              <a:srgbClr val="2C6BB6"/>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39" name="Google Shape;339;g17ab430885e_0_0"/>
            <p:cNvSpPr/>
            <p:nvPr/>
          </p:nvSpPr>
          <p:spPr>
            <a:xfrm rot="-5400000">
              <a:off x="1550096" y="5563838"/>
              <a:ext cx="418912" cy="486517"/>
            </a:xfrm>
            <a:custGeom>
              <a:avLst/>
              <a:gdLst/>
              <a:ahLst/>
              <a:cxnLst/>
              <a:rect l="l" t="t" r="r" b="b"/>
              <a:pathLst>
                <a:path w="275" h="319" extrusionOk="0">
                  <a:moveTo>
                    <a:pt x="273" y="234"/>
                  </a:moveTo>
                  <a:cubicBezTo>
                    <a:pt x="275" y="238"/>
                    <a:pt x="274" y="242"/>
                    <a:pt x="271" y="244"/>
                  </a:cubicBezTo>
                  <a:cubicBezTo>
                    <a:pt x="149" y="317"/>
                    <a:pt x="149" y="317"/>
                    <a:pt x="149" y="317"/>
                  </a:cubicBezTo>
                  <a:cubicBezTo>
                    <a:pt x="146" y="319"/>
                    <a:pt x="142" y="318"/>
                    <a:pt x="140" y="314"/>
                  </a:cubicBezTo>
                  <a:cubicBezTo>
                    <a:pt x="2" y="84"/>
                    <a:pt x="2" y="84"/>
                    <a:pt x="2" y="84"/>
                  </a:cubicBezTo>
                  <a:cubicBezTo>
                    <a:pt x="0" y="81"/>
                    <a:pt x="1" y="77"/>
                    <a:pt x="4" y="75"/>
                  </a:cubicBezTo>
                  <a:cubicBezTo>
                    <a:pt x="126" y="2"/>
                    <a:pt x="126" y="2"/>
                    <a:pt x="126" y="2"/>
                  </a:cubicBezTo>
                  <a:cubicBezTo>
                    <a:pt x="129" y="0"/>
                    <a:pt x="133" y="1"/>
                    <a:pt x="135" y="4"/>
                  </a:cubicBezTo>
                  <a:lnTo>
                    <a:pt x="273" y="234"/>
                  </a:ln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0" name="Google Shape;340;g17ab430885e_0_0"/>
            <p:cNvSpPr/>
            <p:nvPr/>
          </p:nvSpPr>
          <p:spPr>
            <a:xfrm rot="-5400000">
              <a:off x="1576052" y="5604280"/>
              <a:ext cx="365793" cy="405632"/>
            </a:xfrm>
            <a:custGeom>
              <a:avLst/>
              <a:gdLst/>
              <a:ahLst/>
              <a:cxnLst/>
              <a:rect l="l" t="t" r="r" b="b"/>
              <a:pathLst>
                <a:path w="303" h="336" extrusionOk="0">
                  <a:moveTo>
                    <a:pt x="303" y="240"/>
                  </a:moveTo>
                  <a:lnTo>
                    <a:pt x="144" y="336"/>
                  </a:lnTo>
                  <a:lnTo>
                    <a:pt x="0" y="95"/>
                  </a:lnTo>
                  <a:lnTo>
                    <a:pt x="158" y="0"/>
                  </a:lnTo>
                  <a:lnTo>
                    <a:pt x="303" y="240"/>
                  </a:lnTo>
                  <a:close/>
                </a:path>
              </a:pathLst>
            </a:custGeom>
            <a:solidFill>
              <a:srgbClr val="003E5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1" name="Google Shape;341;g17ab430885e_0_0"/>
            <p:cNvSpPr/>
            <p:nvPr/>
          </p:nvSpPr>
          <p:spPr>
            <a:xfrm rot="-5400000">
              <a:off x="1906231" y="5694220"/>
              <a:ext cx="32596" cy="30181"/>
            </a:xfrm>
            <a:custGeom>
              <a:avLst/>
              <a:gdLst/>
              <a:ahLst/>
              <a:cxnLst/>
              <a:rect l="l" t="t" r="r" b="b"/>
              <a:pathLst>
                <a:path w="21" h="20" extrusionOk="0">
                  <a:moveTo>
                    <a:pt x="18" y="6"/>
                  </a:moveTo>
                  <a:cubicBezTo>
                    <a:pt x="16" y="1"/>
                    <a:pt x="10" y="0"/>
                    <a:pt x="6" y="3"/>
                  </a:cubicBezTo>
                  <a:cubicBezTo>
                    <a:pt x="2" y="5"/>
                    <a:pt x="0" y="11"/>
                    <a:pt x="3" y="15"/>
                  </a:cubicBezTo>
                  <a:cubicBezTo>
                    <a:pt x="6" y="19"/>
                    <a:pt x="11" y="20"/>
                    <a:pt x="15" y="18"/>
                  </a:cubicBezTo>
                  <a:cubicBezTo>
                    <a:pt x="20" y="15"/>
                    <a:pt x="21" y="10"/>
                    <a:pt x="18" y="6"/>
                  </a:cubicBezTo>
                  <a:close/>
                </a:path>
              </a:pathLst>
            </a:custGeom>
            <a:solidFill>
              <a:srgbClr val="003E5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2" name="Google Shape;342;g17ab430885e_0_0"/>
            <p:cNvSpPr/>
            <p:nvPr/>
          </p:nvSpPr>
          <p:spPr>
            <a:xfrm rot="-5400000">
              <a:off x="1586916" y="5898847"/>
              <a:ext cx="13279" cy="14487"/>
            </a:xfrm>
            <a:custGeom>
              <a:avLst/>
              <a:gdLst/>
              <a:ahLst/>
              <a:cxnLst/>
              <a:rect l="l" t="t" r="r" b="b"/>
              <a:pathLst>
                <a:path w="9" h="9" extrusionOk="0">
                  <a:moveTo>
                    <a:pt x="8" y="3"/>
                  </a:moveTo>
                  <a:cubicBezTo>
                    <a:pt x="7" y="1"/>
                    <a:pt x="4" y="0"/>
                    <a:pt x="2" y="1"/>
                  </a:cubicBezTo>
                  <a:cubicBezTo>
                    <a:pt x="1" y="2"/>
                    <a:pt x="0" y="5"/>
                    <a:pt x="1" y="7"/>
                  </a:cubicBezTo>
                  <a:cubicBezTo>
                    <a:pt x="2" y="9"/>
                    <a:pt x="5" y="9"/>
                    <a:pt x="7" y="8"/>
                  </a:cubicBezTo>
                  <a:cubicBezTo>
                    <a:pt x="9" y="7"/>
                    <a:pt x="9" y="5"/>
                    <a:pt x="8" y="3"/>
                  </a:cubicBezTo>
                  <a:close/>
                </a:path>
              </a:pathLst>
            </a:custGeom>
            <a:solidFill>
              <a:srgbClr val="003E5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3" name="Google Shape;343;g17ab430885e_0_0"/>
            <p:cNvSpPr/>
            <p:nvPr/>
          </p:nvSpPr>
          <p:spPr>
            <a:xfrm rot="-5400000">
              <a:off x="590945" y="5091204"/>
              <a:ext cx="461165" cy="300603"/>
            </a:xfrm>
            <a:custGeom>
              <a:avLst/>
              <a:gdLst/>
              <a:ahLst/>
              <a:cxnLst/>
              <a:rect l="l" t="t" r="r" b="b"/>
              <a:pathLst>
                <a:path w="302" h="197" extrusionOk="0">
                  <a:moveTo>
                    <a:pt x="272" y="0"/>
                  </a:moveTo>
                  <a:cubicBezTo>
                    <a:pt x="276" y="0"/>
                    <a:pt x="279" y="2"/>
                    <a:pt x="280" y="6"/>
                  </a:cubicBezTo>
                  <a:cubicBezTo>
                    <a:pt x="302" y="146"/>
                    <a:pt x="302" y="146"/>
                    <a:pt x="302" y="146"/>
                  </a:cubicBezTo>
                  <a:cubicBezTo>
                    <a:pt x="302" y="150"/>
                    <a:pt x="300" y="154"/>
                    <a:pt x="296" y="154"/>
                  </a:cubicBezTo>
                  <a:cubicBezTo>
                    <a:pt x="31" y="196"/>
                    <a:pt x="31" y="196"/>
                    <a:pt x="31" y="196"/>
                  </a:cubicBezTo>
                  <a:cubicBezTo>
                    <a:pt x="27" y="197"/>
                    <a:pt x="23" y="194"/>
                    <a:pt x="23" y="190"/>
                  </a:cubicBezTo>
                  <a:cubicBezTo>
                    <a:pt x="1" y="50"/>
                    <a:pt x="1" y="50"/>
                    <a:pt x="1" y="50"/>
                  </a:cubicBezTo>
                  <a:cubicBezTo>
                    <a:pt x="0" y="46"/>
                    <a:pt x="3" y="43"/>
                    <a:pt x="7" y="42"/>
                  </a:cubicBezTo>
                  <a:lnTo>
                    <a:pt x="272" y="0"/>
                  </a:ln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4" name="Google Shape;344;g17ab430885e_0_0"/>
            <p:cNvSpPr/>
            <p:nvPr/>
          </p:nvSpPr>
          <p:spPr>
            <a:xfrm rot="-5400000">
              <a:off x="636820" y="5104484"/>
              <a:ext cx="369415" cy="274043"/>
            </a:xfrm>
            <a:custGeom>
              <a:avLst/>
              <a:gdLst/>
              <a:ahLst/>
              <a:cxnLst/>
              <a:rect l="l" t="t" r="r" b="b"/>
              <a:pathLst>
                <a:path w="306" h="227" extrusionOk="0">
                  <a:moveTo>
                    <a:pt x="277" y="0"/>
                  </a:moveTo>
                  <a:lnTo>
                    <a:pt x="306" y="182"/>
                  </a:lnTo>
                  <a:lnTo>
                    <a:pt x="29" y="227"/>
                  </a:lnTo>
                  <a:lnTo>
                    <a:pt x="0" y="43"/>
                  </a:lnTo>
                  <a:lnTo>
                    <a:pt x="277" y="0"/>
                  </a:lnTo>
                  <a:close/>
                </a:path>
              </a:pathLst>
            </a:custGeom>
            <a:solidFill>
              <a:srgbClr val="003E5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5" name="Google Shape;345;g17ab430885e_0_0"/>
            <p:cNvSpPr/>
            <p:nvPr/>
          </p:nvSpPr>
          <p:spPr>
            <a:xfrm rot="-5400000">
              <a:off x="776256" y="5038689"/>
              <a:ext cx="28973" cy="28973"/>
            </a:xfrm>
            <a:custGeom>
              <a:avLst/>
              <a:gdLst/>
              <a:ahLst/>
              <a:cxnLst/>
              <a:rect l="l" t="t" r="r" b="b"/>
              <a:pathLst>
                <a:path w="19" h="19" extrusionOk="0">
                  <a:moveTo>
                    <a:pt x="8" y="1"/>
                  </a:moveTo>
                  <a:cubicBezTo>
                    <a:pt x="3" y="2"/>
                    <a:pt x="0" y="6"/>
                    <a:pt x="1" y="11"/>
                  </a:cubicBezTo>
                  <a:cubicBezTo>
                    <a:pt x="1" y="16"/>
                    <a:pt x="6" y="19"/>
                    <a:pt x="11" y="19"/>
                  </a:cubicBezTo>
                  <a:cubicBezTo>
                    <a:pt x="16" y="18"/>
                    <a:pt x="19" y="13"/>
                    <a:pt x="18" y="8"/>
                  </a:cubicBezTo>
                  <a:cubicBezTo>
                    <a:pt x="18" y="4"/>
                    <a:pt x="13" y="0"/>
                    <a:pt x="8" y="1"/>
                  </a:cubicBezTo>
                  <a:close/>
                </a:path>
              </a:pathLst>
            </a:custGeom>
            <a:solidFill>
              <a:srgbClr val="003E5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6" name="Google Shape;346;g17ab430885e_0_0"/>
            <p:cNvSpPr/>
            <p:nvPr/>
          </p:nvSpPr>
          <p:spPr>
            <a:xfrm rot="-5400000">
              <a:off x="843861" y="5425006"/>
              <a:ext cx="13279" cy="13279"/>
            </a:xfrm>
            <a:custGeom>
              <a:avLst/>
              <a:gdLst/>
              <a:ahLst/>
              <a:cxnLst/>
              <a:rect l="l" t="t" r="r" b="b"/>
              <a:pathLst>
                <a:path w="9" h="9" extrusionOk="0">
                  <a:moveTo>
                    <a:pt x="4" y="1"/>
                  </a:moveTo>
                  <a:cubicBezTo>
                    <a:pt x="2" y="1"/>
                    <a:pt x="0" y="3"/>
                    <a:pt x="0" y="5"/>
                  </a:cubicBezTo>
                  <a:cubicBezTo>
                    <a:pt x="1" y="8"/>
                    <a:pt x="3" y="9"/>
                    <a:pt x="5" y="9"/>
                  </a:cubicBezTo>
                  <a:cubicBezTo>
                    <a:pt x="7" y="9"/>
                    <a:pt x="9" y="6"/>
                    <a:pt x="8" y="4"/>
                  </a:cubicBezTo>
                  <a:cubicBezTo>
                    <a:pt x="8" y="2"/>
                    <a:pt x="6" y="0"/>
                    <a:pt x="4" y="1"/>
                  </a:cubicBezTo>
                  <a:close/>
                </a:path>
              </a:pathLst>
            </a:custGeom>
            <a:solidFill>
              <a:srgbClr val="003E5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7" name="Google Shape;347;g17ab430885e_0_0"/>
            <p:cNvSpPr/>
            <p:nvPr/>
          </p:nvSpPr>
          <p:spPr>
            <a:xfrm rot="-5400000">
              <a:off x="795572" y="3364250"/>
              <a:ext cx="825751" cy="647080"/>
            </a:xfrm>
            <a:custGeom>
              <a:avLst/>
              <a:gdLst/>
              <a:ahLst/>
              <a:cxnLst/>
              <a:rect l="l" t="t" r="r" b="b"/>
              <a:pathLst>
                <a:path w="541" h="424" extrusionOk="0">
                  <a:moveTo>
                    <a:pt x="0" y="27"/>
                  </a:moveTo>
                  <a:cubicBezTo>
                    <a:pt x="0" y="397"/>
                    <a:pt x="0" y="397"/>
                    <a:pt x="0" y="397"/>
                  </a:cubicBezTo>
                  <a:cubicBezTo>
                    <a:pt x="0" y="412"/>
                    <a:pt x="12" y="424"/>
                    <a:pt x="27" y="424"/>
                  </a:cubicBezTo>
                  <a:cubicBezTo>
                    <a:pt x="514" y="424"/>
                    <a:pt x="514" y="424"/>
                    <a:pt x="514" y="424"/>
                  </a:cubicBezTo>
                  <a:cubicBezTo>
                    <a:pt x="529" y="424"/>
                    <a:pt x="541" y="412"/>
                    <a:pt x="541" y="397"/>
                  </a:cubicBezTo>
                  <a:cubicBezTo>
                    <a:pt x="541" y="27"/>
                    <a:pt x="541" y="27"/>
                    <a:pt x="541" y="27"/>
                  </a:cubicBezTo>
                  <a:cubicBezTo>
                    <a:pt x="541" y="12"/>
                    <a:pt x="529" y="0"/>
                    <a:pt x="514" y="0"/>
                  </a:cubicBezTo>
                  <a:cubicBezTo>
                    <a:pt x="27" y="0"/>
                    <a:pt x="27" y="0"/>
                    <a:pt x="27" y="0"/>
                  </a:cubicBezTo>
                  <a:cubicBezTo>
                    <a:pt x="12" y="0"/>
                    <a:pt x="0" y="12"/>
                    <a:pt x="0" y="27"/>
                  </a:cubicBezTo>
                </a:path>
              </a:pathLst>
            </a:custGeom>
            <a:solidFill>
              <a:srgbClr val="F1F2F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8" name="Google Shape;348;g17ab430885e_0_0"/>
            <p:cNvSpPr/>
            <p:nvPr/>
          </p:nvSpPr>
          <p:spPr>
            <a:xfrm rot="-5400000">
              <a:off x="854726" y="3576724"/>
              <a:ext cx="554123" cy="493760"/>
            </a:xfrm>
            <a:custGeom>
              <a:avLst/>
              <a:gdLst/>
              <a:ahLst/>
              <a:cxnLst/>
              <a:rect l="l" t="t" r="r" b="b"/>
              <a:pathLst>
                <a:path w="363" h="324" extrusionOk="0">
                  <a:moveTo>
                    <a:pt x="363" y="0"/>
                  </a:moveTo>
                  <a:cubicBezTo>
                    <a:pt x="27" y="0"/>
                    <a:pt x="27" y="0"/>
                    <a:pt x="27" y="0"/>
                  </a:cubicBezTo>
                  <a:cubicBezTo>
                    <a:pt x="12" y="0"/>
                    <a:pt x="0" y="12"/>
                    <a:pt x="0" y="27"/>
                  </a:cubicBezTo>
                  <a:cubicBezTo>
                    <a:pt x="0" y="324"/>
                    <a:pt x="0" y="324"/>
                    <a:pt x="0" y="324"/>
                  </a:cubicBezTo>
                  <a:cubicBezTo>
                    <a:pt x="363" y="0"/>
                    <a:pt x="363" y="0"/>
                    <a:pt x="363" y="0"/>
                  </a:cubicBezTo>
                </a:path>
              </a:pathLst>
            </a:custGeom>
            <a:solidFill>
              <a:srgbClr val="F9FAF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49" name="Google Shape;349;g17ab430885e_0_0"/>
            <p:cNvSpPr/>
            <p:nvPr/>
          </p:nvSpPr>
          <p:spPr>
            <a:xfrm rot="-5400000">
              <a:off x="1191546" y="3295341"/>
              <a:ext cx="33900" cy="33900"/>
            </a:xfrm>
            <a:prstGeom prst="ellipse">
              <a:avLst/>
            </a:prstGeom>
            <a:solidFill>
              <a:srgbClr val="2C465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50" name="Google Shape;350;g17ab430885e_0_0"/>
            <p:cNvSpPr/>
            <p:nvPr/>
          </p:nvSpPr>
          <p:spPr>
            <a:xfrm rot="-5400000">
              <a:off x="1198190" y="4042227"/>
              <a:ext cx="19200" cy="18000"/>
            </a:xfrm>
            <a:prstGeom prst="ellipse">
              <a:avLst/>
            </a:prstGeom>
            <a:solidFill>
              <a:srgbClr val="2C465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51" name="Google Shape;351;g17ab430885e_0_0"/>
            <p:cNvSpPr/>
            <p:nvPr/>
          </p:nvSpPr>
          <p:spPr>
            <a:xfrm rot="-5400000">
              <a:off x="875899" y="3438538"/>
              <a:ext cx="665100" cy="499800"/>
            </a:xfrm>
            <a:prstGeom prst="rect">
              <a:avLst/>
            </a:prstGeom>
            <a:solidFill>
              <a:srgbClr val="003E5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52" name="Google Shape;352;g17ab430885e_0_0"/>
            <p:cNvSpPr/>
            <p:nvPr/>
          </p:nvSpPr>
          <p:spPr>
            <a:xfrm rot="-5400000">
              <a:off x="1563980" y="4044529"/>
              <a:ext cx="1622529" cy="853518"/>
            </a:xfrm>
            <a:custGeom>
              <a:avLst/>
              <a:gdLst/>
              <a:ahLst/>
              <a:cxnLst/>
              <a:rect l="l" t="t" r="r" b="b"/>
              <a:pathLst>
                <a:path w="1063" h="559" extrusionOk="0">
                  <a:moveTo>
                    <a:pt x="14" y="221"/>
                  </a:moveTo>
                  <a:cubicBezTo>
                    <a:pt x="14" y="221"/>
                    <a:pt x="0" y="270"/>
                    <a:pt x="0" y="324"/>
                  </a:cubicBezTo>
                  <a:cubicBezTo>
                    <a:pt x="0" y="353"/>
                    <a:pt x="3" y="382"/>
                    <a:pt x="15" y="408"/>
                  </a:cubicBezTo>
                  <a:cubicBezTo>
                    <a:pt x="27" y="434"/>
                    <a:pt x="46" y="455"/>
                    <a:pt x="77" y="466"/>
                  </a:cubicBezTo>
                  <a:cubicBezTo>
                    <a:pt x="138" y="487"/>
                    <a:pt x="181" y="499"/>
                    <a:pt x="219" y="511"/>
                  </a:cubicBezTo>
                  <a:cubicBezTo>
                    <a:pt x="256" y="523"/>
                    <a:pt x="287" y="533"/>
                    <a:pt x="323" y="551"/>
                  </a:cubicBezTo>
                  <a:cubicBezTo>
                    <a:pt x="334" y="557"/>
                    <a:pt x="345" y="559"/>
                    <a:pt x="356" y="559"/>
                  </a:cubicBezTo>
                  <a:cubicBezTo>
                    <a:pt x="370" y="559"/>
                    <a:pt x="384" y="554"/>
                    <a:pt x="397" y="546"/>
                  </a:cubicBezTo>
                  <a:cubicBezTo>
                    <a:pt x="416" y="534"/>
                    <a:pt x="433" y="513"/>
                    <a:pt x="450" y="489"/>
                  </a:cubicBezTo>
                  <a:cubicBezTo>
                    <a:pt x="467" y="464"/>
                    <a:pt x="482" y="435"/>
                    <a:pt x="497" y="405"/>
                  </a:cubicBezTo>
                  <a:cubicBezTo>
                    <a:pt x="521" y="359"/>
                    <a:pt x="555" y="294"/>
                    <a:pt x="593" y="240"/>
                  </a:cubicBezTo>
                  <a:cubicBezTo>
                    <a:pt x="613" y="213"/>
                    <a:pt x="633" y="190"/>
                    <a:pt x="654" y="172"/>
                  </a:cubicBezTo>
                  <a:cubicBezTo>
                    <a:pt x="675" y="155"/>
                    <a:pt x="697" y="144"/>
                    <a:pt x="718" y="143"/>
                  </a:cubicBezTo>
                  <a:cubicBezTo>
                    <a:pt x="737" y="143"/>
                    <a:pt x="755" y="133"/>
                    <a:pt x="772" y="120"/>
                  </a:cubicBezTo>
                  <a:cubicBezTo>
                    <a:pt x="797" y="100"/>
                    <a:pt x="821" y="71"/>
                    <a:pt x="847" y="47"/>
                  </a:cubicBezTo>
                  <a:cubicBezTo>
                    <a:pt x="860" y="35"/>
                    <a:pt x="873" y="24"/>
                    <a:pt x="886" y="17"/>
                  </a:cubicBezTo>
                  <a:cubicBezTo>
                    <a:pt x="900" y="9"/>
                    <a:pt x="915" y="4"/>
                    <a:pt x="930" y="4"/>
                  </a:cubicBezTo>
                  <a:cubicBezTo>
                    <a:pt x="942" y="4"/>
                    <a:pt x="954" y="7"/>
                    <a:pt x="968" y="13"/>
                  </a:cubicBezTo>
                  <a:cubicBezTo>
                    <a:pt x="1001" y="29"/>
                    <a:pt x="1024" y="47"/>
                    <a:pt x="1039" y="67"/>
                  </a:cubicBezTo>
                  <a:cubicBezTo>
                    <a:pt x="1053" y="86"/>
                    <a:pt x="1059" y="107"/>
                    <a:pt x="1059" y="127"/>
                  </a:cubicBezTo>
                  <a:cubicBezTo>
                    <a:pt x="1059" y="152"/>
                    <a:pt x="1051" y="176"/>
                    <a:pt x="1037" y="199"/>
                  </a:cubicBezTo>
                  <a:cubicBezTo>
                    <a:pt x="1040" y="201"/>
                    <a:pt x="1040" y="201"/>
                    <a:pt x="1040" y="201"/>
                  </a:cubicBezTo>
                  <a:cubicBezTo>
                    <a:pt x="1054" y="178"/>
                    <a:pt x="1063" y="153"/>
                    <a:pt x="1063" y="127"/>
                  </a:cubicBezTo>
                  <a:cubicBezTo>
                    <a:pt x="1063" y="106"/>
                    <a:pt x="1057" y="84"/>
                    <a:pt x="1042" y="64"/>
                  </a:cubicBezTo>
                  <a:cubicBezTo>
                    <a:pt x="1027" y="44"/>
                    <a:pt x="1004" y="25"/>
                    <a:pt x="969" y="9"/>
                  </a:cubicBezTo>
                  <a:cubicBezTo>
                    <a:pt x="955" y="3"/>
                    <a:pt x="942" y="0"/>
                    <a:pt x="930" y="0"/>
                  </a:cubicBezTo>
                  <a:cubicBezTo>
                    <a:pt x="908" y="0"/>
                    <a:pt x="889" y="9"/>
                    <a:pt x="870" y="22"/>
                  </a:cubicBezTo>
                  <a:cubicBezTo>
                    <a:pt x="843" y="41"/>
                    <a:pt x="819" y="70"/>
                    <a:pt x="794" y="95"/>
                  </a:cubicBezTo>
                  <a:cubicBezTo>
                    <a:pt x="782" y="107"/>
                    <a:pt x="769" y="118"/>
                    <a:pt x="757" y="126"/>
                  </a:cubicBezTo>
                  <a:cubicBezTo>
                    <a:pt x="744" y="134"/>
                    <a:pt x="731" y="139"/>
                    <a:pt x="717" y="139"/>
                  </a:cubicBezTo>
                  <a:cubicBezTo>
                    <a:pt x="695" y="140"/>
                    <a:pt x="673" y="151"/>
                    <a:pt x="652" y="169"/>
                  </a:cubicBezTo>
                  <a:cubicBezTo>
                    <a:pt x="620" y="196"/>
                    <a:pt x="589" y="237"/>
                    <a:pt x="562" y="280"/>
                  </a:cubicBezTo>
                  <a:cubicBezTo>
                    <a:pt x="535" y="323"/>
                    <a:pt x="511" y="368"/>
                    <a:pt x="494" y="404"/>
                  </a:cubicBezTo>
                  <a:cubicBezTo>
                    <a:pt x="474" y="443"/>
                    <a:pt x="453" y="481"/>
                    <a:pt x="430" y="509"/>
                  </a:cubicBezTo>
                  <a:cubicBezTo>
                    <a:pt x="418" y="523"/>
                    <a:pt x="407" y="535"/>
                    <a:pt x="394" y="543"/>
                  </a:cubicBezTo>
                  <a:cubicBezTo>
                    <a:pt x="382" y="551"/>
                    <a:pt x="369" y="555"/>
                    <a:pt x="356" y="555"/>
                  </a:cubicBezTo>
                  <a:cubicBezTo>
                    <a:pt x="346" y="555"/>
                    <a:pt x="335" y="553"/>
                    <a:pt x="325" y="547"/>
                  </a:cubicBezTo>
                  <a:cubicBezTo>
                    <a:pt x="289" y="529"/>
                    <a:pt x="258" y="519"/>
                    <a:pt x="220" y="507"/>
                  </a:cubicBezTo>
                  <a:cubicBezTo>
                    <a:pt x="182" y="495"/>
                    <a:pt x="139" y="483"/>
                    <a:pt x="79" y="462"/>
                  </a:cubicBezTo>
                  <a:cubicBezTo>
                    <a:pt x="49" y="452"/>
                    <a:pt x="30" y="431"/>
                    <a:pt x="19" y="406"/>
                  </a:cubicBezTo>
                  <a:cubicBezTo>
                    <a:pt x="8" y="382"/>
                    <a:pt x="4" y="352"/>
                    <a:pt x="4" y="324"/>
                  </a:cubicBezTo>
                  <a:cubicBezTo>
                    <a:pt x="4" y="297"/>
                    <a:pt x="7" y="272"/>
                    <a:pt x="11" y="253"/>
                  </a:cubicBezTo>
                  <a:cubicBezTo>
                    <a:pt x="13" y="243"/>
                    <a:pt x="14" y="236"/>
                    <a:pt x="16" y="230"/>
                  </a:cubicBezTo>
                  <a:cubicBezTo>
                    <a:pt x="16" y="228"/>
                    <a:pt x="17" y="225"/>
                    <a:pt x="17" y="224"/>
                  </a:cubicBezTo>
                  <a:cubicBezTo>
                    <a:pt x="18" y="223"/>
                    <a:pt x="18" y="222"/>
                    <a:pt x="18" y="222"/>
                  </a:cubicBezTo>
                  <a:lnTo>
                    <a:pt x="14" y="221"/>
                  </a:lnTo>
                  <a:close/>
                </a:path>
              </a:pathLst>
            </a:custGeom>
            <a:solidFill>
              <a:srgbClr val="E6E7E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53" name="Google Shape;353;g17ab430885e_0_0"/>
            <p:cNvSpPr/>
            <p:nvPr/>
          </p:nvSpPr>
          <p:spPr>
            <a:xfrm rot="-5400000">
              <a:off x="3065180" y="4453178"/>
              <a:ext cx="169014" cy="111066"/>
            </a:xfrm>
            <a:custGeom>
              <a:avLst/>
              <a:gdLst/>
              <a:ahLst/>
              <a:cxnLst/>
              <a:rect l="l" t="t" r="r" b="b"/>
              <a:pathLst>
                <a:path w="140" h="92" extrusionOk="0">
                  <a:moveTo>
                    <a:pt x="140" y="47"/>
                  </a:moveTo>
                  <a:lnTo>
                    <a:pt x="18" y="92"/>
                  </a:lnTo>
                  <a:lnTo>
                    <a:pt x="0" y="44"/>
                  </a:lnTo>
                  <a:lnTo>
                    <a:pt x="123" y="0"/>
                  </a:lnTo>
                  <a:lnTo>
                    <a:pt x="140" y="47"/>
                  </a:lnTo>
                  <a:close/>
                </a:path>
              </a:pathLst>
            </a:custGeom>
            <a:solidFill>
              <a:srgbClr val="F9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54" name="Google Shape;354;g17ab430885e_0_0"/>
            <p:cNvSpPr/>
            <p:nvPr/>
          </p:nvSpPr>
          <p:spPr>
            <a:xfrm rot="-5400000">
              <a:off x="2916690" y="3532055"/>
              <a:ext cx="1274845" cy="825751"/>
            </a:xfrm>
            <a:custGeom>
              <a:avLst/>
              <a:gdLst/>
              <a:ahLst/>
              <a:cxnLst/>
              <a:rect l="l" t="t" r="r" b="b"/>
              <a:pathLst>
                <a:path w="835" h="541" extrusionOk="0">
                  <a:moveTo>
                    <a:pt x="581" y="148"/>
                  </a:moveTo>
                  <a:cubicBezTo>
                    <a:pt x="581" y="148"/>
                    <a:pt x="516" y="279"/>
                    <a:pt x="433" y="321"/>
                  </a:cubicBezTo>
                  <a:cubicBezTo>
                    <a:pt x="351" y="363"/>
                    <a:pt x="170" y="185"/>
                    <a:pt x="108" y="0"/>
                  </a:cubicBezTo>
                  <a:cubicBezTo>
                    <a:pt x="44" y="23"/>
                    <a:pt x="0" y="43"/>
                    <a:pt x="0" y="43"/>
                  </a:cubicBezTo>
                  <a:cubicBezTo>
                    <a:pt x="0" y="43"/>
                    <a:pt x="102" y="339"/>
                    <a:pt x="212" y="414"/>
                  </a:cubicBezTo>
                  <a:cubicBezTo>
                    <a:pt x="322" y="489"/>
                    <a:pt x="496" y="541"/>
                    <a:pt x="496" y="541"/>
                  </a:cubicBezTo>
                  <a:cubicBezTo>
                    <a:pt x="496" y="541"/>
                    <a:pt x="697" y="453"/>
                    <a:pt x="766" y="401"/>
                  </a:cubicBezTo>
                  <a:cubicBezTo>
                    <a:pt x="835" y="350"/>
                    <a:pt x="581" y="148"/>
                    <a:pt x="581" y="148"/>
                  </a:cubicBezTo>
                  <a:close/>
                </a:path>
              </a:pathLst>
            </a:custGeom>
            <a:solidFill>
              <a:srgbClr val="9EACB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9EACB4"/>
                </a:solidFill>
                <a:latin typeface="Questrial"/>
                <a:ea typeface="Questrial"/>
                <a:cs typeface="Questrial"/>
                <a:sym typeface="Questrial"/>
              </a:endParaRPr>
            </a:p>
          </p:txBody>
        </p:sp>
        <p:sp>
          <p:nvSpPr>
            <p:cNvPr id="355" name="Google Shape;355;g17ab430885e_0_0"/>
            <p:cNvSpPr/>
            <p:nvPr/>
          </p:nvSpPr>
          <p:spPr>
            <a:xfrm rot="-5400000">
              <a:off x="2978259" y="3593626"/>
              <a:ext cx="1199994" cy="777461"/>
            </a:xfrm>
            <a:custGeom>
              <a:avLst/>
              <a:gdLst/>
              <a:ahLst/>
              <a:cxnLst/>
              <a:rect l="l" t="t" r="r" b="b"/>
              <a:pathLst>
                <a:path w="786" h="510" extrusionOk="0">
                  <a:moveTo>
                    <a:pt x="499" y="431"/>
                  </a:moveTo>
                  <a:cubicBezTo>
                    <a:pt x="499" y="431"/>
                    <a:pt x="326" y="379"/>
                    <a:pt x="216" y="304"/>
                  </a:cubicBezTo>
                  <a:cubicBezTo>
                    <a:pt x="139" y="252"/>
                    <a:pt x="66" y="92"/>
                    <a:pt x="29" y="0"/>
                  </a:cubicBezTo>
                  <a:cubicBezTo>
                    <a:pt x="11" y="7"/>
                    <a:pt x="0" y="12"/>
                    <a:pt x="0" y="12"/>
                  </a:cubicBezTo>
                  <a:cubicBezTo>
                    <a:pt x="0" y="12"/>
                    <a:pt x="102" y="308"/>
                    <a:pt x="212" y="383"/>
                  </a:cubicBezTo>
                  <a:cubicBezTo>
                    <a:pt x="322" y="458"/>
                    <a:pt x="496" y="510"/>
                    <a:pt x="496" y="510"/>
                  </a:cubicBezTo>
                  <a:cubicBezTo>
                    <a:pt x="496" y="510"/>
                    <a:pt x="697" y="422"/>
                    <a:pt x="766" y="370"/>
                  </a:cubicBezTo>
                  <a:cubicBezTo>
                    <a:pt x="786" y="356"/>
                    <a:pt x="779" y="329"/>
                    <a:pt x="760" y="298"/>
                  </a:cubicBezTo>
                  <a:cubicBezTo>
                    <a:pt x="684" y="350"/>
                    <a:pt x="499" y="431"/>
                    <a:pt x="499" y="431"/>
                  </a:cubicBezTo>
                  <a:close/>
                </a:path>
              </a:pathLst>
            </a:custGeom>
            <a:solidFill>
              <a:srgbClr val="7B8E9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56" name="Google Shape;356;g17ab430885e_0_0"/>
            <p:cNvSpPr/>
            <p:nvPr/>
          </p:nvSpPr>
          <p:spPr>
            <a:xfrm rot="-5400000">
              <a:off x="2076452" y="3347348"/>
              <a:ext cx="402010" cy="360964"/>
            </a:xfrm>
            <a:custGeom>
              <a:avLst/>
              <a:gdLst/>
              <a:ahLst/>
              <a:cxnLst/>
              <a:rect l="l" t="t" r="r" b="b"/>
              <a:pathLst>
                <a:path w="264" h="237" extrusionOk="0">
                  <a:moveTo>
                    <a:pt x="264" y="185"/>
                  </a:moveTo>
                  <a:cubicBezTo>
                    <a:pt x="204" y="124"/>
                    <a:pt x="204" y="124"/>
                    <a:pt x="204" y="124"/>
                  </a:cubicBezTo>
                  <a:cubicBezTo>
                    <a:pt x="153" y="30"/>
                    <a:pt x="153" y="30"/>
                    <a:pt x="153" y="30"/>
                  </a:cubicBezTo>
                  <a:cubicBezTo>
                    <a:pt x="153" y="30"/>
                    <a:pt x="84" y="7"/>
                    <a:pt x="71" y="4"/>
                  </a:cubicBezTo>
                  <a:cubicBezTo>
                    <a:pt x="57" y="0"/>
                    <a:pt x="54" y="5"/>
                    <a:pt x="49" y="11"/>
                  </a:cubicBezTo>
                  <a:cubicBezTo>
                    <a:pt x="43" y="17"/>
                    <a:pt x="12" y="53"/>
                    <a:pt x="7" y="58"/>
                  </a:cubicBezTo>
                  <a:cubicBezTo>
                    <a:pt x="3" y="63"/>
                    <a:pt x="0" y="67"/>
                    <a:pt x="2" y="72"/>
                  </a:cubicBezTo>
                  <a:cubicBezTo>
                    <a:pt x="4" y="78"/>
                    <a:pt x="8" y="89"/>
                    <a:pt x="9" y="92"/>
                  </a:cubicBezTo>
                  <a:cubicBezTo>
                    <a:pt x="10" y="94"/>
                    <a:pt x="22" y="100"/>
                    <a:pt x="22" y="87"/>
                  </a:cubicBezTo>
                  <a:cubicBezTo>
                    <a:pt x="22" y="73"/>
                    <a:pt x="22" y="73"/>
                    <a:pt x="22" y="73"/>
                  </a:cubicBezTo>
                  <a:cubicBezTo>
                    <a:pt x="58" y="41"/>
                    <a:pt x="58" y="41"/>
                    <a:pt x="58" y="41"/>
                  </a:cubicBezTo>
                  <a:cubicBezTo>
                    <a:pt x="105" y="75"/>
                    <a:pt x="105" y="75"/>
                    <a:pt x="105" y="75"/>
                  </a:cubicBezTo>
                  <a:cubicBezTo>
                    <a:pt x="117" y="109"/>
                    <a:pt x="117" y="109"/>
                    <a:pt x="117" y="109"/>
                  </a:cubicBezTo>
                  <a:cubicBezTo>
                    <a:pt x="135" y="196"/>
                    <a:pt x="135" y="196"/>
                    <a:pt x="135" y="196"/>
                  </a:cubicBezTo>
                  <a:cubicBezTo>
                    <a:pt x="213" y="237"/>
                    <a:pt x="213" y="237"/>
                    <a:pt x="213" y="237"/>
                  </a:cubicBezTo>
                  <a:lnTo>
                    <a:pt x="264" y="185"/>
                  </a:lnTo>
                  <a:close/>
                </a:path>
              </a:pathLst>
            </a:custGeom>
            <a:solidFill>
              <a:srgbClr val="E7B28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57" name="Google Shape;357;g17ab430885e_0_0"/>
            <p:cNvSpPr/>
            <p:nvPr/>
          </p:nvSpPr>
          <p:spPr>
            <a:xfrm rot="-5400000">
              <a:off x="2100597" y="3517569"/>
              <a:ext cx="190744" cy="152112"/>
            </a:xfrm>
            <a:custGeom>
              <a:avLst/>
              <a:gdLst/>
              <a:ahLst/>
              <a:cxnLst/>
              <a:rect l="l" t="t" r="r" b="b"/>
              <a:pathLst>
                <a:path w="125" h="100" extrusionOk="0">
                  <a:moveTo>
                    <a:pt x="125" y="34"/>
                  </a:moveTo>
                  <a:cubicBezTo>
                    <a:pt x="125" y="34"/>
                    <a:pt x="83" y="8"/>
                    <a:pt x="70" y="4"/>
                  </a:cubicBezTo>
                  <a:cubicBezTo>
                    <a:pt x="57" y="0"/>
                    <a:pt x="54" y="5"/>
                    <a:pt x="48" y="11"/>
                  </a:cubicBezTo>
                  <a:cubicBezTo>
                    <a:pt x="43" y="17"/>
                    <a:pt x="11" y="54"/>
                    <a:pt x="7" y="58"/>
                  </a:cubicBezTo>
                  <a:cubicBezTo>
                    <a:pt x="2" y="63"/>
                    <a:pt x="0" y="67"/>
                    <a:pt x="2" y="73"/>
                  </a:cubicBezTo>
                  <a:cubicBezTo>
                    <a:pt x="4" y="78"/>
                    <a:pt x="7" y="89"/>
                    <a:pt x="8" y="92"/>
                  </a:cubicBezTo>
                  <a:cubicBezTo>
                    <a:pt x="9" y="95"/>
                    <a:pt x="22" y="100"/>
                    <a:pt x="22" y="87"/>
                  </a:cubicBezTo>
                  <a:cubicBezTo>
                    <a:pt x="21" y="74"/>
                    <a:pt x="21" y="73"/>
                    <a:pt x="21" y="73"/>
                  </a:cubicBezTo>
                  <a:cubicBezTo>
                    <a:pt x="58" y="42"/>
                    <a:pt x="58" y="42"/>
                    <a:pt x="58" y="42"/>
                  </a:cubicBezTo>
                  <a:cubicBezTo>
                    <a:pt x="105" y="75"/>
                    <a:pt x="105" y="75"/>
                    <a:pt x="105" y="75"/>
                  </a:cubicBezTo>
                </a:path>
              </a:pathLst>
            </a:custGeom>
            <a:solidFill>
              <a:srgbClr val="E7B28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58" name="Google Shape;358;g17ab430885e_0_0"/>
            <p:cNvSpPr/>
            <p:nvPr/>
          </p:nvSpPr>
          <p:spPr>
            <a:xfrm rot="-5400000">
              <a:off x="2072227" y="3467468"/>
              <a:ext cx="194365" cy="357343"/>
            </a:xfrm>
            <a:custGeom>
              <a:avLst/>
              <a:gdLst/>
              <a:ahLst/>
              <a:cxnLst/>
              <a:rect l="l" t="t" r="r" b="b"/>
              <a:pathLst>
                <a:path w="127" h="234" extrusionOk="0">
                  <a:moveTo>
                    <a:pt x="121" y="10"/>
                  </a:moveTo>
                  <a:cubicBezTo>
                    <a:pt x="107" y="3"/>
                    <a:pt x="107" y="3"/>
                    <a:pt x="107" y="3"/>
                  </a:cubicBezTo>
                  <a:cubicBezTo>
                    <a:pt x="101" y="0"/>
                    <a:pt x="101" y="0"/>
                    <a:pt x="101" y="0"/>
                  </a:cubicBezTo>
                  <a:cubicBezTo>
                    <a:pt x="0" y="203"/>
                    <a:pt x="0" y="203"/>
                    <a:pt x="0" y="203"/>
                  </a:cubicBezTo>
                  <a:cubicBezTo>
                    <a:pt x="0" y="203"/>
                    <a:pt x="0" y="203"/>
                    <a:pt x="0" y="203"/>
                  </a:cubicBezTo>
                  <a:cubicBezTo>
                    <a:pt x="1" y="219"/>
                    <a:pt x="1" y="219"/>
                    <a:pt x="1" y="219"/>
                  </a:cubicBezTo>
                  <a:cubicBezTo>
                    <a:pt x="1" y="234"/>
                    <a:pt x="1" y="234"/>
                    <a:pt x="1" y="234"/>
                  </a:cubicBezTo>
                  <a:cubicBezTo>
                    <a:pt x="13" y="225"/>
                    <a:pt x="13" y="225"/>
                    <a:pt x="13" y="225"/>
                  </a:cubicBezTo>
                  <a:cubicBezTo>
                    <a:pt x="13" y="225"/>
                    <a:pt x="13" y="225"/>
                    <a:pt x="13" y="225"/>
                  </a:cubicBezTo>
                  <a:cubicBezTo>
                    <a:pt x="26" y="216"/>
                    <a:pt x="26" y="216"/>
                    <a:pt x="26" y="216"/>
                  </a:cubicBezTo>
                  <a:cubicBezTo>
                    <a:pt x="26" y="216"/>
                    <a:pt x="26" y="216"/>
                    <a:pt x="26" y="216"/>
                  </a:cubicBezTo>
                  <a:cubicBezTo>
                    <a:pt x="127" y="13"/>
                    <a:pt x="127" y="13"/>
                    <a:pt x="127" y="13"/>
                  </a:cubicBezTo>
                  <a:lnTo>
                    <a:pt x="121" y="10"/>
                  </a:lnTo>
                  <a:close/>
                  <a:moveTo>
                    <a:pt x="25" y="204"/>
                  </a:moveTo>
                  <a:cubicBezTo>
                    <a:pt x="23" y="207"/>
                    <a:pt x="23" y="210"/>
                    <a:pt x="24" y="213"/>
                  </a:cubicBezTo>
                  <a:cubicBezTo>
                    <a:pt x="23" y="210"/>
                    <a:pt x="23" y="207"/>
                    <a:pt x="25" y="204"/>
                  </a:cubicBezTo>
                  <a:close/>
                  <a:moveTo>
                    <a:pt x="24" y="214"/>
                  </a:moveTo>
                  <a:cubicBezTo>
                    <a:pt x="24" y="214"/>
                    <a:pt x="24" y="214"/>
                    <a:pt x="24" y="214"/>
                  </a:cubicBezTo>
                </a:path>
              </a:pathLst>
            </a:custGeom>
            <a:solidFill>
              <a:srgbClr val="12232B"/>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59" name="Google Shape;359;g17ab430885e_0_0"/>
            <p:cNvSpPr/>
            <p:nvPr/>
          </p:nvSpPr>
          <p:spPr>
            <a:xfrm rot="-5400000">
              <a:off x="1967801" y="3545336"/>
              <a:ext cx="48290" cy="38632"/>
            </a:xfrm>
            <a:custGeom>
              <a:avLst/>
              <a:gdLst/>
              <a:ahLst/>
              <a:cxnLst/>
              <a:rect l="l" t="t" r="r" b="b"/>
              <a:pathLst>
                <a:path w="40" h="32" extrusionOk="0">
                  <a:moveTo>
                    <a:pt x="33" y="13"/>
                  </a:moveTo>
                  <a:lnTo>
                    <a:pt x="15" y="4"/>
                  </a:lnTo>
                  <a:lnTo>
                    <a:pt x="8" y="0"/>
                  </a:lnTo>
                  <a:lnTo>
                    <a:pt x="0" y="15"/>
                  </a:lnTo>
                  <a:lnTo>
                    <a:pt x="8" y="19"/>
                  </a:lnTo>
                  <a:lnTo>
                    <a:pt x="25" y="28"/>
                  </a:lnTo>
                  <a:lnTo>
                    <a:pt x="33" y="32"/>
                  </a:lnTo>
                  <a:lnTo>
                    <a:pt x="40" y="17"/>
                  </a:lnTo>
                  <a:lnTo>
                    <a:pt x="33" y="13"/>
                  </a:lnTo>
                  <a:close/>
                </a:path>
              </a:pathLst>
            </a:custGeom>
            <a:solidFill>
              <a:srgbClr val="12232B"/>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60" name="Google Shape;360;g17ab430885e_0_0"/>
            <p:cNvSpPr/>
            <p:nvPr/>
          </p:nvSpPr>
          <p:spPr>
            <a:xfrm rot="-5400000">
              <a:off x="2186311" y="3501875"/>
              <a:ext cx="196780" cy="220925"/>
            </a:xfrm>
            <a:custGeom>
              <a:avLst/>
              <a:gdLst/>
              <a:ahLst/>
              <a:cxnLst/>
              <a:rect l="l" t="t" r="r" b="b"/>
              <a:pathLst>
                <a:path w="129" h="145" extrusionOk="0">
                  <a:moveTo>
                    <a:pt x="123" y="145"/>
                  </a:moveTo>
                  <a:cubicBezTo>
                    <a:pt x="123" y="145"/>
                    <a:pt x="85" y="128"/>
                    <a:pt x="67" y="104"/>
                  </a:cubicBezTo>
                  <a:cubicBezTo>
                    <a:pt x="48" y="81"/>
                    <a:pt x="10" y="31"/>
                    <a:pt x="10" y="31"/>
                  </a:cubicBezTo>
                  <a:cubicBezTo>
                    <a:pt x="10" y="31"/>
                    <a:pt x="0" y="14"/>
                    <a:pt x="10" y="7"/>
                  </a:cubicBezTo>
                  <a:cubicBezTo>
                    <a:pt x="20" y="0"/>
                    <a:pt x="40" y="21"/>
                    <a:pt x="40" y="21"/>
                  </a:cubicBezTo>
                  <a:cubicBezTo>
                    <a:pt x="40" y="21"/>
                    <a:pt x="72" y="70"/>
                    <a:pt x="111" y="62"/>
                  </a:cubicBezTo>
                  <a:cubicBezTo>
                    <a:pt x="129" y="71"/>
                    <a:pt x="123" y="145"/>
                    <a:pt x="123" y="145"/>
                  </a:cubicBezTo>
                  <a:close/>
                </a:path>
              </a:pathLst>
            </a:custGeom>
            <a:solidFill>
              <a:srgbClr val="E7B28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61" name="Google Shape;361;g17ab430885e_0_0"/>
            <p:cNvSpPr/>
            <p:nvPr/>
          </p:nvSpPr>
          <p:spPr>
            <a:xfrm rot="-5400000">
              <a:off x="2308845" y="3329844"/>
              <a:ext cx="149698" cy="160563"/>
            </a:xfrm>
            <a:custGeom>
              <a:avLst/>
              <a:gdLst/>
              <a:ahLst/>
              <a:cxnLst/>
              <a:rect l="l" t="t" r="r" b="b"/>
              <a:pathLst>
                <a:path w="124" h="133" extrusionOk="0">
                  <a:moveTo>
                    <a:pt x="39" y="133"/>
                  </a:moveTo>
                  <a:lnTo>
                    <a:pt x="124" y="35"/>
                  </a:lnTo>
                  <a:lnTo>
                    <a:pt x="86" y="0"/>
                  </a:lnTo>
                  <a:lnTo>
                    <a:pt x="0" y="100"/>
                  </a:lnTo>
                  <a:lnTo>
                    <a:pt x="39" y="133"/>
                  </a:lnTo>
                  <a:close/>
                </a:path>
              </a:pathLst>
            </a:custGeom>
            <a:solidFill>
              <a:srgbClr val="F9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62" name="Google Shape;362;g17ab430885e_0_0"/>
            <p:cNvSpPr/>
            <p:nvPr/>
          </p:nvSpPr>
          <p:spPr>
            <a:xfrm rot="-5400000">
              <a:off x="2695765" y="2502281"/>
              <a:ext cx="626556" cy="1358142"/>
            </a:xfrm>
            <a:custGeom>
              <a:avLst/>
              <a:gdLst/>
              <a:ahLst/>
              <a:cxnLst/>
              <a:rect l="l" t="t" r="r" b="b"/>
              <a:pathLst>
                <a:path w="410" h="890" extrusionOk="0">
                  <a:moveTo>
                    <a:pt x="0" y="581"/>
                  </a:moveTo>
                  <a:cubicBezTo>
                    <a:pt x="0" y="581"/>
                    <a:pt x="145" y="566"/>
                    <a:pt x="214" y="504"/>
                  </a:cubicBezTo>
                  <a:cubicBezTo>
                    <a:pt x="282" y="442"/>
                    <a:pt x="179" y="209"/>
                    <a:pt x="28" y="86"/>
                  </a:cubicBezTo>
                  <a:cubicBezTo>
                    <a:pt x="72" y="34"/>
                    <a:pt x="107" y="0"/>
                    <a:pt x="107" y="0"/>
                  </a:cubicBezTo>
                  <a:cubicBezTo>
                    <a:pt x="107" y="0"/>
                    <a:pt x="348" y="200"/>
                    <a:pt x="379" y="330"/>
                  </a:cubicBezTo>
                  <a:cubicBezTo>
                    <a:pt x="410" y="459"/>
                    <a:pt x="397" y="640"/>
                    <a:pt x="397" y="640"/>
                  </a:cubicBezTo>
                  <a:cubicBezTo>
                    <a:pt x="397" y="640"/>
                    <a:pt x="243" y="797"/>
                    <a:pt x="171" y="844"/>
                  </a:cubicBezTo>
                  <a:cubicBezTo>
                    <a:pt x="98" y="890"/>
                    <a:pt x="0" y="581"/>
                    <a:pt x="0" y="581"/>
                  </a:cubicBezTo>
                  <a:close/>
                </a:path>
              </a:pathLst>
            </a:custGeom>
            <a:solidFill>
              <a:srgbClr val="9EACB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9EACB4"/>
                </a:solidFill>
                <a:latin typeface="Questrial"/>
                <a:ea typeface="Questrial"/>
                <a:cs typeface="Questrial"/>
                <a:sym typeface="Questrial"/>
              </a:endParaRPr>
            </a:p>
          </p:txBody>
        </p:sp>
        <p:sp>
          <p:nvSpPr>
            <p:cNvPr id="363" name="Google Shape;363;g17ab430885e_0_0"/>
            <p:cNvSpPr/>
            <p:nvPr/>
          </p:nvSpPr>
          <p:spPr>
            <a:xfrm rot="-5400000">
              <a:off x="2735604" y="2462442"/>
              <a:ext cx="496175" cy="1307439"/>
            </a:xfrm>
            <a:custGeom>
              <a:avLst/>
              <a:gdLst/>
              <a:ahLst/>
              <a:cxnLst/>
              <a:rect l="l" t="t" r="r" b="b"/>
              <a:pathLst>
                <a:path w="325" h="857" extrusionOk="0">
                  <a:moveTo>
                    <a:pt x="237" y="615"/>
                  </a:moveTo>
                  <a:cubicBezTo>
                    <a:pt x="237" y="615"/>
                    <a:pt x="249" y="435"/>
                    <a:pt x="218" y="305"/>
                  </a:cubicBezTo>
                  <a:cubicBezTo>
                    <a:pt x="197" y="215"/>
                    <a:pt x="73" y="90"/>
                    <a:pt x="0" y="23"/>
                  </a:cubicBezTo>
                  <a:cubicBezTo>
                    <a:pt x="13" y="8"/>
                    <a:pt x="22" y="0"/>
                    <a:pt x="22" y="0"/>
                  </a:cubicBezTo>
                  <a:cubicBezTo>
                    <a:pt x="22" y="0"/>
                    <a:pt x="263" y="200"/>
                    <a:pt x="294" y="330"/>
                  </a:cubicBezTo>
                  <a:cubicBezTo>
                    <a:pt x="325" y="459"/>
                    <a:pt x="312" y="640"/>
                    <a:pt x="312" y="640"/>
                  </a:cubicBezTo>
                  <a:cubicBezTo>
                    <a:pt x="312" y="640"/>
                    <a:pt x="158" y="797"/>
                    <a:pt x="86" y="844"/>
                  </a:cubicBezTo>
                  <a:cubicBezTo>
                    <a:pt x="65" y="857"/>
                    <a:pt x="42" y="841"/>
                    <a:pt x="20" y="812"/>
                  </a:cubicBezTo>
                  <a:cubicBezTo>
                    <a:pt x="96" y="759"/>
                    <a:pt x="237" y="615"/>
                    <a:pt x="237" y="615"/>
                  </a:cubicBezTo>
                  <a:close/>
                </a:path>
              </a:pathLst>
            </a:custGeom>
            <a:solidFill>
              <a:srgbClr val="7B8E9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64" name="Google Shape;364;g17ab430885e_0_0"/>
            <p:cNvSpPr/>
            <p:nvPr/>
          </p:nvSpPr>
          <p:spPr>
            <a:xfrm rot="-5400000">
              <a:off x="2777858" y="4367465"/>
              <a:ext cx="280079" cy="446678"/>
            </a:xfrm>
            <a:custGeom>
              <a:avLst/>
              <a:gdLst/>
              <a:ahLst/>
              <a:cxnLst/>
              <a:rect l="l" t="t" r="r" b="b"/>
              <a:pathLst>
                <a:path w="183" h="293" extrusionOk="0">
                  <a:moveTo>
                    <a:pt x="107" y="293"/>
                  </a:moveTo>
                  <a:cubicBezTo>
                    <a:pt x="107" y="293"/>
                    <a:pt x="43" y="214"/>
                    <a:pt x="21" y="181"/>
                  </a:cubicBezTo>
                  <a:cubicBezTo>
                    <a:pt x="0" y="148"/>
                    <a:pt x="14" y="142"/>
                    <a:pt x="17" y="107"/>
                  </a:cubicBezTo>
                  <a:cubicBezTo>
                    <a:pt x="21" y="72"/>
                    <a:pt x="20" y="39"/>
                    <a:pt x="33" y="31"/>
                  </a:cubicBezTo>
                  <a:cubicBezTo>
                    <a:pt x="36" y="35"/>
                    <a:pt x="36" y="35"/>
                    <a:pt x="36" y="35"/>
                  </a:cubicBezTo>
                  <a:cubicBezTo>
                    <a:pt x="36" y="35"/>
                    <a:pt x="35" y="17"/>
                    <a:pt x="45" y="11"/>
                  </a:cubicBezTo>
                  <a:cubicBezTo>
                    <a:pt x="56" y="6"/>
                    <a:pt x="58" y="21"/>
                    <a:pt x="59" y="30"/>
                  </a:cubicBezTo>
                  <a:cubicBezTo>
                    <a:pt x="58" y="10"/>
                    <a:pt x="63" y="2"/>
                    <a:pt x="73" y="1"/>
                  </a:cubicBezTo>
                  <a:cubicBezTo>
                    <a:pt x="83" y="0"/>
                    <a:pt x="89" y="15"/>
                    <a:pt x="91" y="30"/>
                  </a:cubicBezTo>
                  <a:cubicBezTo>
                    <a:pt x="90" y="13"/>
                    <a:pt x="99" y="5"/>
                    <a:pt x="107" y="3"/>
                  </a:cubicBezTo>
                  <a:cubicBezTo>
                    <a:pt x="114" y="1"/>
                    <a:pt x="127" y="9"/>
                    <a:pt x="125" y="35"/>
                  </a:cubicBezTo>
                  <a:cubicBezTo>
                    <a:pt x="123" y="60"/>
                    <a:pt x="133" y="130"/>
                    <a:pt x="133" y="130"/>
                  </a:cubicBezTo>
                  <a:cubicBezTo>
                    <a:pt x="133" y="130"/>
                    <a:pt x="138" y="58"/>
                    <a:pt x="138" y="53"/>
                  </a:cubicBezTo>
                  <a:cubicBezTo>
                    <a:pt x="137" y="48"/>
                    <a:pt x="160" y="42"/>
                    <a:pt x="161" y="75"/>
                  </a:cubicBezTo>
                  <a:cubicBezTo>
                    <a:pt x="161" y="108"/>
                    <a:pt x="174" y="145"/>
                    <a:pt x="179" y="176"/>
                  </a:cubicBezTo>
                  <a:cubicBezTo>
                    <a:pt x="183" y="208"/>
                    <a:pt x="183" y="256"/>
                    <a:pt x="169" y="270"/>
                  </a:cubicBezTo>
                  <a:cubicBezTo>
                    <a:pt x="119" y="288"/>
                    <a:pt x="107" y="293"/>
                    <a:pt x="107" y="293"/>
                  </a:cubicBezTo>
                  <a:close/>
                </a:path>
              </a:pathLst>
            </a:custGeom>
            <a:solidFill>
              <a:srgbClr val="E7B28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65" name="Google Shape;365;g17ab430885e_0_0"/>
            <p:cNvSpPr/>
            <p:nvPr/>
          </p:nvSpPr>
          <p:spPr>
            <a:xfrm rot="-5400000">
              <a:off x="2979466" y="3283365"/>
              <a:ext cx="690540" cy="635007"/>
            </a:xfrm>
            <a:custGeom>
              <a:avLst/>
              <a:gdLst/>
              <a:ahLst/>
              <a:cxnLst/>
              <a:rect l="l" t="t" r="r" b="b"/>
              <a:pathLst>
                <a:path w="452" h="416" extrusionOk="0">
                  <a:moveTo>
                    <a:pt x="301" y="9"/>
                  </a:moveTo>
                  <a:cubicBezTo>
                    <a:pt x="282" y="0"/>
                    <a:pt x="250" y="8"/>
                    <a:pt x="230" y="25"/>
                  </a:cubicBezTo>
                  <a:cubicBezTo>
                    <a:pt x="27" y="211"/>
                    <a:pt x="27" y="211"/>
                    <a:pt x="27" y="211"/>
                  </a:cubicBezTo>
                  <a:cubicBezTo>
                    <a:pt x="8" y="229"/>
                    <a:pt x="0" y="259"/>
                    <a:pt x="9" y="278"/>
                  </a:cubicBezTo>
                  <a:cubicBezTo>
                    <a:pt x="69" y="394"/>
                    <a:pt x="69" y="394"/>
                    <a:pt x="69" y="394"/>
                  </a:cubicBezTo>
                  <a:cubicBezTo>
                    <a:pt x="79" y="413"/>
                    <a:pt x="104" y="416"/>
                    <a:pt x="126" y="402"/>
                  </a:cubicBezTo>
                  <a:cubicBezTo>
                    <a:pt x="248" y="317"/>
                    <a:pt x="248" y="317"/>
                    <a:pt x="248" y="317"/>
                  </a:cubicBezTo>
                  <a:cubicBezTo>
                    <a:pt x="270" y="302"/>
                    <a:pt x="302" y="273"/>
                    <a:pt x="319" y="254"/>
                  </a:cubicBezTo>
                  <a:cubicBezTo>
                    <a:pt x="435" y="119"/>
                    <a:pt x="435" y="119"/>
                    <a:pt x="435" y="119"/>
                  </a:cubicBezTo>
                  <a:cubicBezTo>
                    <a:pt x="452" y="100"/>
                    <a:pt x="450" y="76"/>
                    <a:pt x="430" y="67"/>
                  </a:cubicBezTo>
                  <a:lnTo>
                    <a:pt x="301" y="9"/>
                  </a:lnTo>
                  <a:close/>
                </a:path>
              </a:pathLst>
            </a:custGeom>
            <a:solidFill>
              <a:srgbClr val="9EACB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9EACB4"/>
                </a:solidFill>
                <a:latin typeface="Questrial"/>
                <a:ea typeface="Questrial"/>
                <a:cs typeface="Questrial"/>
                <a:sym typeface="Questrial"/>
              </a:endParaRPr>
            </a:p>
          </p:txBody>
        </p:sp>
        <p:sp>
          <p:nvSpPr>
            <p:cNvPr id="366" name="Google Shape;366;g17ab430885e_0_0"/>
            <p:cNvSpPr/>
            <p:nvPr/>
          </p:nvSpPr>
          <p:spPr>
            <a:xfrm rot="-5400000">
              <a:off x="3145462" y="3085982"/>
              <a:ext cx="725551" cy="746073"/>
            </a:xfrm>
            <a:custGeom>
              <a:avLst/>
              <a:gdLst/>
              <a:ahLst/>
              <a:cxnLst/>
              <a:rect l="l" t="t" r="r" b="b"/>
              <a:pathLst>
                <a:path w="476" h="489" extrusionOk="0">
                  <a:moveTo>
                    <a:pt x="391" y="104"/>
                  </a:moveTo>
                  <a:cubicBezTo>
                    <a:pt x="307" y="11"/>
                    <a:pt x="170" y="0"/>
                    <a:pt x="85" y="77"/>
                  </a:cubicBezTo>
                  <a:cubicBezTo>
                    <a:pt x="0" y="155"/>
                    <a:pt x="0" y="292"/>
                    <a:pt x="84" y="385"/>
                  </a:cubicBezTo>
                  <a:cubicBezTo>
                    <a:pt x="169" y="477"/>
                    <a:pt x="306" y="489"/>
                    <a:pt x="390" y="411"/>
                  </a:cubicBezTo>
                  <a:cubicBezTo>
                    <a:pt x="475" y="334"/>
                    <a:pt x="476" y="196"/>
                    <a:pt x="391" y="104"/>
                  </a:cubicBezTo>
                  <a:close/>
                </a:path>
              </a:pathLst>
            </a:custGeom>
            <a:solidFill>
              <a:srgbClr val="264057"/>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67" name="Google Shape;367;g17ab430885e_0_0"/>
            <p:cNvSpPr/>
            <p:nvPr/>
          </p:nvSpPr>
          <p:spPr>
            <a:xfrm rot="-5400000">
              <a:off x="3226346" y="3166866"/>
              <a:ext cx="613277" cy="696577"/>
            </a:xfrm>
            <a:custGeom>
              <a:avLst/>
              <a:gdLst/>
              <a:ahLst/>
              <a:cxnLst/>
              <a:rect l="l" t="t" r="r" b="b"/>
              <a:pathLst>
                <a:path w="402" h="457" extrusionOk="0">
                  <a:moveTo>
                    <a:pt x="179" y="296"/>
                  </a:moveTo>
                  <a:cubicBezTo>
                    <a:pt x="99" y="209"/>
                    <a:pt x="95" y="79"/>
                    <a:pt x="168" y="0"/>
                  </a:cubicBezTo>
                  <a:cubicBezTo>
                    <a:pt x="138" y="8"/>
                    <a:pt x="109" y="23"/>
                    <a:pt x="85" y="45"/>
                  </a:cubicBezTo>
                  <a:cubicBezTo>
                    <a:pt x="0" y="123"/>
                    <a:pt x="0" y="260"/>
                    <a:pt x="84" y="353"/>
                  </a:cubicBezTo>
                  <a:cubicBezTo>
                    <a:pt x="169" y="445"/>
                    <a:pt x="306" y="457"/>
                    <a:pt x="390" y="379"/>
                  </a:cubicBezTo>
                  <a:cubicBezTo>
                    <a:pt x="395" y="376"/>
                    <a:pt x="398" y="372"/>
                    <a:pt x="402" y="368"/>
                  </a:cubicBezTo>
                  <a:cubicBezTo>
                    <a:pt x="326" y="387"/>
                    <a:pt x="239" y="362"/>
                    <a:pt x="179" y="296"/>
                  </a:cubicBezTo>
                  <a:close/>
                </a:path>
              </a:pathLst>
            </a:custGeom>
            <a:solidFill>
              <a:srgbClr val="07253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68" name="Google Shape;368;g17ab430885e_0_0"/>
            <p:cNvSpPr/>
            <p:nvPr/>
          </p:nvSpPr>
          <p:spPr>
            <a:xfrm rot="-5400000">
              <a:off x="1755930" y="3503686"/>
              <a:ext cx="117102" cy="169014"/>
            </a:xfrm>
            <a:custGeom>
              <a:avLst/>
              <a:gdLst/>
              <a:ahLst/>
              <a:cxnLst/>
              <a:rect l="l" t="t" r="r" b="b"/>
              <a:pathLst>
                <a:path w="97" h="140" extrusionOk="0">
                  <a:moveTo>
                    <a:pt x="97" y="19"/>
                  </a:moveTo>
                  <a:lnTo>
                    <a:pt x="47" y="140"/>
                  </a:lnTo>
                  <a:lnTo>
                    <a:pt x="0" y="122"/>
                  </a:lnTo>
                  <a:lnTo>
                    <a:pt x="51" y="0"/>
                  </a:lnTo>
                  <a:lnTo>
                    <a:pt x="97" y="19"/>
                  </a:lnTo>
                  <a:close/>
                </a:path>
              </a:pathLst>
            </a:custGeom>
            <a:solidFill>
              <a:srgbClr val="F9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69" name="Google Shape;369;g17ab430885e_0_0"/>
            <p:cNvSpPr/>
            <p:nvPr/>
          </p:nvSpPr>
          <p:spPr>
            <a:xfrm rot="-5400000">
              <a:off x="1088929" y="2584374"/>
              <a:ext cx="1206032" cy="814885"/>
            </a:xfrm>
            <a:custGeom>
              <a:avLst/>
              <a:gdLst/>
              <a:ahLst/>
              <a:cxnLst/>
              <a:rect l="l" t="t" r="r" b="b"/>
              <a:pathLst>
                <a:path w="790" h="534" extrusionOk="0">
                  <a:moveTo>
                    <a:pt x="469" y="51"/>
                  </a:moveTo>
                  <a:cubicBezTo>
                    <a:pt x="469" y="51"/>
                    <a:pt x="522" y="188"/>
                    <a:pt x="497" y="277"/>
                  </a:cubicBezTo>
                  <a:cubicBezTo>
                    <a:pt x="473" y="366"/>
                    <a:pt x="219" y="379"/>
                    <a:pt x="41" y="300"/>
                  </a:cubicBezTo>
                  <a:cubicBezTo>
                    <a:pt x="15" y="363"/>
                    <a:pt x="0" y="409"/>
                    <a:pt x="0" y="409"/>
                  </a:cubicBezTo>
                  <a:cubicBezTo>
                    <a:pt x="0" y="409"/>
                    <a:pt x="287" y="534"/>
                    <a:pt x="417" y="503"/>
                  </a:cubicBezTo>
                  <a:cubicBezTo>
                    <a:pt x="546" y="472"/>
                    <a:pt x="702" y="379"/>
                    <a:pt x="702" y="379"/>
                  </a:cubicBezTo>
                  <a:cubicBezTo>
                    <a:pt x="702" y="379"/>
                    <a:pt x="773" y="171"/>
                    <a:pt x="781" y="85"/>
                  </a:cubicBezTo>
                  <a:cubicBezTo>
                    <a:pt x="790" y="0"/>
                    <a:pt x="469" y="51"/>
                    <a:pt x="469" y="51"/>
                  </a:cubicBezTo>
                  <a:close/>
                </a:path>
              </a:pathLst>
            </a:custGeom>
            <a:solidFill>
              <a:schemeClr val="dk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9EACB4"/>
                </a:solidFill>
                <a:latin typeface="Questrial"/>
                <a:ea typeface="Questrial"/>
                <a:cs typeface="Questrial"/>
                <a:sym typeface="Questrial"/>
              </a:endParaRPr>
            </a:p>
          </p:txBody>
        </p:sp>
        <p:sp>
          <p:nvSpPr>
            <p:cNvPr id="370" name="Google Shape;370;g17ab430885e_0_0"/>
            <p:cNvSpPr/>
            <p:nvPr/>
          </p:nvSpPr>
          <p:spPr>
            <a:xfrm rot="-5400000">
              <a:off x="1125148" y="2620592"/>
              <a:ext cx="1196372" cy="752108"/>
            </a:xfrm>
            <a:custGeom>
              <a:avLst/>
              <a:gdLst/>
              <a:ahLst/>
              <a:cxnLst/>
              <a:rect l="l" t="t" r="r" b="b"/>
              <a:pathLst>
                <a:path w="784" h="493" extrusionOk="0">
                  <a:moveTo>
                    <a:pt x="646" y="282"/>
                  </a:moveTo>
                  <a:cubicBezTo>
                    <a:pt x="646" y="282"/>
                    <a:pt x="490" y="375"/>
                    <a:pt x="361" y="406"/>
                  </a:cubicBezTo>
                  <a:cubicBezTo>
                    <a:pt x="270" y="427"/>
                    <a:pt x="103" y="373"/>
                    <a:pt x="10" y="338"/>
                  </a:cubicBezTo>
                  <a:cubicBezTo>
                    <a:pt x="3" y="357"/>
                    <a:pt x="0" y="368"/>
                    <a:pt x="0" y="368"/>
                  </a:cubicBezTo>
                  <a:cubicBezTo>
                    <a:pt x="0" y="368"/>
                    <a:pt x="287" y="493"/>
                    <a:pt x="417" y="462"/>
                  </a:cubicBezTo>
                  <a:cubicBezTo>
                    <a:pt x="546" y="431"/>
                    <a:pt x="702" y="338"/>
                    <a:pt x="702" y="338"/>
                  </a:cubicBezTo>
                  <a:cubicBezTo>
                    <a:pt x="702" y="338"/>
                    <a:pt x="773" y="130"/>
                    <a:pt x="781" y="44"/>
                  </a:cubicBezTo>
                  <a:cubicBezTo>
                    <a:pt x="784" y="20"/>
                    <a:pt x="760" y="7"/>
                    <a:pt x="724" y="0"/>
                  </a:cubicBezTo>
                  <a:cubicBezTo>
                    <a:pt x="711" y="92"/>
                    <a:pt x="646" y="282"/>
                    <a:pt x="646" y="282"/>
                  </a:cubicBezTo>
                  <a:close/>
                </a:path>
              </a:pathLst>
            </a:custGeom>
            <a:solidFill>
              <a:srgbClr val="464E5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71" name="Google Shape;371;g17ab430885e_0_0"/>
            <p:cNvSpPr/>
            <p:nvPr/>
          </p:nvSpPr>
          <p:spPr>
            <a:xfrm rot="-5400000">
              <a:off x="449698" y="3329844"/>
              <a:ext cx="78470" cy="164184"/>
            </a:xfrm>
            <a:custGeom>
              <a:avLst/>
              <a:gdLst/>
              <a:ahLst/>
              <a:cxnLst/>
              <a:rect l="l" t="t" r="r" b="b"/>
              <a:pathLst>
                <a:path w="65" h="136" extrusionOk="0">
                  <a:moveTo>
                    <a:pt x="65" y="129"/>
                  </a:moveTo>
                  <a:lnTo>
                    <a:pt x="50" y="0"/>
                  </a:lnTo>
                  <a:lnTo>
                    <a:pt x="0" y="5"/>
                  </a:lnTo>
                  <a:lnTo>
                    <a:pt x="15" y="136"/>
                  </a:lnTo>
                  <a:lnTo>
                    <a:pt x="65" y="129"/>
                  </a:lnTo>
                  <a:close/>
                </a:path>
              </a:pathLst>
            </a:custGeom>
            <a:solidFill>
              <a:srgbClr val="F9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72" name="Google Shape;372;g17ab430885e_0_0"/>
            <p:cNvSpPr/>
            <p:nvPr/>
          </p:nvSpPr>
          <p:spPr>
            <a:xfrm rot="-5400000">
              <a:off x="305432" y="2383972"/>
              <a:ext cx="1038226" cy="989934"/>
            </a:xfrm>
            <a:custGeom>
              <a:avLst/>
              <a:gdLst/>
              <a:ahLst/>
              <a:cxnLst/>
              <a:rect l="l" t="t" r="r" b="b"/>
              <a:pathLst>
                <a:path w="680" h="649" extrusionOk="0">
                  <a:moveTo>
                    <a:pt x="356" y="513"/>
                  </a:moveTo>
                  <a:cubicBezTo>
                    <a:pt x="356" y="513"/>
                    <a:pt x="443" y="395"/>
                    <a:pt x="444" y="303"/>
                  </a:cubicBezTo>
                  <a:cubicBezTo>
                    <a:pt x="444" y="211"/>
                    <a:pt x="203" y="130"/>
                    <a:pt x="10" y="158"/>
                  </a:cubicBezTo>
                  <a:cubicBezTo>
                    <a:pt x="2" y="91"/>
                    <a:pt x="0" y="42"/>
                    <a:pt x="0" y="42"/>
                  </a:cubicBezTo>
                  <a:cubicBezTo>
                    <a:pt x="0" y="42"/>
                    <a:pt x="310" y="0"/>
                    <a:pt x="427" y="64"/>
                  </a:cubicBezTo>
                  <a:cubicBezTo>
                    <a:pt x="543" y="129"/>
                    <a:pt x="668" y="260"/>
                    <a:pt x="668" y="260"/>
                  </a:cubicBezTo>
                  <a:cubicBezTo>
                    <a:pt x="668" y="260"/>
                    <a:pt x="680" y="479"/>
                    <a:pt x="665" y="564"/>
                  </a:cubicBezTo>
                  <a:cubicBezTo>
                    <a:pt x="651" y="649"/>
                    <a:pt x="356" y="513"/>
                    <a:pt x="356" y="513"/>
                  </a:cubicBezTo>
                  <a:close/>
                </a:path>
              </a:pathLst>
            </a:custGeom>
            <a:solidFill>
              <a:schemeClr val="dk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9EACB4"/>
                </a:solidFill>
                <a:latin typeface="Questrial"/>
                <a:ea typeface="Questrial"/>
                <a:cs typeface="Questrial"/>
                <a:sym typeface="Questrial"/>
              </a:endParaRPr>
            </a:p>
          </p:txBody>
        </p:sp>
        <p:sp>
          <p:nvSpPr>
            <p:cNvPr id="373" name="Google Shape;373;g17ab430885e_0_0"/>
            <p:cNvSpPr/>
            <p:nvPr/>
          </p:nvSpPr>
          <p:spPr>
            <a:xfrm rot="-5400000">
              <a:off x="264386" y="2425018"/>
              <a:ext cx="1038226" cy="907844"/>
            </a:xfrm>
            <a:custGeom>
              <a:avLst/>
              <a:gdLst/>
              <a:ahLst/>
              <a:cxnLst/>
              <a:rect l="l" t="t" r="r" b="b"/>
              <a:pathLst>
                <a:path w="680" h="595" extrusionOk="0">
                  <a:moveTo>
                    <a:pt x="599" y="299"/>
                  </a:moveTo>
                  <a:cubicBezTo>
                    <a:pt x="599" y="299"/>
                    <a:pt x="474" y="167"/>
                    <a:pt x="358" y="103"/>
                  </a:cubicBezTo>
                  <a:cubicBezTo>
                    <a:pt x="276" y="58"/>
                    <a:pt x="100" y="65"/>
                    <a:pt x="2" y="74"/>
                  </a:cubicBezTo>
                  <a:cubicBezTo>
                    <a:pt x="0" y="54"/>
                    <a:pt x="0" y="42"/>
                    <a:pt x="0" y="42"/>
                  </a:cubicBezTo>
                  <a:cubicBezTo>
                    <a:pt x="0" y="42"/>
                    <a:pt x="310" y="0"/>
                    <a:pt x="427" y="64"/>
                  </a:cubicBezTo>
                  <a:cubicBezTo>
                    <a:pt x="543" y="129"/>
                    <a:pt x="668" y="260"/>
                    <a:pt x="668" y="260"/>
                  </a:cubicBezTo>
                  <a:cubicBezTo>
                    <a:pt x="668" y="260"/>
                    <a:pt x="680" y="479"/>
                    <a:pt x="665" y="564"/>
                  </a:cubicBezTo>
                  <a:cubicBezTo>
                    <a:pt x="661" y="588"/>
                    <a:pt x="634" y="595"/>
                    <a:pt x="598" y="591"/>
                  </a:cubicBezTo>
                  <a:cubicBezTo>
                    <a:pt x="610" y="499"/>
                    <a:pt x="599" y="299"/>
                    <a:pt x="599" y="299"/>
                  </a:cubicBezTo>
                  <a:close/>
                </a:path>
              </a:pathLst>
            </a:custGeom>
            <a:solidFill>
              <a:srgbClr val="464E5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74" name="Google Shape;374;g17ab430885e_0_0"/>
            <p:cNvSpPr/>
            <p:nvPr/>
          </p:nvSpPr>
          <p:spPr>
            <a:xfrm rot="-5400000">
              <a:off x="336217" y="3507307"/>
              <a:ext cx="438227" cy="292152"/>
            </a:xfrm>
            <a:custGeom>
              <a:avLst/>
              <a:gdLst/>
              <a:ahLst/>
              <a:cxnLst/>
              <a:rect l="l" t="t" r="r" b="b"/>
              <a:pathLst>
                <a:path w="287" h="192" extrusionOk="0">
                  <a:moveTo>
                    <a:pt x="280" y="31"/>
                  </a:moveTo>
                  <a:cubicBezTo>
                    <a:pt x="280" y="31"/>
                    <a:pt x="180" y="9"/>
                    <a:pt x="141" y="5"/>
                  </a:cubicBezTo>
                  <a:cubicBezTo>
                    <a:pt x="101" y="0"/>
                    <a:pt x="103" y="15"/>
                    <a:pt x="74" y="34"/>
                  </a:cubicBezTo>
                  <a:cubicBezTo>
                    <a:pt x="44" y="53"/>
                    <a:pt x="14" y="67"/>
                    <a:pt x="12" y="83"/>
                  </a:cubicBezTo>
                  <a:cubicBezTo>
                    <a:pt x="17" y="84"/>
                    <a:pt x="17" y="84"/>
                    <a:pt x="17" y="84"/>
                  </a:cubicBezTo>
                  <a:cubicBezTo>
                    <a:pt x="17" y="84"/>
                    <a:pt x="1" y="90"/>
                    <a:pt x="1" y="103"/>
                  </a:cubicBezTo>
                  <a:cubicBezTo>
                    <a:pt x="0" y="115"/>
                    <a:pt x="14" y="109"/>
                    <a:pt x="23" y="107"/>
                  </a:cubicBezTo>
                  <a:cubicBezTo>
                    <a:pt x="5" y="114"/>
                    <a:pt x="1" y="123"/>
                    <a:pt x="4" y="132"/>
                  </a:cubicBezTo>
                  <a:cubicBezTo>
                    <a:pt x="7" y="141"/>
                    <a:pt x="23" y="140"/>
                    <a:pt x="37" y="135"/>
                  </a:cubicBezTo>
                  <a:cubicBezTo>
                    <a:pt x="22" y="141"/>
                    <a:pt x="19" y="153"/>
                    <a:pt x="21" y="161"/>
                  </a:cubicBezTo>
                  <a:cubicBezTo>
                    <a:pt x="22" y="169"/>
                    <a:pt x="35" y="177"/>
                    <a:pt x="57" y="163"/>
                  </a:cubicBezTo>
                  <a:cubicBezTo>
                    <a:pt x="79" y="150"/>
                    <a:pt x="146" y="127"/>
                    <a:pt x="146" y="127"/>
                  </a:cubicBezTo>
                  <a:cubicBezTo>
                    <a:pt x="146" y="127"/>
                    <a:pt x="84" y="164"/>
                    <a:pt x="79" y="166"/>
                  </a:cubicBezTo>
                  <a:cubicBezTo>
                    <a:pt x="75" y="168"/>
                    <a:pt x="79" y="192"/>
                    <a:pt x="109" y="177"/>
                  </a:cubicBezTo>
                  <a:cubicBezTo>
                    <a:pt x="139" y="162"/>
                    <a:pt x="178" y="158"/>
                    <a:pt x="208" y="147"/>
                  </a:cubicBezTo>
                  <a:cubicBezTo>
                    <a:pt x="238" y="137"/>
                    <a:pt x="281" y="115"/>
                    <a:pt x="287" y="96"/>
                  </a:cubicBezTo>
                  <a:cubicBezTo>
                    <a:pt x="281" y="43"/>
                    <a:pt x="280" y="31"/>
                    <a:pt x="280" y="31"/>
                  </a:cubicBezTo>
                  <a:close/>
                </a:path>
              </a:pathLst>
            </a:custGeom>
            <a:solidFill>
              <a:srgbClr val="E7B28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75" name="Google Shape;375;g17ab430885e_0_0"/>
            <p:cNvSpPr/>
            <p:nvPr/>
          </p:nvSpPr>
          <p:spPr>
            <a:xfrm rot="-5400000">
              <a:off x="1480680" y="3648554"/>
              <a:ext cx="424948" cy="317504"/>
            </a:xfrm>
            <a:custGeom>
              <a:avLst/>
              <a:gdLst/>
              <a:ahLst/>
              <a:cxnLst/>
              <a:rect l="l" t="t" r="r" b="b"/>
              <a:pathLst>
                <a:path w="278" h="208" extrusionOk="0">
                  <a:moveTo>
                    <a:pt x="253" y="208"/>
                  </a:moveTo>
                  <a:cubicBezTo>
                    <a:pt x="253" y="208"/>
                    <a:pt x="151" y="202"/>
                    <a:pt x="112" y="196"/>
                  </a:cubicBezTo>
                  <a:cubicBezTo>
                    <a:pt x="73" y="190"/>
                    <a:pt x="79" y="176"/>
                    <a:pt x="55" y="149"/>
                  </a:cubicBezTo>
                  <a:cubicBezTo>
                    <a:pt x="32" y="123"/>
                    <a:pt x="7" y="102"/>
                    <a:pt x="9" y="86"/>
                  </a:cubicBezTo>
                  <a:cubicBezTo>
                    <a:pt x="14" y="86"/>
                    <a:pt x="14" y="86"/>
                    <a:pt x="14" y="86"/>
                  </a:cubicBezTo>
                  <a:cubicBezTo>
                    <a:pt x="14" y="86"/>
                    <a:pt x="0" y="76"/>
                    <a:pt x="3" y="64"/>
                  </a:cubicBezTo>
                  <a:cubicBezTo>
                    <a:pt x="6" y="52"/>
                    <a:pt x="19" y="61"/>
                    <a:pt x="26" y="66"/>
                  </a:cubicBezTo>
                  <a:cubicBezTo>
                    <a:pt x="11" y="54"/>
                    <a:pt x="9" y="45"/>
                    <a:pt x="14" y="37"/>
                  </a:cubicBezTo>
                  <a:cubicBezTo>
                    <a:pt x="20" y="29"/>
                    <a:pt x="35" y="35"/>
                    <a:pt x="47" y="43"/>
                  </a:cubicBezTo>
                  <a:cubicBezTo>
                    <a:pt x="34" y="33"/>
                    <a:pt x="35" y="20"/>
                    <a:pt x="39" y="13"/>
                  </a:cubicBezTo>
                  <a:cubicBezTo>
                    <a:pt x="42" y="6"/>
                    <a:pt x="57" y="2"/>
                    <a:pt x="74" y="21"/>
                  </a:cubicBezTo>
                  <a:cubicBezTo>
                    <a:pt x="92" y="40"/>
                    <a:pt x="150" y="79"/>
                    <a:pt x="150" y="79"/>
                  </a:cubicBezTo>
                  <a:cubicBezTo>
                    <a:pt x="150" y="79"/>
                    <a:pt x="101" y="28"/>
                    <a:pt x="96" y="24"/>
                  </a:cubicBezTo>
                  <a:cubicBezTo>
                    <a:pt x="92" y="21"/>
                    <a:pt x="103" y="0"/>
                    <a:pt x="128" y="22"/>
                  </a:cubicBezTo>
                  <a:cubicBezTo>
                    <a:pt x="152" y="44"/>
                    <a:pt x="189" y="59"/>
                    <a:pt x="215" y="77"/>
                  </a:cubicBezTo>
                  <a:cubicBezTo>
                    <a:pt x="241" y="95"/>
                    <a:pt x="276" y="128"/>
                    <a:pt x="278" y="147"/>
                  </a:cubicBezTo>
                  <a:cubicBezTo>
                    <a:pt x="258" y="197"/>
                    <a:pt x="253" y="208"/>
                    <a:pt x="253" y="208"/>
                  </a:cubicBezTo>
                  <a:close/>
                </a:path>
              </a:pathLst>
            </a:custGeom>
            <a:solidFill>
              <a:srgbClr val="E7B28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76" name="Google Shape;376;g17ab430885e_0_0"/>
            <p:cNvSpPr/>
            <p:nvPr/>
          </p:nvSpPr>
          <p:spPr>
            <a:xfrm rot="-5400000">
              <a:off x="1081687" y="2487794"/>
              <a:ext cx="353721" cy="766597"/>
            </a:xfrm>
            <a:custGeom>
              <a:avLst/>
              <a:gdLst/>
              <a:ahLst/>
              <a:cxnLst/>
              <a:rect l="l" t="t" r="r" b="b"/>
              <a:pathLst>
                <a:path w="232" h="502" extrusionOk="0">
                  <a:moveTo>
                    <a:pt x="36" y="65"/>
                  </a:moveTo>
                  <a:cubicBezTo>
                    <a:pt x="16" y="73"/>
                    <a:pt x="0" y="102"/>
                    <a:pt x="0" y="128"/>
                  </a:cubicBezTo>
                  <a:cubicBezTo>
                    <a:pt x="0" y="403"/>
                    <a:pt x="0" y="403"/>
                    <a:pt x="0" y="403"/>
                  </a:cubicBezTo>
                  <a:cubicBezTo>
                    <a:pt x="0" y="430"/>
                    <a:pt x="16" y="456"/>
                    <a:pt x="37" y="461"/>
                  </a:cubicBezTo>
                  <a:cubicBezTo>
                    <a:pt x="164" y="496"/>
                    <a:pt x="164" y="496"/>
                    <a:pt x="164" y="496"/>
                  </a:cubicBezTo>
                  <a:cubicBezTo>
                    <a:pt x="184" y="502"/>
                    <a:pt x="204" y="485"/>
                    <a:pt x="207" y="459"/>
                  </a:cubicBezTo>
                  <a:cubicBezTo>
                    <a:pt x="228" y="311"/>
                    <a:pt x="228" y="311"/>
                    <a:pt x="228" y="311"/>
                  </a:cubicBezTo>
                  <a:cubicBezTo>
                    <a:pt x="231" y="285"/>
                    <a:pt x="232" y="243"/>
                    <a:pt x="229" y="217"/>
                  </a:cubicBezTo>
                  <a:cubicBezTo>
                    <a:pt x="208" y="41"/>
                    <a:pt x="208" y="41"/>
                    <a:pt x="208" y="41"/>
                  </a:cubicBezTo>
                  <a:cubicBezTo>
                    <a:pt x="205" y="15"/>
                    <a:pt x="186" y="0"/>
                    <a:pt x="166" y="9"/>
                  </a:cubicBezTo>
                  <a:lnTo>
                    <a:pt x="36" y="65"/>
                  </a:lnTo>
                  <a:close/>
                </a:path>
              </a:pathLst>
            </a:custGeom>
            <a:solidFill>
              <a:schemeClr val="dk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9EACB4"/>
                </a:solidFill>
                <a:latin typeface="Questrial"/>
                <a:ea typeface="Questrial"/>
                <a:cs typeface="Questrial"/>
                <a:sym typeface="Questrial"/>
              </a:endParaRPr>
            </a:p>
          </p:txBody>
        </p:sp>
        <p:sp>
          <p:nvSpPr>
            <p:cNvPr id="377" name="Google Shape;377;g17ab430885e_0_0"/>
            <p:cNvSpPr/>
            <p:nvPr/>
          </p:nvSpPr>
          <p:spPr>
            <a:xfrm rot="-5400000">
              <a:off x="938042" y="2298182"/>
              <a:ext cx="690600" cy="635100"/>
            </a:xfrm>
            <a:prstGeom prst="ellipse">
              <a:avLst/>
            </a:prstGeom>
            <a:solidFill>
              <a:srgbClr val="A0805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78" name="Google Shape;378;g17ab430885e_0_0"/>
            <p:cNvSpPr/>
            <p:nvPr/>
          </p:nvSpPr>
          <p:spPr>
            <a:xfrm rot="-5400000">
              <a:off x="1026758" y="2386991"/>
              <a:ext cx="690540" cy="457544"/>
            </a:xfrm>
            <a:custGeom>
              <a:avLst/>
              <a:gdLst/>
              <a:ahLst/>
              <a:cxnLst/>
              <a:rect l="l" t="t" r="r" b="b"/>
              <a:pathLst>
                <a:path w="453" h="300" extrusionOk="0">
                  <a:moveTo>
                    <a:pt x="249" y="192"/>
                  </a:moveTo>
                  <a:cubicBezTo>
                    <a:pt x="130" y="192"/>
                    <a:pt x="33" y="108"/>
                    <a:pt x="24" y="0"/>
                  </a:cubicBezTo>
                  <a:cubicBezTo>
                    <a:pt x="9" y="28"/>
                    <a:pt x="0" y="59"/>
                    <a:pt x="0" y="92"/>
                  </a:cubicBezTo>
                  <a:cubicBezTo>
                    <a:pt x="0" y="207"/>
                    <a:pt x="102" y="300"/>
                    <a:pt x="227" y="300"/>
                  </a:cubicBezTo>
                  <a:cubicBezTo>
                    <a:pt x="352" y="300"/>
                    <a:pt x="453" y="207"/>
                    <a:pt x="453" y="92"/>
                  </a:cubicBezTo>
                  <a:cubicBezTo>
                    <a:pt x="453" y="87"/>
                    <a:pt x="453" y="81"/>
                    <a:pt x="452" y="76"/>
                  </a:cubicBezTo>
                  <a:cubicBezTo>
                    <a:pt x="416" y="145"/>
                    <a:pt x="338" y="192"/>
                    <a:pt x="249" y="192"/>
                  </a:cubicBezTo>
                  <a:close/>
                </a:path>
              </a:pathLst>
            </a:custGeom>
            <a:solidFill>
              <a:srgbClr val="90703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79" name="Google Shape;379;g17ab430885e_0_0"/>
            <p:cNvSpPr/>
            <p:nvPr/>
          </p:nvSpPr>
          <p:spPr>
            <a:xfrm rot="-5400000">
              <a:off x="484708" y="4847342"/>
              <a:ext cx="331991" cy="282494"/>
            </a:xfrm>
            <a:custGeom>
              <a:avLst/>
              <a:gdLst/>
              <a:ahLst/>
              <a:cxnLst/>
              <a:rect l="l" t="t" r="r" b="b"/>
              <a:pathLst>
                <a:path w="218" h="185" extrusionOk="0">
                  <a:moveTo>
                    <a:pt x="0" y="5"/>
                  </a:moveTo>
                  <a:cubicBezTo>
                    <a:pt x="216" y="185"/>
                    <a:pt x="216" y="185"/>
                    <a:pt x="216" y="185"/>
                  </a:cubicBezTo>
                  <a:cubicBezTo>
                    <a:pt x="218" y="182"/>
                    <a:pt x="216" y="178"/>
                    <a:pt x="213" y="174"/>
                  </a:cubicBezTo>
                  <a:cubicBezTo>
                    <a:pt x="4" y="0"/>
                    <a:pt x="4" y="0"/>
                    <a:pt x="4" y="0"/>
                  </a:cubicBezTo>
                  <a:lnTo>
                    <a:pt x="0" y="5"/>
                  </a:lnTo>
                  <a:close/>
                </a:path>
              </a:pathLst>
            </a:custGeom>
            <a:solidFill>
              <a:srgbClr val="F9A81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0" name="Google Shape;380;g17ab430885e_0_0"/>
            <p:cNvSpPr/>
            <p:nvPr/>
          </p:nvSpPr>
          <p:spPr>
            <a:xfrm rot="-5400000">
              <a:off x="465392" y="4832856"/>
              <a:ext cx="341649" cy="289737"/>
            </a:xfrm>
            <a:custGeom>
              <a:avLst/>
              <a:gdLst/>
              <a:ahLst/>
              <a:cxnLst/>
              <a:rect l="l" t="t" r="r" b="b"/>
              <a:pathLst>
                <a:path w="224" h="190" extrusionOk="0">
                  <a:moveTo>
                    <a:pt x="10" y="0"/>
                  </a:moveTo>
                  <a:cubicBezTo>
                    <a:pt x="0" y="12"/>
                    <a:pt x="0" y="12"/>
                    <a:pt x="0" y="12"/>
                  </a:cubicBezTo>
                  <a:cubicBezTo>
                    <a:pt x="209" y="186"/>
                    <a:pt x="209" y="186"/>
                    <a:pt x="209" y="186"/>
                  </a:cubicBezTo>
                  <a:cubicBezTo>
                    <a:pt x="209" y="186"/>
                    <a:pt x="209" y="186"/>
                    <a:pt x="209" y="186"/>
                  </a:cubicBezTo>
                  <a:cubicBezTo>
                    <a:pt x="209" y="186"/>
                    <a:pt x="209" y="186"/>
                    <a:pt x="209" y="186"/>
                  </a:cubicBezTo>
                  <a:cubicBezTo>
                    <a:pt x="213" y="189"/>
                    <a:pt x="219" y="190"/>
                    <a:pt x="222" y="187"/>
                  </a:cubicBezTo>
                  <a:cubicBezTo>
                    <a:pt x="224" y="184"/>
                    <a:pt x="223" y="179"/>
                    <a:pt x="219" y="174"/>
                  </a:cubicBezTo>
                  <a:cubicBezTo>
                    <a:pt x="219" y="175"/>
                    <a:pt x="219" y="175"/>
                    <a:pt x="219" y="175"/>
                  </a:cubicBezTo>
                  <a:cubicBezTo>
                    <a:pt x="219" y="174"/>
                    <a:pt x="219" y="174"/>
                    <a:pt x="219" y="174"/>
                  </a:cubicBezTo>
                  <a:cubicBezTo>
                    <a:pt x="219" y="174"/>
                    <a:pt x="219" y="174"/>
                    <a:pt x="219" y="174"/>
                  </a:cubicBezTo>
                  <a:lnTo>
                    <a:pt x="10" y="0"/>
                  </a:lnTo>
                  <a:close/>
                </a:path>
              </a:pathLst>
            </a:custGeom>
            <a:solidFill>
              <a:srgbClr val="F5E6B6"/>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1" name="Google Shape;381;g17ab430885e_0_0"/>
            <p:cNvSpPr/>
            <p:nvPr/>
          </p:nvSpPr>
          <p:spPr>
            <a:xfrm rot="-5400000">
              <a:off x="454527" y="4824405"/>
              <a:ext cx="336819" cy="280079"/>
            </a:xfrm>
            <a:custGeom>
              <a:avLst/>
              <a:gdLst/>
              <a:ahLst/>
              <a:cxnLst/>
              <a:rect l="l" t="t" r="r" b="b"/>
              <a:pathLst>
                <a:path w="221" h="183" extrusionOk="0">
                  <a:moveTo>
                    <a:pt x="209" y="179"/>
                  </a:moveTo>
                  <a:cubicBezTo>
                    <a:pt x="213" y="182"/>
                    <a:pt x="218" y="183"/>
                    <a:pt x="221" y="181"/>
                  </a:cubicBezTo>
                  <a:cubicBezTo>
                    <a:pt x="4" y="0"/>
                    <a:pt x="4" y="0"/>
                    <a:pt x="4" y="0"/>
                  </a:cubicBezTo>
                  <a:cubicBezTo>
                    <a:pt x="0" y="5"/>
                    <a:pt x="0" y="5"/>
                    <a:pt x="0" y="5"/>
                  </a:cubicBezTo>
                  <a:lnTo>
                    <a:pt x="209" y="179"/>
                  </a:lnTo>
                  <a:close/>
                </a:path>
              </a:pathLst>
            </a:custGeom>
            <a:solidFill>
              <a:srgbClr val="F9A81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2" name="Google Shape;382;g17ab430885e_0_0"/>
            <p:cNvSpPr/>
            <p:nvPr/>
          </p:nvSpPr>
          <p:spPr>
            <a:xfrm rot="-5400000">
              <a:off x="754526" y="4781548"/>
              <a:ext cx="50704" cy="45875"/>
            </a:xfrm>
            <a:custGeom>
              <a:avLst/>
              <a:gdLst/>
              <a:ahLst/>
              <a:cxnLst/>
              <a:rect l="l" t="t" r="r" b="b"/>
              <a:pathLst>
                <a:path w="33" h="30" extrusionOk="0">
                  <a:moveTo>
                    <a:pt x="22" y="2"/>
                  </a:moveTo>
                  <a:cubicBezTo>
                    <a:pt x="19" y="4"/>
                    <a:pt x="14" y="3"/>
                    <a:pt x="10" y="0"/>
                  </a:cubicBezTo>
                  <a:cubicBezTo>
                    <a:pt x="10" y="0"/>
                    <a:pt x="10" y="0"/>
                    <a:pt x="10" y="0"/>
                  </a:cubicBezTo>
                  <a:cubicBezTo>
                    <a:pt x="10" y="1"/>
                    <a:pt x="10" y="1"/>
                    <a:pt x="10" y="1"/>
                  </a:cubicBezTo>
                  <a:cubicBezTo>
                    <a:pt x="10" y="0"/>
                    <a:pt x="10" y="0"/>
                    <a:pt x="10" y="0"/>
                  </a:cubicBezTo>
                  <a:cubicBezTo>
                    <a:pt x="14" y="5"/>
                    <a:pt x="15" y="10"/>
                    <a:pt x="13" y="13"/>
                  </a:cubicBezTo>
                  <a:cubicBezTo>
                    <a:pt x="10" y="16"/>
                    <a:pt x="4" y="15"/>
                    <a:pt x="0" y="12"/>
                  </a:cubicBezTo>
                  <a:cubicBezTo>
                    <a:pt x="0" y="12"/>
                    <a:pt x="0" y="12"/>
                    <a:pt x="0" y="12"/>
                  </a:cubicBezTo>
                  <a:cubicBezTo>
                    <a:pt x="0" y="12"/>
                    <a:pt x="0" y="12"/>
                    <a:pt x="0" y="12"/>
                  </a:cubicBezTo>
                  <a:cubicBezTo>
                    <a:pt x="3" y="16"/>
                    <a:pt x="5" y="20"/>
                    <a:pt x="3" y="24"/>
                  </a:cubicBezTo>
                  <a:cubicBezTo>
                    <a:pt x="33" y="30"/>
                    <a:pt x="33" y="30"/>
                    <a:pt x="33" y="30"/>
                  </a:cubicBezTo>
                  <a:lnTo>
                    <a:pt x="22" y="2"/>
                  </a:lnTo>
                  <a:close/>
                </a:path>
              </a:pathLst>
            </a:custGeom>
            <a:solidFill>
              <a:srgbClr val="F0B16C"/>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3" name="Google Shape;383;g17ab430885e_0_0"/>
            <p:cNvSpPr/>
            <p:nvPr/>
          </p:nvSpPr>
          <p:spPr>
            <a:xfrm rot="-5400000">
              <a:off x="780481" y="4779736"/>
              <a:ext cx="22937" cy="21730"/>
            </a:xfrm>
            <a:custGeom>
              <a:avLst/>
              <a:gdLst/>
              <a:ahLst/>
              <a:cxnLst/>
              <a:rect l="l" t="t" r="r" b="b"/>
              <a:pathLst>
                <a:path w="15" h="14" extrusionOk="0">
                  <a:moveTo>
                    <a:pt x="0" y="11"/>
                  </a:moveTo>
                  <a:cubicBezTo>
                    <a:pt x="15" y="14"/>
                    <a:pt x="15" y="14"/>
                    <a:pt x="15" y="14"/>
                  </a:cubicBezTo>
                  <a:cubicBezTo>
                    <a:pt x="9" y="0"/>
                    <a:pt x="9" y="0"/>
                    <a:pt x="9" y="0"/>
                  </a:cubicBezTo>
                  <a:cubicBezTo>
                    <a:pt x="7" y="2"/>
                    <a:pt x="5" y="3"/>
                    <a:pt x="4" y="5"/>
                  </a:cubicBezTo>
                  <a:cubicBezTo>
                    <a:pt x="2" y="7"/>
                    <a:pt x="1" y="9"/>
                    <a:pt x="0" y="11"/>
                  </a:cubicBezTo>
                  <a:close/>
                </a:path>
              </a:pathLst>
            </a:custGeom>
            <a:solidFill>
              <a:srgbClr val="103754"/>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4" name="Google Shape;384;g17ab430885e_0_0"/>
            <p:cNvSpPr/>
            <p:nvPr/>
          </p:nvSpPr>
          <p:spPr>
            <a:xfrm rot="-5400000">
              <a:off x="494970" y="5149755"/>
              <a:ext cx="21730" cy="19316"/>
            </a:xfrm>
            <a:custGeom>
              <a:avLst/>
              <a:gdLst/>
              <a:ahLst/>
              <a:cxnLst/>
              <a:rect l="l" t="t" r="r" b="b"/>
              <a:pathLst>
                <a:path w="18" h="16" extrusionOk="0">
                  <a:moveTo>
                    <a:pt x="13" y="16"/>
                  </a:moveTo>
                  <a:lnTo>
                    <a:pt x="18" y="11"/>
                  </a:lnTo>
                  <a:lnTo>
                    <a:pt x="5" y="0"/>
                  </a:lnTo>
                  <a:lnTo>
                    <a:pt x="0" y="6"/>
                  </a:lnTo>
                  <a:lnTo>
                    <a:pt x="13" y="16"/>
                  </a:lnTo>
                  <a:close/>
                </a:path>
              </a:pathLst>
            </a:custGeom>
            <a:solidFill>
              <a:srgbClr val="C6222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5" name="Google Shape;385;g17ab430885e_0_0"/>
            <p:cNvSpPr/>
            <p:nvPr/>
          </p:nvSpPr>
          <p:spPr>
            <a:xfrm rot="-5400000">
              <a:off x="478671" y="5133457"/>
              <a:ext cx="31388" cy="30181"/>
            </a:xfrm>
            <a:custGeom>
              <a:avLst/>
              <a:gdLst/>
              <a:ahLst/>
              <a:cxnLst/>
              <a:rect l="l" t="t" r="r" b="b"/>
              <a:pathLst>
                <a:path w="26" h="25" extrusionOk="0">
                  <a:moveTo>
                    <a:pt x="13" y="25"/>
                  </a:moveTo>
                  <a:lnTo>
                    <a:pt x="26" y="10"/>
                  </a:lnTo>
                  <a:lnTo>
                    <a:pt x="13" y="0"/>
                  </a:lnTo>
                  <a:lnTo>
                    <a:pt x="0" y="14"/>
                  </a:lnTo>
                  <a:lnTo>
                    <a:pt x="13" y="25"/>
                  </a:lnTo>
                  <a:close/>
                </a:path>
              </a:pathLst>
            </a:custGeom>
            <a:solidFill>
              <a:srgbClr val="F85A68"/>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6" name="Google Shape;386;g17ab430885e_0_0"/>
            <p:cNvSpPr/>
            <p:nvPr/>
          </p:nvSpPr>
          <p:spPr>
            <a:xfrm rot="-5400000">
              <a:off x="470221" y="5127421"/>
              <a:ext cx="21730" cy="20523"/>
            </a:xfrm>
            <a:custGeom>
              <a:avLst/>
              <a:gdLst/>
              <a:ahLst/>
              <a:cxnLst/>
              <a:rect l="l" t="t" r="r" b="b"/>
              <a:pathLst>
                <a:path w="18" h="17" extrusionOk="0">
                  <a:moveTo>
                    <a:pt x="13" y="17"/>
                  </a:moveTo>
                  <a:lnTo>
                    <a:pt x="18" y="10"/>
                  </a:lnTo>
                  <a:lnTo>
                    <a:pt x="5" y="0"/>
                  </a:lnTo>
                  <a:lnTo>
                    <a:pt x="0" y="7"/>
                  </a:lnTo>
                  <a:lnTo>
                    <a:pt x="13" y="17"/>
                  </a:lnTo>
                  <a:close/>
                </a:path>
              </a:pathLst>
            </a:custGeom>
            <a:solidFill>
              <a:srgbClr val="C6222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7" name="Google Shape;387;g17ab430885e_0_0"/>
            <p:cNvSpPr/>
            <p:nvPr/>
          </p:nvSpPr>
          <p:spPr>
            <a:xfrm rot="-5400000">
              <a:off x="664587" y="4489999"/>
              <a:ext cx="519113" cy="59154"/>
            </a:xfrm>
            <a:custGeom>
              <a:avLst/>
              <a:gdLst/>
              <a:ahLst/>
              <a:cxnLst/>
              <a:rect l="l" t="t" r="r" b="b"/>
              <a:pathLst>
                <a:path w="340" h="39" extrusionOk="0">
                  <a:moveTo>
                    <a:pt x="0" y="0"/>
                  </a:moveTo>
                  <a:cubicBezTo>
                    <a:pt x="0" y="39"/>
                    <a:pt x="0" y="39"/>
                    <a:pt x="0" y="39"/>
                  </a:cubicBezTo>
                  <a:cubicBezTo>
                    <a:pt x="340" y="39"/>
                    <a:pt x="340" y="39"/>
                    <a:pt x="340" y="39"/>
                  </a:cubicBezTo>
                  <a:cubicBezTo>
                    <a:pt x="340" y="0"/>
                    <a:pt x="340" y="0"/>
                    <a:pt x="340" y="0"/>
                  </a:cubicBezTo>
                  <a:lnTo>
                    <a:pt x="0" y="0"/>
                  </a:lnTo>
                  <a:close/>
                  <a:moveTo>
                    <a:pt x="9" y="26"/>
                  </a:moveTo>
                  <a:cubicBezTo>
                    <a:pt x="7" y="26"/>
                    <a:pt x="5" y="24"/>
                    <a:pt x="5" y="22"/>
                  </a:cubicBezTo>
                  <a:cubicBezTo>
                    <a:pt x="5" y="20"/>
                    <a:pt x="7" y="18"/>
                    <a:pt x="9" y="18"/>
                  </a:cubicBezTo>
                  <a:cubicBezTo>
                    <a:pt x="11" y="18"/>
                    <a:pt x="13" y="20"/>
                    <a:pt x="13" y="22"/>
                  </a:cubicBezTo>
                  <a:cubicBezTo>
                    <a:pt x="13" y="24"/>
                    <a:pt x="11" y="26"/>
                    <a:pt x="9" y="26"/>
                  </a:cubicBezTo>
                  <a:close/>
                </a:path>
              </a:pathLst>
            </a:custGeom>
            <a:solidFill>
              <a:srgbClr val="F5E6B6"/>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8" name="Google Shape;388;g17ab430885e_0_0"/>
            <p:cNvSpPr/>
            <p:nvPr/>
          </p:nvSpPr>
          <p:spPr>
            <a:xfrm rot="-5400000">
              <a:off x="642866" y="4511833"/>
              <a:ext cx="519000" cy="15600"/>
            </a:xfrm>
            <a:prstGeom prst="rect">
              <a:avLst/>
            </a:prstGeom>
            <a:solidFill>
              <a:srgbClr val="FFD40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89" name="Google Shape;389;g17ab430885e_0_0"/>
            <p:cNvSpPr/>
            <p:nvPr/>
          </p:nvSpPr>
          <p:spPr>
            <a:xfrm rot="-5400000">
              <a:off x="689363" y="4514834"/>
              <a:ext cx="519000" cy="9600"/>
            </a:xfrm>
            <a:prstGeom prst="rect">
              <a:avLst/>
            </a:prstGeom>
            <a:solidFill>
              <a:srgbClr val="FFD40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0" name="Google Shape;390;g17ab430885e_0_0"/>
            <p:cNvSpPr/>
            <p:nvPr/>
          </p:nvSpPr>
          <p:spPr>
            <a:xfrm rot="-5400000">
              <a:off x="898766" y="4766490"/>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1" name="Google Shape;391;g17ab430885e_0_0"/>
            <p:cNvSpPr/>
            <p:nvPr/>
          </p:nvSpPr>
          <p:spPr>
            <a:xfrm rot="-5400000">
              <a:off x="898766" y="4749589"/>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2" name="Google Shape;392;g17ab430885e_0_0"/>
            <p:cNvSpPr/>
            <p:nvPr/>
          </p:nvSpPr>
          <p:spPr>
            <a:xfrm rot="-5400000">
              <a:off x="898766" y="4732687"/>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3" name="Google Shape;393;g17ab430885e_0_0"/>
            <p:cNvSpPr/>
            <p:nvPr/>
          </p:nvSpPr>
          <p:spPr>
            <a:xfrm rot="-5400000">
              <a:off x="898766" y="4715787"/>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4" name="Google Shape;394;g17ab430885e_0_0"/>
            <p:cNvSpPr/>
            <p:nvPr/>
          </p:nvSpPr>
          <p:spPr>
            <a:xfrm rot="-5400000">
              <a:off x="898766" y="4698885"/>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5" name="Google Shape;395;g17ab430885e_0_0"/>
            <p:cNvSpPr/>
            <p:nvPr/>
          </p:nvSpPr>
          <p:spPr>
            <a:xfrm rot="-5400000">
              <a:off x="898766" y="4681984"/>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6" name="Google Shape;396;g17ab430885e_0_0"/>
            <p:cNvSpPr/>
            <p:nvPr/>
          </p:nvSpPr>
          <p:spPr>
            <a:xfrm rot="-5400000">
              <a:off x="898766" y="4665082"/>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7" name="Google Shape;397;g17ab430885e_0_0"/>
            <p:cNvSpPr/>
            <p:nvPr/>
          </p:nvSpPr>
          <p:spPr>
            <a:xfrm rot="-5400000">
              <a:off x="898766" y="4648181"/>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8" name="Google Shape;398;g17ab430885e_0_0"/>
            <p:cNvSpPr/>
            <p:nvPr/>
          </p:nvSpPr>
          <p:spPr>
            <a:xfrm rot="-5400000">
              <a:off x="898166" y="4631887"/>
              <a:ext cx="24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399" name="Google Shape;399;g17ab430885e_0_0"/>
            <p:cNvSpPr/>
            <p:nvPr/>
          </p:nvSpPr>
          <p:spPr>
            <a:xfrm rot="-5400000">
              <a:off x="898766" y="4615585"/>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0" name="Google Shape;400;g17ab430885e_0_0"/>
            <p:cNvSpPr/>
            <p:nvPr/>
          </p:nvSpPr>
          <p:spPr>
            <a:xfrm rot="-5400000">
              <a:off x="898766" y="4598684"/>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1" name="Google Shape;401;g17ab430885e_0_0"/>
            <p:cNvSpPr/>
            <p:nvPr/>
          </p:nvSpPr>
          <p:spPr>
            <a:xfrm rot="-5400000">
              <a:off x="898766" y="4581783"/>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2" name="Google Shape;402;g17ab430885e_0_0"/>
            <p:cNvSpPr/>
            <p:nvPr/>
          </p:nvSpPr>
          <p:spPr>
            <a:xfrm rot="-5400000">
              <a:off x="898766" y="4564882"/>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3" name="Google Shape;403;g17ab430885e_0_0"/>
            <p:cNvSpPr/>
            <p:nvPr/>
          </p:nvSpPr>
          <p:spPr>
            <a:xfrm rot="-5400000">
              <a:off x="898766" y="4547980"/>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4" name="Google Shape;404;g17ab430885e_0_0"/>
            <p:cNvSpPr/>
            <p:nvPr/>
          </p:nvSpPr>
          <p:spPr>
            <a:xfrm rot="-5400000">
              <a:off x="898766" y="4531079"/>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5" name="Google Shape;405;g17ab430885e_0_0"/>
            <p:cNvSpPr/>
            <p:nvPr/>
          </p:nvSpPr>
          <p:spPr>
            <a:xfrm rot="-5400000">
              <a:off x="898766" y="4515385"/>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6" name="Google Shape;406;g17ab430885e_0_0"/>
            <p:cNvSpPr/>
            <p:nvPr/>
          </p:nvSpPr>
          <p:spPr>
            <a:xfrm rot="-5400000">
              <a:off x="898166" y="4499091"/>
              <a:ext cx="24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7" name="Google Shape;407;g17ab430885e_0_0"/>
            <p:cNvSpPr/>
            <p:nvPr/>
          </p:nvSpPr>
          <p:spPr>
            <a:xfrm rot="-5400000">
              <a:off x="898166" y="4482190"/>
              <a:ext cx="24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8" name="Google Shape;408;g17ab430885e_0_0"/>
            <p:cNvSpPr/>
            <p:nvPr/>
          </p:nvSpPr>
          <p:spPr>
            <a:xfrm rot="-5400000">
              <a:off x="898166" y="4465288"/>
              <a:ext cx="24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09" name="Google Shape;409;g17ab430885e_0_0"/>
            <p:cNvSpPr/>
            <p:nvPr/>
          </p:nvSpPr>
          <p:spPr>
            <a:xfrm rot="-5400000">
              <a:off x="898766" y="4448986"/>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0" name="Google Shape;410;g17ab430885e_0_0"/>
            <p:cNvSpPr/>
            <p:nvPr/>
          </p:nvSpPr>
          <p:spPr>
            <a:xfrm rot="-5400000">
              <a:off x="898766" y="4432086"/>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1" name="Google Shape;411;g17ab430885e_0_0"/>
            <p:cNvSpPr/>
            <p:nvPr/>
          </p:nvSpPr>
          <p:spPr>
            <a:xfrm rot="-5400000">
              <a:off x="898766" y="4415184"/>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2" name="Google Shape;412;g17ab430885e_0_0"/>
            <p:cNvSpPr/>
            <p:nvPr/>
          </p:nvSpPr>
          <p:spPr>
            <a:xfrm rot="-5400000">
              <a:off x="898766" y="4398283"/>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3" name="Google Shape;413;g17ab430885e_0_0"/>
            <p:cNvSpPr/>
            <p:nvPr/>
          </p:nvSpPr>
          <p:spPr>
            <a:xfrm rot="-5400000">
              <a:off x="898766" y="4381381"/>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4" name="Google Shape;414;g17ab430885e_0_0"/>
            <p:cNvSpPr/>
            <p:nvPr/>
          </p:nvSpPr>
          <p:spPr>
            <a:xfrm rot="-5400000">
              <a:off x="898766" y="4364480"/>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5" name="Google Shape;415;g17ab430885e_0_0"/>
            <p:cNvSpPr/>
            <p:nvPr/>
          </p:nvSpPr>
          <p:spPr>
            <a:xfrm rot="-5400000">
              <a:off x="898766" y="4347578"/>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6" name="Google Shape;416;g17ab430885e_0_0"/>
            <p:cNvSpPr/>
            <p:nvPr/>
          </p:nvSpPr>
          <p:spPr>
            <a:xfrm rot="-5400000">
              <a:off x="898766" y="4330677"/>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7" name="Google Shape;417;g17ab430885e_0_0"/>
            <p:cNvSpPr/>
            <p:nvPr/>
          </p:nvSpPr>
          <p:spPr>
            <a:xfrm rot="-5400000">
              <a:off x="898166" y="4314383"/>
              <a:ext cx="24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8" name="Google Shape;418;g17ab430885e_0_0"/>
            <p:cNvSpPr/>
            <p:nvPr/>
          </p:nvSpPr>
          <p:spPr>
            <a:xfrm rot="-5400000">
              <a:off x="898166" y="4297482"/>
              <a:ext cx="24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19" name="Google Shape;419;g17ab430885e_0_0"/>
            <p:cNvSpPr/>
            <p:nvPr/>
          </p:nvSpPr>
          <p:spPr>
            <a:xfrm rot="-5400000">
              <a:off x="898766" y="4281181"/>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0" name="Google Shape;420;g17ab430885e_0_0"/>
            <p:cNvSpPr/>
            <p:nvPr/>
          </p:nvSpPr>
          <p:spPr>
            <a:xfrm rot="-5400000">
              <a:off x="898766" y="4264279"/>
              <a:ext cx="1200" cy="9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1" name="Google Shape;421;g17ab430885e_0_0"/>
            <p:cNvSpPr/>
            <p:nvPr/>
          </p:nvSpPr>
          <p:spPr>
            <a:xfrm rot="-5400000">
              <a:off x="896966" y="4758633"/>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2" name="Google Shape;422;g17ab430885e_0_0"/>
            <p:cNvSpPr/>
            <p:nvPr/>
          </p:nvSpPr>
          <p:spPr>
            <a:xfrm rot="-5400000">
              <a:off x="896966" y="4741731"/>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3" name="Google Shape;423;g17ab430885e_0_0"/>
            <p:cNvSpPr/>
            <p:nvPr/>
          </p:nvSpPr>
          <p:spPr>
            <a:xfrm rot="-5400000">
              <a:off x="895766" y="4726030"/>
              <a:ext cx="1200" cy="36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4" name="Google Shape;424;g17ab430885e_0_0"/>
            <p:cNvSpPr/>
            <p:nvPr/>
          </p:nvSpPr>
          <p:spPr>
            <a:xfrm rot="-5400000">
              <a:off x="896966" y="4707928"/>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5" name="Google Shape;425;g17ab430885e_0_0"/>
            <p:cNvSpPr/>
            <p:nvPr/>
          </p:nvSpPr>
          <p:spPr>
            <a:xfrm rot="-5400000">
              <a:off x="896966" y="4692234"/>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6" name="Google Shape;426;g17ab430885e_0_0"/>
            <p:cNvSpPr/>
            <p:nvPr/>
          </p:nvSpPr>
          <p:spPr>
            <a:xfrm rot="-5400000">
              <a:off x="896966" y="4676540"/>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7" name="Google Shape;427;g17ab430885e_0_0"/>
            <p:cNvSpPr/>
            <p:nvPr/>
          </p:nvSpPr>
          <p:spPr>
            <a:xfrm rot="-5400000">
              <a:off x="896966" y="4659638"/>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8" name="Google Shape;428;g17ab430885e_0_0"/>
            <p:cNvSpPr/>
            <p:nvPr/>
          </p:nvSpPr>
          <p:spPr>
            <a:xfrm rot="-5400000">
              <a:off x="896966" y="4642737"/>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29" name="Google Shape;429;g17ab430885e_0_0"/>
            <p:cNvSpPr/>
            <p:nvPr/>
          </p:nvSpPr>
          <p:spPr>
            <a:xfrm rot="-5400000">
              <a:off x="896966" y="4625835"/>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0" name="Google Shape;430;g17ab430885e_0_0"/>
            <p:cNvSpPr/>
            <p:nvPr/>
          </p:nvSpPr>
          <p:spPr>
            <a:xfrm rot="-5400000">
              <a:off x="896966" y="4608935"/>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1" name="Google Shape;431;g17ab430885e_0_0"/>
            <p:cNvSpPr/>
            <p:nvPr/>
          </p:nvSpPr>
          <p:spPr>
            <a:xfrm rot="-5400000">
              <a:off x="896966" y="4592033"/>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2" name="Google Shape;432;g17ab430885e_0_0"/>
            <p:cNvSpPr/>
            <p:nvPr/>
          </p:nvSpPr>
          <p:spPr>
            <a:xfrm rot="-5400000">
              <a:off x="896366" y="4575739"/>
              <a:ext cx="24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3" name="Google Shape;433;g17ab430885e_0_0"/>
            <p:cNvSpPr/>
            <p:nvPr/>
          </p:nvSpPr>
          <p:spPr>
            <a:xfrm rot="-5400000">
              <a:off x="896366" y="4558838"/>
              <a:ext cx="24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4" name="Google Shape;434;g17ab430885e_0_0"/>
            <p:cNvSpPr/>
            <p:nvPr/>
          </p:nvSpPr>
          <p:spPr>
            <a:xfrm rot="-5400000">
              <a:off x="896366" y="4541937"/>
              <a:ext cx="24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5" name="Google Shape;435;g17ab430885e_0_0"/>
            <p:cNvSpPr/>
            <p:nvPr/>
          </p:nvSpPr>
          <p:spPr>
            <a:xfrm rot="-5400000">
              <a:off x="896966" y="4525635"/>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6" name="Google Shape;436;g17ab430885e_0_0"/>
            <p:cNvSpPr/>
            <p:nvPr/>
          </p:nvSpPr>
          <p:spPr>
            <a:xfrm rot="-5400000">
              <a:off x="896966" y="4508733"/>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7" name="Google Shape;437;g17ab430885e_0_0"/>
            <p:cNvSpPr/>
            <p:nvPr/>
          </p:nvSpPr>
          <p:spPr>
            <a:xfrm rot="-5400000">
              <a:off x="896966" y="4491832"/>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8" name="Google Shape;438;g17ab430885e_0_0"/>
            <p:cNvSpPr/>
            <p:nvPr/>
          </p:nvSpPr>
          <p:spPr>
            <a:xfrm rot="-5400000">
              <a:off x="896966" y="4474931"/>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39" name="Google Shape;439;g17ab430885e_0_0"/>
            <p:cNvSpPr/>
            <p:nvPr/>
          </p:nvSpPr>
          <p:spPr>
            <a:xfrm rot="-5400000">
              <a:off x="896966" y="4458030"/>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0" name="Google Shape;440;g17ab430885e_0_0"/>
            <p:cNvSpPr/>
            <p:nvPr/>
          </p:nvSpPr>
          <p:spPr>
            <a:xfrm rot="-5400000">
              <a:off x="896966" y="4441128"/>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1" name="Google Shape;441;g17ab430885e_0_0"/>
            <p:cNvSpPr/>
            <p:nvPr/>
          </p:nvSpPr>
          <p:spPr>
            <a:xfrm rot="-5400000">
              <a:off x="896966" y="4424227"/>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2" name="Google Shape;442;g17ab430885e_0_0"/>
            <p:cNvSpPr/>
            <p:nvPr/>
          </p:nvSpPr>
          <p:spPr>
            <a:xfrm rot="-5400000">
              <a:off x="896966" y="4407326"/>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3" name="Google Shape;443;g17ab430885e_0_0"/>
            <p:cNvSpPr/>
            <p:nvPr/>
          </p:nvSpPr>
          <p:spPr>
            <a:xfrm rot="-5400000">
              <a:off x="896966" y="4391631"/>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4" name="Google Shape;444;g17ab430885e_0_0"/>
            <p:cNvSpPr/>
            <p:nvPr/>
          </p:nvSpPr>
          <p:spPr>
            <a:xfrm rot="-5400000">
              <a:off x="896966" y="4374731"/>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5" name="Google Shape;445;g17ab430885e_0_0"/>
            <p:cNvSpPr/>
            <p:nvPr/>
          </p:nvSpPr>
          <p:spPr>
            <a:xfrm rot="-5400000">
              <a:off x="896966" y="4357829"/>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6" name="Google Shape;446;g17ab430885e_0_0"/>
            <p:cNvSpPr/>
            <p:nvPr/>
          </p:nvSpPr>
          <p:spPr>
            <a:xfrm rot="-5400000">
              <a:off x="896966" y="4340928"/>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7" name="Google Shape;447;g17ab430885e_0_0"/>
            <p:cNvSpPr/>
            <p:nvPr/>
          </p:nvSpPr>
          <p:spPr>
            <a:xfrm rot="-5400000">
              <a:off x="896966" y="4324026"/>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8" name="Google Shape;448;g17ab430885e_0_0"/>
            <p:cNvSpPr/>
            <p:nvPr/>
          </p:nvSpPr>
          <p:spPr>
            <a:xfrm rot="-5400000">
              <a:off x="896966" y="4307125"/>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49" name="Google Shape;449;g17ab430885e_0_0"/>
            <p:cNvSpPr/>
            <p:nvPr/>
          </p:nvSpPr>
          <p:spPr>
            <a:xfrm rot="-5400000">
              <a:off x="896966" y="4290223"/>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0" name="Google Shape;450;g17ab430885e_0_0"/>
            <p:cNvSpPr/>
            <p:nvPr/>
          </p:nvSpPr>
          <p:spPr>
            <a:xfrm rot="-5400000">
              <a:off x="896966" y="4273323"/>
              <a:ext cx="1200" cy="6000"/>
            </a:xfrm>
            <a:prstGeom prst="rect">
              <a:avLst/>
            </a:prstGeom>
            <a:solidFill>
              <a:srgbClr val="353F49"/>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1" name="Google Shape;451;g17ab430885e_0_0"/>
            <p:cNvSpPr/>
            <p:nvPr/>
          </p:nvSpPr>
          <p:spPr>
            <a:xfrm rot="-5400000">
              <a:off x="1781282" y="5962830"/>
              <a:ext cx="556537" cy="243862"/>
            </a:xfrm>
            <a:custGeom>
              <a:avLst/>
              <a:gdLst/>
              <a:ahLst/>
              <a:cxnLst/>
              <a:rect l="l" t="t" r="r" b="b"/>
              <a:pathLst>
                <a:path w="365" h="160" extrusionOk="0">
                  <a:moveTo>
                    <a:pt x="356" y="159"/>
                  </a:moveTo>
                  <a:cubicBezTo>
                    <a:pt x="355" y="159"/>
                    <a:pt x="354" y="159"/>
                    <a:pt x="353" y="158"/>
                  </a:cubicBezTo>
                  <a:cubicBezTo>
                    <a:pt x="306" y="114"/>
                    <a:pt x="306" y="114"/>
                    <a:pt x="306" y="114"/>
                  </a:cubicBezTo>
                  <a:cubicBezTo>
                    <a:pt x="297" y="105"/>
                    <a:pt x="287" y="98"/>
                    <a:pt x="276" y="92"/>
                  </a:cubicBezTo>
                  <a:cubicBezTo>
                    <a:pt x="265" y="86"/>
                    <a:pt x="253" y="81"/>
                    <a:pt x="241" y="78"/>
                  </a:cubicBezTo>
                  <a:cubicBezTo>
                    <a:pt x="0" y="13"/>
                    <a:pt x="0" y="13"/>
                    <a:pt x="0" y="13"/>
                  </a:cubicBezTo>
                  <a:cubicBezTo>
                    <a:pt x="3" y="0"/>
                    <a:pt x="3" y="0"/>
                    <a:pt x="3" y="0"/>
                  </a:cubicBezTo>
                  <a:cubicBezTo>
                    <a:pt x="245" y="65"/>
                    <a:pt x="245" y="65"/>
                    <a:pt x="245" y="65"/>
                  </a:cubicBezTo>
                  <a:cubicBezTo>
                    <a:pt x="258" y="68"/>
                    <a:pt x="271" y="73"/>
                    <a:pt x="282" y="80"/>
                  </a:cubicBezTo>
                  <a:cubicBezTo>
                    <a:pt x="294" y="86"/>
                    <a:pt x="305" y="94"/>
                    <a:pt x="315" y="104"/>
                  </a:cubicBezTo>
                  <a:cubicBezTo>
                    <a:pt x="362" y="148"/>
                    <a:pt x="362" y="148"/>
                    <a:pt x="362" y="148"/>
                  </a:cubicBezTo>
                  <a:cubicBezTo>
                    <a:pt x="365" y="151"/>
                    <a:pt x="365" y="155"/>
                    <a:pt x="362" y="158"/>
                  </a:cubicBezTo>
                  <a:cubicBezTo>
                    <a:pt x="361" y="159"/>
                    <a:pt x="358" y="160"/>
                    <a:pt x="356" y="159"/>
                  </a:cubicBezTo>
                  <a:close/>
                </a:path>
              </a:pathLst>
            </a:custGeom>
            <a:solidFill>
              <a:srgbClr val="50667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2" name="Google Shape;452;g17ab430885e_0_0"/>
            <p:cNvSpPr/>
            <p:nvPr/>
          </p:nvSpPr>
          <p:spPr>
            <a:xfrm rot="-5400000">
              <a:off x="1743858" y="6041301"/>
              <a:ext cx="596376" cy="126760"/>
            </a:xfrm>
            <a:custGeom>
              <a:avLst/>
              <a:gdLst/>
              <a:ahLst/>
              <a:cxnLst/>
              <a:rect l="l" t="t" r="r" b="b"/>
              <a:pathLst>
                <a:path w="391" h="83" extrusionOk="0">
                  <a:moveTo>
                    <a:pt x="6" y="32"/>
                  </a:moveTo>
                  <a:cubicBezTo>
                    <a:pt x="7" y="32"/>
                    <a:pt x="8" y="32"/>
                    <a:pt x="9" y="32"/>
                  </a:cubicBezTo>
                  <a:cubicBezTo>
                    <a:pt x="72" y="17"/>
                    <a:pt x="72" y="17"/>
                    <a:pt x="72" y="17"/>
                  </a:cubicBezTo>
                  <a:cubicBezTo>
                    <a:pt x="84" y="14"/>
                    <a:pt x="97" y="13"/>
                    <a:pt x="109" y="13"/>
                  </a:cubicBezTo>
                  <a:cubicBezTo>
                    <a:pt x="122" y="13"/>
                    <a:pt x="134" y="15"/>
                    <a:pt x="146" y="18"/>
                  </a:cubicBezTo>
                  <a:cubicBezTo>
                    <a:pt x="388" y="83"/>
                    <a:pt x="388" y="83"/>
                    <a:pt x="388" y="83"/>
                  </a:cubicBezTo>
                  <a:cubicBezTo>
                    <a:pt x="391" y="70"/>
                    <a:pt x="391" y="70"/>
                    <a:pt x="391" y="70"/>
                  </a:cubicBezTo>
                  <a:cubicBezTo>
                    <a:pt x="149" y="5"/>
                    <a:pt x="149" y="5"/>
                    <a:pt x="149" y="5"/>
                  </a:cubicBezTo>
                  <a:cubicBezTo>
                    <a:pt x="136" y="2"/>
                    <a:pt x="123" y="0"/>
                    <a:pt x="109" y="0"/>
                  </a:cubicBezTo>
                  <a:cubicBezTo>
                    <a:pt x="96" y="0"/>
                    <a:pt x="82" y="1"/>
                    <a:pt x="69" y="4"/>
                  </a:cubicBezTo>
                  <a:cubicBezTo>
                    <a:pt x="6" y="19"/>
                    <a:pt x="6" y="19"/>
                    <a:pt x="6" y="19"/>
                  </a:cubicBezTo>
                  <a:cubicBezTo>
                    <a:pt x="3" y="20"/>
                    <a:pt x="0" y="24"/>
                    <a:pt x="1" y="27"/>
                  </a:cubicBezTo>
                  <a:cubicBezTo>
                    <a:pt x="2" y="30"/>
                    <a:pt x="4" y="32"/>
                    <a:pt x="6" y="32"/>
                  </a:cubicBezTo>
                  <a:close/>
                </a:path>
              </a:pathLst>
            </a:custGeom>
            <a:solidFill>
              <a:srgbClr val="50667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3" name="Google Shape;453;g17ab430885e_0_0"/>
            <p:cNvSpPr/>
            <p:nvPr/>
          </p:nvSpPr>
          <p:spPr>
            <a:xfrm rot="-5400000">
              <a:off x="1957539" y="6049752"/>
              <a:ext cx="98993" cy="66399"/>
            </a:xfrm>
            <a:custGeom>
              <a:avLst/>
              <a:gdLst/>
              <a:ahLst/>
              <a:cxnLst/>
              <a:rect l="l" t="t" r="r" b="b"/>
              <a:pathLst>
                <a:path w="65" h="43" extrusionOk="0">
                  <a:moveTo>
                    <a:pt x="13" y="30"/>
                  </a:moveTo>
                  <a:cubicBezTo>
                    <a:pt x="13" y="30"/>
                    <a:pt x="13" y="30"/>
                    <a:pt x="13" y="30"/>
                  </a:cubicBezTo>
                  <a:cubicBezTo>
                    <a:pt x="16" y="21"/>
                    <a:pt x="25" y="15"/>
                    <a:pt x="35" y="18"/>
                  </a:cubicBezTo>
                  <a:cubicBezTo>
                    <a:pt x="44" y="20"/>
                    <a:pt x="50" y="30"/>
                    <a:pt x="48" y="40"/>
                  </a:cubicBezTo>
                  <a:cubicBezTo>
                    <a:pt x="61" y="43"/>
                    <a:pt x="61" y="43"/>
                    <a:pt x="61" y="43"/>
                  </a:cubicBezTo>
                  <a:cubicBezTo>
                    <a:pt x="65" y="26"/>
                    <a:pt x="55" y="9"/>
                    <a:pt x="38" y="5"/>
                  </a:cubicBezTo>
                  <a:cubicBezTo>
                    <a:pt x="22" y="0"/>
                    <a:pt x="5" y="10"/>
                    <a:pt x="0" y="27"/>
                  </a:cubicBezTo>
                  <a:lnTo>
                    <a:pt x="13" y="30"/>
                  </a:lnTo>
                  <a:close/>
                </a:path>
              </a:pathLst>
            </a:custGeom>
            <a:solidFill>
              <a:srgbClr val="20364D"/>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4" name="Google Shape;454;g17ab430885e_0_0"/>
            <p:cNvSpPr/>
            <p:nvPr/>
          </p:nvSpPr>
          <p:spPr>
            <a:xfrm rot="-5400000">
              <a:off x="1862167" y="6139088"/>
              <a:ext cx="240240" cy="195572"/>
            </a:xfrm>
            <a:custGeom>
              <a:avLst/>
              <a:gdLst/>
              <a:ahLst/>
              <a:cxnLst/>
              <a:rect l="l" t="t" r="r" b="b"/>
              <a:pathLst>
                <a:path w="158" h="128" extrusionOk="0">
                  <a:moveTo>
                    <a:pt x="142" y="106"/>
                  </a:moveTo>
                  <a:cubicBezTo>
                    <a:pt x="138" y="120"/>
                    <a:pt x="124" y="128"/>
                    <a:pt x="110" y="125"/>
                  </a:cubicBezTo>
                  <a:cubicBezTo>
                    <a:pt x="22" y="101"/>
                    <a:pt x="22" y="101"/>
                    <a:pt x="22" y="101"/>
                  </a:cubicBezTo>
                  <a:cubicBezTo>
                    <a:pt x="9" y="98"/>
                    <a:pt x="0" y="83"/>
                    <a:pt x="4" y="70"/>
                  </a:cubicBezTo>
                  <a:cubicBezTo>
                    <a:pt x="17" y="23"/>
                    <a:pt x="17" y="23"/>
                    <a:pt x="17" y="23"/>
                  </a:cubicBezTo>
                  <a:cubicBezTo>
                    <a:pt x="20" y="9"/>
                    <a:pt x="35" y="0"/>
                    <a:pt x="48" y="4"/>
                  </a:cubicBezTo>
                  <a:cubicBezTo>
                    <a:pt x="136" y="27"/>
                    <a:pt x="136" y="27"/>
                    <a:pt x="136" y="27"/>
                  </a:cubicBezTo>
                  <a:cubicBezTo>
                    <a:pt x="150" y="31"/>
                    <a:pt x="158" y="45"/>
                    <a:pt x="154" y="59"/>
                  </a:cubicBezTo>
                  <a:lnTo>
                    <a:pt x="142" y="106"/>
                  </a:lnTo>
                  <a:close/>
                </a:path>
              </a:pathLst>
            </a:custGeom>
            <a:solidFill>
              <a:srgbClr val="E1EFF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5" name="Google Shape;455;g17ab430885e_0_0"/>
            <p:cNvSpPr/>
            <p:nvPr/>
          </p:nvSpPr>
          <p:spPr>
            <a:xfrm rot="-5400000">
              <a:off x="1920718" y="6103474"/>
              <a:ext cx="146075" cy="172635"/>
            </a:xfrm>
            <a:custGeom>
              <a:avLst/>
              <a:gdLst/>
              <a:ahLst/>
              <a:cxnLst/>
              <a:rect l="l" t="t" r="r" b="b"/>
              <a:pathLst>
                <a:path w="96" h="113" extrusionOk="0">
                  <a:moveTo>
                    <a:pt x="74" y="12"/>
                  </a:moveTo>
                  <a:cubicBezTo>
                    <a:pt x="26" y="0"/>
                    <a:pt x="26" y="0"/>
                    <a:pt x="26" y="0"/>
                  </a:cubicBezTo>
                  <a:cubicBezTo>
                    <a:pt x="0" y="97"/>
                    <a:pt x="0" y="97"/>
                    <a:pt x="0" y="97"/>
                  </a:cubicBezTo>
                  <a:cubicBezTo>
                    <a:pt x="48" y="110"/>
                    <a:pt x="48" y="110"/>
                    <a:pt x="48" y="110"/>
                  </a:cubicBezTo>
                  <a:cubicBezTo>
                    <a:pt x="62" y="113"/>
                    <a:pt x="76" y="105"/>
                    <a:pt x="80" y="91"/>
                  </a:cubicBezTo>
                  <a:cubicBezTo>
                    <a:pt x="92" y="44"/>
                    <a:pt x="92" y="44"/>
                    <a:pt x="92" y="44"/>
                  </a:cubicBezTo>
                  <a:cubicBezTo>
                    <a:pt x="96" y="30"/>
                    <a:pt x="88" y="16"/>
                    <a:pt x="74" y="12"/>
                  </a:cubicBezTo>
                  <a:close/>
                </a:path>
              </a:pathLst>
            </a:custGeom>
            <a:solidFill>
              <a:srgbClr val="CEE2F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6" name="Google Shape;456;g17ab430885e_0_0"/>
            <p:cNvSpPr/>
            <p:nvPr/>
          </p:nvSpPr>
          <p:spPr>
            <a:xfrm rot="-5400000">
              <a:off x="1942449" y="5836674"/>
              <a:ext cx="241447" cy="195572"/>
            </a:xfrm>
            <a:custGeom>
              <a:avLst/>
              <a:gdLst/>
              <a:ahLst/>
              <a:cxnLst/>
              <a:rect l="l" t="t" r="r" b="b"/>
              <a:pathLst>
                <a:path w="158" h="128" extrusionOk="0">
                  <a:moveTo>
                    <a:pt x="141" y="106"/>
                  </a:moveTo>
                  <a:cubicBezTo>
                    <a:pt x="138" y="120"/>
                    <a:pt x="123" y="128"/>
                    <a:pt x="110" y="124"/>
                  </a:cubicBezTo>
                  <a:cubicBezTo>
                    <a:pt x="22" y="101"/>
                    <a:pt x="22" y="101"/>
                    <a:pt x="22" y="101"/>
                  </a:cubicBezTo>
                  <a:cubicBezTo>
                    <a:pt x="8" y="97"/>
                    <a:pt x="0" y="83"/>
                    <a:pt x="4" y="69"/>
                  </a:cubicBezTo>
                  <a:cubicBezTo>
                    <a:pt x="16" y="22"/>
                    <a:pt x="16" y="22"/>
                    <a:pt x="16" y="22"/>
                  </a:cubicBezTo>
                  <a:cubicBezTo>
                    <a:pt x="20" y="9"/>
                    <a:pt x="34" y="0"/>
                    <a:pt x="48" y="4"/>
                  </a:cubicBezTo>
                  <a:cubicBezTo>
                    <a:pt x="136" y="27"/>
                    <a:pt x="136" y="27"/>
                    <a:pt x="136" y="27"/>
                  </a:cubicBezTo>
                  <a:cubicBezTo>
                    <a:pt x="149" y="31"/>
                    <a:pt x="158" y="45"/>
                    <a:pt x="154" y="59"/>
                  </a:cubicBezTo>
                  <a:lnTo>
                    <a:pt x="141" y="106"/>
                  </a:lnTo>
                  <a:close/>
                </a:path>
              </a:pathLst>
            </a:custGeom>
            <a:solidFill>
              <a:srgbClr val="E1EFFA"/>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7" name="Google Shape;457;g17ab430885e_0_0"/>
            <p:cNvSpPr/>
            <p:nvPr/>
          </p:nvSpPr>
          <p:spPr>
            <a:xfrm rot="-5400000">
              <a:off x="1999792" y="5801061"/>
              <a:ext cx="148490" cy="173842"/>
            </a:xfrm>
            <a:custGeom>
              <a:avLst/>
              <a:gdLst/>
              <a:ahLst/>
              <a:cxnLst/>
              <a:rect l="l" t="t" r="r" b="b"/>
              <a:pathLst>
                <a:path w="97" h="114" extrusionOk="0">
                  <a:moveTo>
                    <a:pt x="75" y="13"/>
                  </a:moveTo>
                  <a:cubicBezTo>
                    <a:pt x="26" y="0"/>
                    <a:pt x="26" y="0"/>
                    <a:pt x="26" y="0"/>
                  </a:cubicBezTo>
                  <a:cubicBezTo>
                    <a:pt x="0" y="98"/>
                    <a:pt x="0" y="98"/>
                    <a:pt x="0" y="98"/>
                  </a:cubicBezTo>
                  <a:cubicBezTo>
                    <a:pt x="49" y="110"/>
                    <a:pt x="49" y="110"/>
                    <a:pt x="49" y="110"/>
                  </a:cubicBezTo>
                  <a:cubicBezTo>
                    <a:pt x="62" y="114"/>
                    <a:pt x="77" y="106"/>
                    <a:pt x="80" y="92"/>
                  </a:cubicBezTo>
                  <a:cubicBezTo>
                    <a:pt x="93" y="45"/>
                    <a:pt x="93" y="45"/>
                    <a:pt x="93" y="45"/>
                  </a:cubicBezTo>
                  <a:cubicBezTo>
                    <a:pt x="97" y="31"/>
                    <a:pt x="88" y="17"/>
                    <a:pt x="75" y="13"/>
                  </a:cubicBezTo>
                  <a:close/>
                </a:path>
              </a:pathLst>
            </a:custGeom>
            <a:solidFill>
              <a:srgbClr val="CEE2F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8" name="Google Shape;458;g17ab430885e_0_0"/>
            <p:cNvSpPr/>
            <p:nvPr/>
          </p:nvSpPr>
          <p:spPr>
            <a:xfrm rot="-5400000">
              <a:off x="1838626" y="6114340"/>
              <a:ext cx="288530" cy="242655"/>
            </a:xfrm>
            <a:custGeom>
              <a:avLst/>
              <a:gdLst/>
              <a:ahLst/>
              <a:cxnLst/>
              <a:rect l="l" t="t" r="r" b="b"/>
              <a:pathLst>
                <a:path w="189" h="159" extrusionOk="0">
                  <a:moveTo>
                    <a:pt x="161" y="31"/>
                  </a:moveTo>
                  <a:cubicBezTo>
                    <a:pt x="60" y="5"/>
                    <a:pt x="60" y="5"/>
                    <a:pt x="60" y="5"/>
                  </a:cubicBezTo>
                  <a:cubicBezTo>
                    <a:pt x="43" y="0"/>
                    <a:pt x="25" y="10"/>
                    <a:pt x="20" y="28"/>
                  </a:cubicBezTo>
                  <a:cubicBezTo>
                    <a:pt x="4" y="87"/>
                    <a:pt x="4" y="87"/>
                    <a:pt x="4" y="87"/>
                  </a:cubicBezTo>
                  <a:cubicBezTo>
                    <a:pt x="0" y="105"/>
                    <a:pt x="10" y="123"/>
                    <a:pt x="28" y="128"/>
                  </a:cubicBezTo>
                  <a:cubicBezTo>
                    <a:pt x="128" y="154"/>
                    <a:pt x="128" y="154"/>
                    <a:pt x="128" y="154"/>
                  </a:cubicBezTo>
                  <a:cubicBezTo>
                    <a:pt x="145" y="159"/>
                    <a:pt x="163" y="148"/>
                    <a:pt x="168" y="131"/>
                  </a:cubicBezTo>
                  <a:cubicBezTo>
                    <a:pt x="184" y="72"/>
                    <a:pt x="184" y="72"/>
                    <a:pt x="184" y="72"/>
                  </a:cubicBezTo>
                  <a:cubicBezTo>
                    <a:pt x="189" y="54"/>
                    <a:pt x="178" y="36"/>
                    <a:pt x="161" y="31"/>
                  </a:cubicBezTo>
                  <a:close/>
                  <a:moveTo>
                    <a:pt x="157" y="121"/>
                  </a:moveTo>
                  <a:cubicBezTo>
                    <a:pt x="153" y="135"/>
                    <a:pt x="139" y="143"/>
                    <a:pt x="125" y="140"/>
                  </a:cubicBezTo>
                  <a:cubicBezTo>
                    <a:pt x="37" y="116"/>
                    <a:pt x="37" y="116"/>
                    <a:pt x="37" y="116"/>
                  </a:cubicBezTo>
                  <a:cubicBezTo>
                    <a:pt x="24" y="113"/>
                    <a:pt x="15" y="98"/>
                    <a:pt x="19" y="85"/>
                  </a:cubicBezTo>
                  <a:cubicBezTo>
                    <a:pt x="32" y="38"/>
                    <a:pt x="32" y="38"/>
                    <a:pt x="32" y="38"/>
                  </a:cubicBezTo>
                  <a:cubicBezTo>
                    <a:pt x="35" y="24"/>
                    <a:pt x="50" y="15"/>
                    <a:pt x="63" y="19"/>
                  </a:cubicBezTo>
                  <a:cubicBezTo>
                    <a:pt x="151" y="42"/>
                    <a:pt x="151" y="42"/>
                    <a:pt x="151" y="42"/>
                  </a:cubicBezTo>
                  <a:cubicBezTo>
                    <a:pt x="165" y="46"/>
                    <a:pt x="173" y="60"/>
                    <a:pt x="169" y="74"/>
                  </a:cubicBezTo>
                  <a:lnTo>
                    <a:pt x="157" y="121"/>
                  </a:lnTo>
                  <a:close/>
                </a:path>
              </a:pathLst>
            </a:custGeom>
            <a:solidFill>
              <a:srgbClr val="2A445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59" name="Google Shape;459;g17ab430885e_0_0"/>
            <p:cNvSpPr/>
            <p:nvPr/>
          </p:nvSpPr>
          <p:spPr>
            <a:xfrm rot="-5400000">
              <a:off x="1919511" y="5813737"/>
              <a:ext cx="288530" cy="242655"/>
            </a:xfrm>
            <a:custGeom>
              <a:avLst/>
              <a:gdLst/>
              <a:ahLst/>
              <a:cxnLst/>
              <a:rect l="l" t="t" r="r" b="b"/>
              <a:pathLst>
                <a:path w="189" h="159" extrusionOk="0">
                  <a:moveTo>
                    <a:pt x="161" y="31"/>
                  </a:moveTo>
                  <a:cubicBezTo>
                    <a:pt x="61" y="4"/>
                    <a:pt x="61" y="4"/>
                    <a:pt x="61" y="4"/>
                  </a:cubicBezTo>
                  <a:cubicBezTo>
                    <a:pt x="44" y="0"/>
                    <a:pt x="26" y="10"/>
                    <a:pt x="21" y="28"/>
                  </a:cubicBezTo>
                  <a:cubicBezTo>
                    <a:pt x="5" y="87"/>
                    <a:pt x="5" y="87"/>
                    <a:pt x="5" y="87"/>
                  </a:cubicBezTo>
                  <a:cubicBezTo>
                    <a:pt x="0" y="104"/>
                    <a:pt x="11" y="123"/>
                    <a:pt x="28" y="127"/>
                  </a:cubicBezTo>
                  <a:cubicBezTo>
                    <a:pt x="129" y="154"/>
                    <a:pt x="129" y="154"/>
                    <a:pt x="129" y="154"/>
                  </a:cubicBezTo>
                  <a:cubicBezTo>
                    <a:pt x="146" y="159"/>
                    <a:pt x="164" y="148"/>
                    <a:pt x="169" y="131"/>
                  </a:cubicBezTo>
                  <a:cubicBezTo>
                    <a:pt x="185" y="71"/>
                    <a:pt x="185" y="71"/>
                    <a:pt x="185" y="71"/>
                  </a:cubicBezTo>
                  <a:cubicBezTo>
                    <a:pt x="189" y="54"/>
                    <a:pt x="179" y="36"/>
                    <a:pt x="161" y="31"/>
                  </a:cubicBezTo>
                  <a:close/>
                  <a:moveTo>
                    <a:pt x="157" y="121"/>
                  </a:moveTo>
                  <a:cubicBezTo>
                    <a:pt x="154" y="135"/>
                    <a:pt x="139" y="143"/>
                    <a:pt x="126" y="139"/>
                  </a:cubicBezTo>
                  <a:cubicBezTo>
                    <a:pt x="38" y="116"/>
                    <a:pt x="38" y="116"/>
                    <a:pt x="38" y="116"/>
                  </a:cubicBezTo>
                  <a:cubicBezTo>
                    <a:pt x="24" y="112"/>
                    <a:pt x="16" y="98"/>
                    <a:pt x="20" y="84"/>
                  </a:cubicBezTo>
                  <a:cubicBezTo>
                    <a:pt x="32" y="37"/>
                    <a:pt x="32" y="37"/>
                    <a:pt x="32" y="37"/>
                  </a:cubicBezTo>
                  <a:cubicBezTo>
                    <a:pt x="36" y="24"/>
                    <a:pt x="50" y="15"/>
                    <a:pt x="64" y="19"/>
                  </a:cubicBezTo>
                  <a:cubicBezTo>
                    <a:pt x="152" y="42"/>
                    <a:pt x="152" y="42"/>
                    <a:pt x="152" y="42"/>
                  </a:cubicBezTo>
                  <a:cubicBezTo>
                    <a:pt x="165" y="46"/>
                    <a:pt x="174" y="60"/>
                    <a:pt x="170" y="74"/>
                  </a:cubicBezTo>
                  <a:lnTo>
                    <a:pt x="157" y="121"/>
                  </a:lnTo>
                  <a:close/>
                </a:path>
              </a:pathLst>
            </a:custGeom>
            <a:solidFill>
              <a:srgbClr val="2A445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0" name="Google Shape;460;g17ab430885e_0_0"/>
            <p:cNvSpPr/>
            <p:nvPr/>
          </p:nvSpPr>
          <p:spPr>
            <a:xfrm rot="-5400000">
              <a:off x="646479" y="5849351"/>
              <a:ext cx="800398" cy="717101"/>
            </a:xfrm>
            <a:custGeom>
              <a:avLst/>
              <a:gdLst/>
              <a:ahLst/>
              <a:cxnLst/>
              <a:rect l="l" t="t" r="r" b="b"/>
              <a:pathLst>
                <a:path w="663" h="594" extrusionOk="0">
                  <a:moveTo>
                    <a:pt x="0" y="341"/>
                  </a:moveTo>
                  <a:lnTo>
                    <a:pt x="180" y="0"/>
                  </a:lnTo>
                  <a:lnTo>
                    <a:pt x="663" y="253"/>
                  </a:lnTo>
                  <a:lnTo>
                    <a:pt x="483" y="594"/>
                  </a:lnTo>
                  <a:lnTo>
                    <a:pt x="0" y="341"/>
                  </a:lnTo>
                  <a:close/>
                </a:path>
              </a:pathLst>
            </a:custGeom>
            <a:solidFill>
              <a:srgbClr val="E0730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1" name="Google Shape;461;g17ab430885e_0_0"/>
            <p:cNvSpPr/>
            <p:nvPr/>
          </p:nvSpPr>
          <p:spPr>
            <a:xfrm rot="-5400000">
              <a:off x="967000" y="6157800"/>
              <a:ext cx="592754" cy="327161"/>
            </a:xfrm>
            <a:custGeom>
              <a:avLst/>
              <a:gdLst/>
              <a:ahLst/>
              <a:cxnLst/>
              <a:rect l="l" t="t" r="r" b="b"/>
              <a:pathLst>
                <a:path w="491" h="271" extrusionOk="0">
                  <a:moveTo>
                    <a:pt x="8" y="0"/>
                  </a:moveTo>
                  <a:lnTo>
                    <a:pt x="0" y="19"/>
                  </a:lnTo>
                  <a:lnTo>
                    <a:pt x="482" y="271"/>
                  </a:lnTo>
                  <a:lnTo>
                    <a:pt x="491" y="253"/>
                  </a:lnTo>
                  <a:lnTo>
                    <a:pt x="8" y="0"/>
                  </a:lnTo>
                  <a:close/>
                </a:path>
              </a:pathLst>
            </a:custGeom>
            <a:solidFill>
              <a:srgbClr val="C55603"/>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2" name="Google Shape;462;g17ab430885e_0_0"/>
            <p:cNvSpPr/>
            <p:nvPr/>
          </p:nvSpPr>
          <p:spPr>
            <a:xfrm rot="-5400000">
              <a:off x="683299" y="5881342"/>
              <a:ext cx="725551" cy="653115"/>
            </a:xfrm>
            <a:custGeom>
              <a:avLst/>
              <a:gdLst/>
              <a:ahLst/>
              <a:cxnLst/>
              <a:rect l="l" t="t" r="r" b="b"/>
              <a:pathLst>
                <a:path w="601" h="541" extrusionOk="0">
                  <a:moveTo>
                    <a:pt x="3" y="311"/>
                  </a:moveTo>
                  <a:lnTo>
                    <a:pt x="6" y="313"/>
                  </a:lnTo>
                  <a:lnTo>
                    <a:pt x="165" y="9"/>
                  </a:lnTo>
                  <a:lnTo>
                    <a:pt x="594" y="232"/>
                  </a:lnTo>
                  <a:lnTo>
                    <a:pt x="436" y="534"/>
                  </a:lnTo>
                  <a:lnTo>
                    <a:pt x="5" y="309"/>
                  </a:lnTo>
                  <a:lnTo>
                    <a:pt x="3" y="311"/>
                  </a:lnTo>
                  <a:lnTo>
                    <a:pt x="6" y="313"/>
                  </a:lnTo>
                  <a:lnTo>
                    <a:pt x="3" y="311"/>
                  </a:lnTo>
                  <a:lnTo>
                    <a:pt x="2" y="314"/>
                  </a:lnTo>
                  <a:lnTo>
                    <a:pt x="438" y="541"/>
                  </a:lnTo>
                  <a:lnTo>
                    <a:pt x="601" y="229"/>
                  </a:lnTo>
                  <a:lnTo>
                    <a:pt x="163" y="0"/>
                  </a:lnTo>
                  <a:lnTo>
                    <a:pt x="0" y="313"/>
                  </a:lnTo>
                  <a:lnTo>
                    <a:pt x="2" y="314"/>
                  </a:lnTo>
                  <a:lnTo>
                    <a:pt x="3" y="311"/>
                  </a:ln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3" name="Google Shape;463;g17ab430885e_0_0"/>
            <p:cNvSpPr/>
            <p:nvPr/>
          </p:nvSpPr>
          <p:spPr>
            <a:xfrm rot="-5400000">
              <a:off x="1038227" y="5970678"/>
              <a:ext cx="143662" cy="230583"/>
            </a:xfrm>
            <a:custGeom>
              <a:avLst/>
              <a:gdLst/>
              <a:ahLst/>
              <a:cxnLst/>
              <a:rect l="l" t="t" r="r" b="b"/>
              <a:pathLst>
                <a:path w="119" h="191" extrusionOk="0">
                  <a:moveTo>
                    <a:pt x="119" y="14"/>
                  </a:moveTo>
                  <a:lnTo>
                    <a:pt x="27" y="191"/>
                  </a:lnTo>
                  <a:lnTo>
                    <a:pt x="0" y="177"/>
                  </a:lnTo>
                  <a:lnTo>
                    <a:pt x="94" y="0"/>
                  </a:lnTo>
                  <a:lnTo>
                    <a:pt x="119" y="14"/>
                  </a:lnTo>
                  <a:close/>
                </a:path>
              </a:pathLst>
            </a:custGeom>
            <a:solidFill>
              <a:srgbClr val="F9ED3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4" name="Google Shape;464;g17ab430885e_0_0"/>
            <p:cNvSpPr/>
            <p:nvPr/>
          </p:nvSpPr>
          <p:spPr>
            <a:xfrm rot="-5400000">
              <a:off x="1064787" y="5917560"/>
              <a:ext cx="143662" cy="232997"/>
            </a:xfrm>
            <a:custGeom>
              <a:avLst/>
              <a:gdLst/>
              <a:ahLst/>
              <a:cxnLst/>
              <a:rect l="l" t="t" r="r" b="b"/>
              <a:pathLst>
                <a:path w="119" h="193" extrusionOk="0">
                  <a:moveTo>
                    <a:pt x="119" y="14"/>
                  </a:moveTo>
                  <a:lnTo>
                    <a:pt x="26" y="193"/>
                  </a:lnTo>
                  <a:lnTo>
                    <a:pt x="0" y="179"/>
                  </a:lnTo>
                  <a:lnTo>
                    <a:pt x="93" y="0"/>
                  </a:lnTo>
                  <a:lnTo>
                    <a:pt x="119" y="14"/>
                  </a:lnTo>
                  <a:close/>
                </a:path>
              </a:pathLst>
            </a:custGeom>
            <a:solidFill>
              <a:srgbClr val="F9ED32"/>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5" name="Google Shape;465;g17ab430885e_0_0"/>
            <p:cNvSpPr/>
            <p:nvPr/>
          </p:nvSpPr>
          <p:spPr>
            <a:xfrm rot="-5400000">
              <a:off x="727966" y="5427420"/>
              <a:ext cx="651910" cy="772634"/>
            </a:xfrm>
            <a:custGeom>
              <a:avLst/>
              <a:gdLst/>
              <a:ahLst/>
              <a:cxnLst/>
              <a:rect l="l" t="t" r="r" b="b"/>
              <a:pathLst>
                <a:path w="540" h="640" extrusionOk="0">
                  <a:moveTo>
                    <a:pt x="0" y="123"/>
                  </a:moveTo>
                  <a:lnTo>
                    <a:pt x="366" y="0"/>
                  </a:lnTo>
                  <a:lnTo>
                    <a:pt x="540" y="516"/>
                  </a:lnTo>
                  <a:lnTo>
                    <a:pt x="175" y="640"/>
                  </a:lnTo>
                  <a:lnTo>
                    <a:pt x="0" y="123"/>
                  </a:lnTo>
                  <a:close/>
                </a:path>
              </a:pathLst>
            </a:custGeom>
            <a:solidFill>
              <a:srgbClr val="60AAC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6" name="Google Shape;466;g17ab430885e_0_0"/>
            <p:cNvSpPr/>
            <p:nvPr/>
          </p:nvSpPr>
          <p:spPr>
            <a:xfrm rot="-5400000">
              <a:off x="1015290" y="5729230"/>
              <a:ext cx="232997" cy="631387"/>
            </a:xfrm>
            <a:custGeom>
              <a:avLst/>
              <a:gdLst/>
              <a:ahLst/>
              <a:cxnLst/>
              <a:rect l="l" t="t" r="r" b="b"/>
              <a:pathLst>
                <a:path w="193" h="523" extrusionOk="0">
                  <a:moveTo>
                    <a:pt x="18" y="0"/>
                  </a:moveTo>
                  <a:lnTo>
                    <a:pt x="0" y="8"/>
                  </a:lnTo>
                  <a:lnTo>
                    <a:pt x="174" y="523"/>
                  </a:lnTo>
                  <a:lnTo>
                    <a:pt x="193" y="517"/>
                  </a:lnTo>
                  <a:lnTo>
                    <a:pt x="18" y="0"/>
                  </a:lnTo>
                  <a:close/>
                </a:path>
              </a:pathLst>
            </a:custGeom>
            <a:solidFill>
              <a:srgbClr val="4483AE"/>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7" name="Google Shape;467;g17ab430885e_0_0"/>
            <p:cNvSpPr/>
            <p:nvPr/>
          </p:nvSpPr>
          <p:spPr>
            <a:xfrm rot="-5400000">
              <a:off x="755733" y="5462430"/>
              <a:ext cx="595168" cy="703819"/>
            </a:xfrm>
            <a:custGeom>
              <a:avLst/>
              <a:gdLst/>
              <a:ahLst/>
              <a:cxnLst/>
              <a:rect l="l" t="t" r="r" b="b"/>
              <a:pathLst>
                <a:path w="493" h="583" extrusionOk="0">
                  <a:moveTo>
                    <a:pt x="4" y="117"/>
                  </a:moveTo>
                  <a:lnTo>
                    <a:pt x="5" y="119"/>
                  </a:lnTo>
                  <a:lnTo>
                    <a:pt x="330" y="8"/>
                  </a:lnTo>
                  <a:lnTo>
                    <a:pt x="486" y="465"/>
                  </a:lnTo>
                  <a:lnTo>
                    <a:pt x="165" y="575"/>
                  </a:lnTo>
                  <a:lnTo>
                    <a:pt x="8" y="115"/>
                  </a:lnTo>
                  <a:lnTo>
                    <a:pt x="4" y="117"/>
                  </a:lnTo>
                  <a:lnTo>
                    <a:pt x="5" y="119"/>
                  </a:lnTo>
                  <a:lnTo>
                    <a:pt x="4" y="117"/>
                  </a:lnTo>
                  <a:lnTo>
                    <a:pt x="1" y="117"/>
                  </a:lnTo>
                  <a:lnTo>
                    <a:pt x="161" y="583"/>
                  </a:lnTo>
                  <a:lnTo>
                    <a:pt x="493" y="469"/>
                  </a:lnTo>
                  <a:lnTo>
                    <a:pt x="334" y="0"/>
                  </a:lnTo>
                  <a:lnTo>
                    <a:pt x="0" y="114"/>
                  </a:lnTo>
                  <a:lnTo>
                    <a:pt x="1" y="117"/>
                  </a:lnTo>
                  <a:lnTo>
                    <a:pt x="4" y="117"/>
                  </a:lnTo>
                  <a:close/>
                </a:path>
              </a:pathLst>
            </a:custGeom>
            <a:solidFill>
              <a:srgbClr val="FFFFFF"/>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8" name="Google Shape;468;g17ab430885e_0_0"/>
            <p:cNvSpPr/>
            <p:nvPr/>
          </p:nvSpPr>
          <p:spPr>
            <a:xfrm rot="-5400000">
              <a:off x="1063579" y="5712329"/>
              <a:ext cx="241447" cy="111066"/>
            </a:xfrm>
            <a:custGeom>
              <a:avLst/>
              <a:gdLst/>
              <a:ahLst/>
              <a:cxnLst/>
              <a:rect l="l" t="t" r="r" b="b"/>
              <a:pathLst>
                <a:path w="200" h="92" extrusionOk="0">
                  <a:moveTo>
                    <a:pt x="200" y="28"/>
                  </a:moveTo>
                  <a:lnTo>
                    <a:pt x="10" y="92"/>
                  </a:lnTo>
                  <a:lnTo>
                    <a:pt x="0" y="63"/>
                  </a:lnTo>
                  <a:lnTo>
                    <a:pt x="189" y="0"/>
                  </a:lnTo>
                  <a:lnTo>
                    <a:pt x="200" y="28"/>
                  </a:lnTo>
                  <a:close/>
                </a:path>
              </a:pathLst>
            </a:custGeom>
            <a:solidFill>
              <a:srgbClr val="70C0E0"/>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sp>
          <p:nvSpPr>
            <p:cNvPr id="469" name="Google Shape;469;g17ab430885e_0_0"/>
            <p:cNvSpPr/>
            <p:nvPr/>
          </p:nvSpPr>
          <p:spPr>
            <a:xfrm rot="-5400000">
              <a:off x="1117301" y="5693616"/>
              <a:ext cx="241447" cy="112273"/>
            </a:xfrm>
            <a:custGeom>
              <a:avLst/>
              <a:gdLst/>
              <a:ahLst/>
              <a:cxnLst/>
              <a:rect l="l" t="t" r="r" b="b"/>
              <a:pathLst>
                <a:path w="200" h="93" extrusionOk="0">
                  <a:moveTo>
                    <a:pt x="200" y="29"/>
                  </a:moveTo>
                  <a:lnTo>
                    <a:pt x="10" y="93"/>
                  </a:lnTo>
                  <a:lnTo>
                    <a:pt x="0" y="65"/>
                  </a:lnTo>
                  <a:lnTo>
                    <a:pt x="190" y="0"/>
                  </a:lnTo>
                  <a:lnTo>
                    <a:pt x="200" y="29"/>
                  </a:lnTo>
                  <a:close/>
                </a:path>
              </a:pathLst>
            </a:custGeom>
            <a:solidFill>
              <a:srgbClr val="70C0E0"/>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rgbClr val="878787"/>
                </a:solidFill>
                <a:latin typeface="Questrial"/>
                <a:ea typeface="Questrial"/>
                <a:cs typeface="Questrial"/>
                <a:sym typeface="Questrial"/>
              </a:endParaRPr>
            </a:p>
          </p:txBody>
        </p:sp>
      </p:grpSp>
      <p:sp>
        <p:nvSpPr>
          <p:cNvPr id="470" name="Google Shape;470;g17ab430885e_0_0"/>
          <p:cNvSpPr txBox="1"/>
          <p:nvPr/>
        </p:nvSpPr>
        <p:spPr>
          <a:xfrm>
            <a:off x="11206375" y="8905913"/>
            <a:ext cx="12226800" cy="1200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7199" b="1">
                <a:solidFill>
                  <a:schemeClr val="dk1"/>
                </a:solidFill>
                <a:latin typeface="Montserrat"/>
                <a:ea typeface="Montserrat"/>
                <a:cs typeface="Montserrat"/>
                <a:sym typeface="Montserrat"/>
              </a:rPr>
              <a:t>INDUSTRIAL TRAINING</a:t>
            </a:r>
            <a:endParaRPr sz="2000" b="1"/>
          </a:p>
        </p:txBody>
      </p:sp>
      <p:sp>
        <p:nvSpPr>
          <p:cNvPr id="471" name="Google Shape;471;g17ab430885e_0_0"/>
          <p:cNvSpPr/>
          <p:nvPr/>
        </p:nvSpPr>
        <p:spPr>
          <a:xfrm>
            <a:off x="11802775" y="10944525"/>
            <a:ext cx="11280900" cy="1227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a:latin typeface="Montserrat Light"/>
                <a:ea typeface="Montserrat Light"/>
                <a:cs typeface="Montserrat Light"/>
                <a:sym typeface="Montserrat Light"/>
              </a:rPr>
              <a:t>Summer Internship at Sapphire Application Integrators Pvt. Ltd.</a:t>
            </a:r>
            <a:endParaRPr sz="3600">
              <a:solidFill>
                <a:schemeClr val="dk1"/>
              </a:solidFill>
              <a:latin typeface="Montserrat Light"/>
              <a:ea typeface="Montserrat Light"/>
              <a:cs typeface="Montserrat Light"/>
              <a:sym typeface="Montserrat Light"/>
            </a:endParaRPr>
          </a:p>
        </p:txBody>
      </p:sp>
      <p:pic>
        <p:nvPicPr>
          <p:cNvPr id="472" name="Google Shape;472;g17ab430885e_0_0"/>
          <p:cNvPicPr preferRelativeResize="0"/>
          <p:nvPr/>
        </p:nvPicPr>
        <p:blipFill>
          <a:blip r:embed="rId3">
            <a:alphaModFix/>
          </a:blip>
          <a:stretch>
            <a:fillRect/>
          </a:stretch>
        </p:blipFill>
        <p:spPr>
          <a:xfrm>
            <a:off x="15420513" y="1446550"/>
            <a:ext cx="3646124" cy="5262326"/>
          </a:xfrm>
          <a:prstGeom prst="rect">
            <a:avLst/>
          </a:prstGeom>
          <a:noFill/>
          <a:ln>
            <a:noFill/>
          </a:ln>
        </p:spPr>
      </p:pic>
      <p:sp>
        <p:nvSpPr>
          <p:cNvPr id="473" name="Google Shape;473;g17ab430885e_0_0"/>
          <p:cNvSpPr txBox="1"/>
          <p:nvPr/>
        </p:nvSpPr>
        <p:spPr>
          <a:xfrm>
            <a:off x="11206375" y="7329600"/>
            <a:ext cx="12226800" cy="661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99">
                <a:solidFill>
                  <a:schemeClr val="dk1"/>
                </a:solidFill>
                <a:latin typeface="Montserrat"/>
                <a:ea typeface="Montserrat"/>
                <a:cs typeface="Montserrat"/>
                <a:sym typeface="Montserrat"/>
              </a:rPr>
              <a:t>HARCOURT BUTLER TECHNICAL UNIVERSITY</a:t>
            </a: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g17ab430885e_1_547"/>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TECHNOLOGIES </a:t>
            </a:r>
            <a:r>
              <a:rPr lang="en-US" sz="6000" b="1" dirty="0">
                <a:solidFill>
                  <a:srgbClr val="CC4125"/>
                </a:solidFill>
                <a:latin typeface="Montserrat"/>
                <a:ea typeface="Montserrat"/>
                <a:cs typeface="Montserrat"/>
                <a:sym typeface="Montserrat"/>
              </a:rPr>
              <a:t>USED</a:t>
            </a:r>
            <a:endParaRPr sz="6000" b="1" dirty="0">
              <a:solidFill>
                <a:srgbClr val="CC4125"/>
              </a:solidFill>
            </a:endParaRPr>
          </a:p>
        </p:txBody>
      </p:sp>
      <p:cxnSp>
        <p:nvCxnSpPr>
          <p:cNvPr id="5231" name="Google Shape;5231;g17ab430885e_1_547"/>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5232" name="Google Shape;5232;g17ab430885e_1_547"/>
          <p:cNvPicPr preferRelativeResize="0"/>
          <p:nvPr/>
        </p:nvPicPr>
        <p:blipFill>
          <a:blip r:embed="rId3">
            <a:alphaModFix/>
          </a:blip>
          <a:stretch>
            <a:fillRect/>
          </a:stretch>
        </p:blipFill>
        <p:spPr>
          <a:xfrm>
            <a:off x="1866900" y="2155700"/>
            <a:ext cx="10358248" cy="5826501"/>
          </a:xfrm>
          <a:prstGeom prst="rect">
            <a:avLst/>
          </a:prstGeom>
          <a:noFill/>
          <a:ln>
            <a:noFill/>
          </a:ln>
        </p:spPr>
      </p:pic>
      <p:pic>
        <p:nvPicPr>
          <p:cNvPr id="5233" name="Google Shape;5233;g17ab430885e_1_547"/>
          <p:cNvPicPr preferRelativeResize="0"/>
          <p:nvPr/>
        </p:nvPicPr>
        <p:blipFill>
          <a:blip r:embed="rId4">
            <a:alphaModFix/>
          </a:blip>
          <a:stretch>
            <a:fillRect/>
          </a:stretch>
        </p:blipFill>
        <p:spPr>
          <a:xfrm>
            <a:off x="12995400" y="2220850"/>
            <a:ext cx="9715500" cy="5696199"/>
          </a:xfrm>
          <a:prstGeom prst="rect">
            <a:avLst/>
          </a:prstGeom>
          <a:noFill/>
          <a:ln>
            <a:noFill/>
          </a:ln>
        </p:spPr>
      </p:pic>
      <p:pic>
        <p:nvPicPr>
          <p:cNvPr id="5234" name="Google Shape;5234;g17ab430885e_1_547"/>
          <p:cNvPicPr preferRelativeResize="0"/>
          <p:nvPr/>
        </p:nvPicPr>
        <p:blipFill>
          <a:blip r:embed="rId5">
            <a:alphaModFix/>
          </a:blip>
          <a:stretch>
            <a:fillRect/>
          </a:stretch>
        </p:blipFill>
        <p:spPr>
          <a:xfrm>
            <a:off x="1866900" y="8490075"/>
            <a:ext cx="5736525" cy="3714400"/>
          </a:xfrm>
          <a:prstGeom prst="rect">
            <a:avLst/>
          </a:prstGeom>
          <a:noFill/>
          <a:ln>
            <a:noFill/>
          </a:ln>
        </p:spPr>
      </p:pic>
      <p:pic>
        <p:nvPicPr>
          <p:cNvPr id="5235" name="Google Shape;5235;g17ab430885e_1_547"/>
          <p:cNvPicPr preferRelativeResize="0"/>
          <p:nvPr/>
        </p:nvPicPr>
        <p:blipFill>
          <a:blip r:embed="rId6">
            <a:alphaModFix/>
          </a:blip>
          <a:stretch>
            <a:fillRect/>
          </a:stretch>
        </p:blipFill>
        <p:spPr>
          <a:xfrm>
            <a:off x="10519450" y="8490074"/>
            <a:ext cx="3345100" cy="3345100"/>
          </a:xfrm>
          <a:prstGeom prst="rect">
            <a:avLst/>
          </a:prstGeom>
          <a:noFill/>
          <a:ln>
            <a:noFill/>
          </a:ln>
        </p:spPr>
      </p:pic>
      <p:pic>
        <p:nvPicPr>
          <p:cNvPr id="5236" name="Google Shape;5236;g17ab430885e_1_547"/>
          <p:cNvPicPr preferRelativeResize="0"/>
          <p:nvPr/>
        </p:nvPicPr>
        <p:blipFill>
          <a:blip r:embed="rId7">
            <a:alphaModFix/>
          </a:blip>
          <a:stretch>
            <a:fillRect/>
          </a:stretch>
        </p:blipFill>
        <p:spPr>
          <a:xfrm>
            <a:off x="15411648" y="7825175"/>
            <a:ext cx="7159626" cy="4379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40"/>
        <p:cNvGrpSpPr/>
        <p:nvPr/>
      </p:nvGrpSpPr>
      <p:grpSpPr>
        <a:xfrm>
          <a:off x="0" y="0"/>
          <a:ext cx="0" cy="0"/>
          <a:chOff x="0" y="0"/>
          <a:chExt cx="0" cy="0"/>
        </a:xfrm>
      </p:grpSpPr>
      <p:sp>
        <p:nvSpPr>
          <p:cNvPr id="5241" name="Google Shape;5241;g1823b2ac53a_0_5"/>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lvl="0" indent="0" algn="ctr" rtl="0">
              <a:spcBef>
                <a:spcPts val="0"/>
              </a:spcBef>
              <a:spcAft>
                <a:spcPts val="0"/>
              </a:spcAft>
              <a:buNone/>
            </a:pPr>
            <a:r>
              <a:rPr lang="en-US" sz="6000" b="1">
                <a:latin typeface="Montserrat"/>
                <a:ea typeface="Montserrat"/>
                <a:cs typeface="Montserrat"/>
                <a:sym typeface="Montserrat"/>
              </a:rPr>
              <a:t>BENEFITS OF </a:t>
            </a:r>
            <a:r>
              <a:rPr lang="en-US" sz="6000" b="1">
                <a:solidFill>
                  <a:srgbClr val="CC4125"/>
                </a:solidFill>
                <a:latin typeface="Montserrat"/>
                <a:ea typeface="Montserrat"/>
                <a:cs typeface="Montserrat"/>
                <a:sym typeface="Montserrat"/>
              </a:rPr>
              <a:t>REACT JS</a:t>
            </a:r>
            <a:endParaRPr sz="6000" b="1">
              <a:latin typeface="Montserrat"/>
              <a:ea typeface="Montserrat"/>
              <a:cs typeface="Montserrat"/>
              <a:sym typeface="Montserrat"/>
            </a:endParaRPr>
          </a:p>
        </p:txBody>
      </p:sp>
      <p:cxnSp>
        <p:nvCxnSpPr>
          <p:cNvPr id="5242" name="Google Shape;5242;g1823b2ac53a_0_5"/>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5243" name="Google Shape;5243;g1823b2ac53a_0_5"/>
          <p:cNvPicPr preferRelativeResize="0"/>
          <p:nvPr/>
        </p:nvPicPr>
        <p:blipFill>
          <a:blip r:embed="rId3">
            <a:alphaModFix/>
          </a:blip>
          <a:stretch>
            <a:fillRect/>
          </a:stretch>
        </p:blipFill>
        <p:spPr>
          <a:xfrm>
            <a:off x="2609050" y="2346950"/>
            <a:ext cx="18213450" cy="10918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47"/>
        <p:cNvGrpSpPr/>
        <p:nvPr/>
      </p:nvGrpSpPr>
      <p:grpSpPr>
        <a:xfrm>
          <a:off x="0" y="0"/>
          <a:ext cx="0" cy="0"/>
          <a:chOff x="0" y="0"/>
          <a:chExt cx="0" cy="0"/>
        </a:xfrm>
      </p:grpSpPr>
      <p:sp>
        <p:nvSpPr>
          <p:cNvPr id="5248" name="Google Shape;5248;g1823b2ac53a_0_0"/>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latin typeface="Montserrat"/>
                <a:ea typeface="Montserrat"/>
                <a:cs typeface="Montserrat"/>
                <a:sym typeface="Montserrat"/>
              </a:rPr>
              <a:t>BENEFITS OF </a:t>
            </a:r>
            <a:r>
              <a:rPr lang="en-US" sz="6000" b="1">
                <a:solidFill>
                  <a:srgbClr val="CC4125"/>
                </a:solidFill>
                <a:latin typeface="Montserrat"/>
                <a:ea typeface="Montserrat"/>
                <a:cs typeface="Montserrat"/>
                <a:sym typeface="Montserrat"/>
              </a:rPr>
              <a:t>NODE JS</a:t>
            </a:r>
            <a:endParaRPr sz="6000" b="1">
              <a:solidFill>
                <a:srgbClr val="CC4125"/>
              </a:solidFill>
            </a:endParaRPr>
          </a:p>
        </p:txBody>
      </p:sp>
      <p:cxnSp>
        <p:nvCxnSpPr>
          <p:cNvPr id="5249" name="Google Shape;5249;g1823b2ac53a_0_0"/>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5250" name="Google Shape;5250;g1823b2ac53a_0_0"/>
          <p:cNvPicPr preferRelativeResize="0"/>
          <p:nvPr/>
        </p:nvPicPr>
        <p:blipFill>
          <a:blip r:embed="rId3">
            <a:alphaModFix/>
          </a:blip>
          <a:stretch>
            <a:fillRect/>
          </a:stretch>
        </p:blipFill>
        <p:spPr>
          <a:xfrm>
            <a:off x="1187338" y="2222725"/>
            <a:ext cx="22009326" cy="10723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54"/>
        <p:cNvGrpSpPr/>
        <p:nvPr/>
      </p:nvGrpSpPr>
      <p:grpSpPr>
        <a:xfrm>
          <a:off x="0" y="0"/>
          <a:ext cx="0" cy="0"/>
          <a:chOff x="0" y="0"/>
          <a:chExt cx="0" cy="0"/>
        </a:xfrm>
      </p:grpSpPr>
      <p:sp>
        <p:nvSpPr>
          <p:cNvPr id="5255" name="Google Shape;5255;g1823b2ac53a_0_19"/>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latin typeface="Montserrat"/>
                <a:ea typeface="Montserrat"/>
                <a:cs typeface="Montserrat"/>
                <a:sym typeface="Montserrat"/>
              </a:rPr>
              <a:t>PROJECT FIRST</a:t>
            </a:r>
            <a:r>
              <a:rPr lang="en-US" sz="6000" b="1">
                <a:solidFill>
                  <a:srgbClr val="CC4125"/>
                </a:solidFill>
                <a:latin typeface="Montserrat"/>
                <a:ea typeface="Montserrat"/>
                <a:cs typeface="Montserrat"/>
                <a:sym typeface="Montserrat"/>
              </a:rPr>
              <a:t> LOOK</a:t>
            </a:r>
            <a:endParaRPr sz="6000" b="1">
              <a:solidFill>
                <a:srgbClr val="CC4125"/>
              </a:solidFill>
            </a:endParaRPr>
          </a:p>
        </p:txBody>
      </p:sp>
      <p:cxnSp>
        <p:nvCxnSpPr>
          <p:cNvPr id="5256" name="Google Shape;5256;g1823b2ac53a_0_19"/>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20221102_223015">
            <a:hlinkClick r:id="" action="ppaction://media"/>
            <a:extLst>
              <a:ext uri="{FF2B5EF4-FFF2-40B4-BE49-F238E27FC236}">
                <a16:creationId xmlns:a16="http://schemas.microsoft.com/office/drawing/2014/main" id="{904DF641-D795-7D47-39C1-29945F7B3D25}"/>
              </a:ext>
            </a:extLst>
          </p:cNvPr>
          <p:cNvPicPr>
            <a:picLocks noChangeAspect="1"/>
          </p:cNvPicPr>
          <p:nvPr>
            <a:videoFile r:link="rId1"/>
            <p:extLst>
              <p:ext uri="{DAA4B4D4-6D71-4841-9C94-3DE7FCFB9230}">
                <p14:media xmlns:p14="http://schemas.microsoft.com/office/powerpoint/2010/main" r:embed="rId2">
                  <p14:trim end="7549"/>
                </p14:media>
              </p:ext>
            </p:extLst>
          </p:nvPr>
        </p:nvPicPr>
        <p:blipFill>
          <a:blip r:embed="rId5"/>
          <a:stretch>
            <a:fillRect/>
          </a:stretch>
        </p:blipFill>
        <p:spPr>
          <a:xfrm>
            <a:off x="314130" y="1970925"/>
            <a:ext cx="23755739" cy="115414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7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60"/>
        <p:cNvGrpSpPr/>
        <p:nvPr/>
      </p:nvGrpSpPr>
      <p:grpSpPr>
        <a:xfrm>
          <a:off x="0" y="0"/>
          <a:ext cx="0" cy="0"/>
          <a:chOff x="0" y="0"/>
          <a:chExt cx="0" cy="0"/>
        </a:xfrm>
      </p:grpSpPr>
      <p:sp>
        <p:nvSpPr>
          <p:cNvPr id="5261" name="Google Shape;5261;g1823b2ac53a_0_25"/>
          <p:cNvSpPr txBox="1"/>
          <p:nvPr/>
        </p:nvSpPr>
        <p:spPr>
          <a:xfrm>
            <a:off x="985650" y="3734088"/>
            <a:ext cx="22412700" cy="62478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0" b="1" dirty="0">
                <a:latin typeface="Montserrat"/>
                <a:ea typeface="Montserrat"/>
                <a:cs typeface="Montserrat"/>
                <a:sym typeface="Montserrat"/>
              </a:rPr>
              <a:t>APPLICATION</a:t>
            </a:r>
          </a:p>
          <a:p>
            <a:pPr marL="0" marR="0" lvl="0" indent="0" algn="ctr" rtl="0">
              <a:spcBef>
                <a:spcPts val="0"/>
              </a:spcBef>
              <a:spcAft>
                <a:spcPts val="0"/>
              </a:spcAft>
              <a:buNone/>
            </a:pPr>
            <a:r>
              <a:rPr lang="en-US" sz="20000" b="1" dirty="0">
                <a:latin typeface="Montserrat"/>
                <a:ea typeface="Montserrat"/>
                <a:cs typeface="Montserrat"/>
                <a:sym typeface="Montserrat"/>
              </a:rPr>
              <a:t> </a:t>
            </a:r>
            <a:r>
              <a:rPr lang="en-US" sz="20000" b="1" dirty="0">
                <a:solidFill>
                  <a:srgbClr val="CC4125"/>
                </a:solidFill>
                <a:latin typeface="Montserrat"/>
                <a:ea typeface="Montserrat"/>
                <a:cs typeface="Montserrat"/>
                <a:sym typeface="Montserrat"/>
              </a:rPr>
              <a:t>FEATURES</a:t>
            </a:r>
            <a:endParaRPr sz="20000" b="1" dirty="0">
              <a:solidFill>
                <a:srgbClr val="CC4125"/>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FLOW </a:t>
            </a:r>
            <a:r>
              <a:rPr lang="en-US" sz="6000" b="1" dirty="0">
                <a:solidFill>
                  <a:srgbClr val="CC4125"/>
                </a:solidFill>
                <a:latin typeface="Montserrat"/>
                <a:ea typeface="Montserrat"/>
                <a:cs typeface="Montserrat"/>
                <a:sym typeface="Montserrat"/>
              </a:rPr>
              <a:t>CHART</a:t>
            </a:r>
            <a:endParaRPr sz="6000" b="1" dirty="0">
              <a:solidFill>
                <a:srgbClr val="CC4125"/>
              </a:solidFill>
            </a:endParaRPr>
          </a:p>
        </p:txBody>
      </p:sp>
      <p:cxnSp>
        <p:nvCxnSpPr>
          <p:cNvPr id="5280" name="Google Shape;5280;g1823b2ac53a_0_4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sp>
        <p:nvSpPr>
          <p:cNvPr id="2" name="Oval 1">
            <a:extLst>
              <a:ext uri="{FF2B5EF4-FFF2-40B4-BE49-F238E27FC236}">
                <a16:creationId xmlns:a16="http://schemas.microsoft.com/office/drawing/2014/main" id="{32B428EB-E599-6210-B9A0-9A939874A44E}"/>
              </a:ext>
            </a:extLst>
          </p:cNvPr>
          <p:cNvSpPr/>
          <p:nvPr/>
        </p:nvSpPr>
        <p:spPr>
          <a:xfrm>
            <a:off x="324625" y="6356237"/>
            <a:ext cx="2365505" cy="153543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6C6538BE-955B-8579-AC7C-2638F5F25953}"/>
              </a:ext>
            </a:extLst>
          </p:cNvPr>
          <p:cNvSpPr/>
          <p:nvPr/>
        </p:nvSpPr>
        <p:spPr>
          <a:xfrm>
            <a:off x="2550986" y="3951509"/>
            <a:ext cx="2107096" cy="927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3" name="Google Shape;5279;g1823b2ac53a_0_42">
            <a:extLst>
              <a:ext uri="{FF2B5EF4-FFF2-40B4-BE49-F238E27FC236}">
                <a16:creationId xmlns:a16="http://schemas.microsoft.com/office/drawing/2014/main" id="{EACD201D-A58C-FEEC-11AD-A4CA8BC31C19}"/>
              </a:ext>
            </a:extLst>
          </p:cNvPr>
          <p:cNvSpPr txBox="1"/>
          <p:nvPr/>
        </p:nvSpPr>
        <p:spPr>
          <a:xfrm>
            <a:off x="2550987" y="4188910"/>
            <a:ext cx="210709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Montserrat"/>
                <a:ea typeface="Montserrat"/>
                <a:cs typeface="Montserrat"/>
                <a:sym typeface="Montserrat"/>
              </a:rPr>
              <a:t>Sign-Up</a:t>
            </a:r>
            <a:endParaRPr sz="2800" dirty="0">
              <a:solidFill>
                <a:srgbClr val="CC4125"/>
              </a:solidFill>
            </a:endParaRPr>
          </a:p>
        </p:txBody>
      </p:sp>
      <p:sp>
        <p:nvSpPr>
          <p:cNvPr id="15" name="Rectangle: Rounded Corners 14">
            <a:extLst>
              <a:ext uri="{FF2B5EF4-FFF2-40B4-BE49-F238E27FC236}">
                <a16:creationId xmlns:a16="http://schemas.microsoft.com/office/drawing/2014/main" id="{04818B6C-94C7-7D28-1E6E-2208C8D77844}"/>
              </a:ext>
            </a:extLst>
          </p:cNvPr>
          <p:cNvSpPr/>
          <p:nvPr/>
        </p:nvSpPr>
        <p:spPr>
          <a:xfrm>
            <a:off x="2550985" y="9296727"/>
            <a:ext cx="2107096" cy="927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16" name="Google Shape;5279;g1823b2ac53a_0_42">
            <a:extLst>
              <a:ext uri="{FF2B5EF4-FFF2-40B4-BE49-F238E27FC236}">
                <a16:creationId xmlns:a16="http://schemas.microsoft.com/office/drawing/2014/main" id="{BA19D7F7-8587-429B-2350-87D42B91DBC8}"/>
              </a:ext>
            </a:extLst>
          </p:cNvPr>
          <p:cNvSpPr txBox="1"/>
          <p:nvPr/>
        </p:nvSpPr>
        <p:spPr>
          <a:xfrm>
            <a:off x="2550986" y="9534128"/>
            <a:ext cx="2107096"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Montserrat"/>
                <a:ea typeface="Montserrat"/>
                <a:cs typeface="Montserrat"/>
                <a:sym typeface="Montserrat"/>
              </a:rPr>
              <a:t>Sign-In</a:t>
            </a:r>
            <a:endParaRPr sz="2800" dirty="0">
              <a:solidFill>
                <a:srgbClr val="CC4125"/>
              </a:solidFill>
            </a:endParaRPr>
          </a:p>
        </p:txBody>
      </p:sp>
      <p:sp>
        <p:nvSpPr>
          <p:cNvPr id="17" name="Google Shape;5279;g1823b2ac53a_0_42">
            <a:extLst>
              <a:ext uri="{FF2B5EF4-FFF2-40B4-BE49-F238E27FC236}">
                <a16:creationId xmlns:a16="http://schemas.microsoft.com/office/drawing/2014/main" id="{FF375214-81F7-B843-3F9B-80CCE467B876}"/>
              </a:ext>
            </a:extLst>
          </p:cNvPr>
          <p:cNvSpPr txBox="1"/>
          <p:nvPr/>
        </p:nvSpPr>
        <p:spPr>
          <a:xfrm>
            <a:off x="453829" y="6755814"/>
            <a:ext cx="210709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dirty="0">
                <a:solidFill>
                  <a:srgbClr val="CC4125"/>
                </a:solidFill>
                <a:latin typeface="Montserrat"/>
                <a:sym typeface="Montserrat"/>
              </a:rPr>
              <a:t>Start</a:t>
            </a:r>
            <a:endParaRPr sz="4000" dirty="0">
              <a:solidFill>
                <a:srgbClr val="CC4125"/>
              </a:solidFill>
            </a:endParaRPr>
          </a:p>
        </p:txBody>
      </p:sp>
      <p:cxnSp>
        <p:nvCxnSpPr>
          <p:cNvPr id="19" name="Connector: Elbow 18">
            <a:extLst>
              <a:ext uri="{FF2B5EF4-FFF2-40B4-BE49-F238E27FC236}">
                <a16:creationId xmlns:a16="http://schemas.microsoft.com/office/drawing/2014/main" id="{3B58B986-D6B2-BC49-A356-6F6223D2A5E3}"/>
              </a:ext>
            </a:extLst>
          </p:cNvPr>
          <p:cNvCxnSpPr>
            <a:cxnSpLocks/>
            <a:stCxn id="13" idx="3"/>
            <a:endCxn id="23" idx="0"/>
          </p:cNvCxnSpPr>
          <p:nvPr/>
        </p:nvCxnSpPr>
        <p:spPr>
          <a:xfrm>
            <a:off x="4658083" y="4450500"/>
            <a:ext cx="906733" cy="201966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2" name="Connector: Elbow 21">
            <a:extLst>
              <a:ext uri="{FF2B5EF4-FFF2-40B4-BE49-F238E27FC236}">
                <a16:creationId xmlns:a16="http://schemas.microsoft.com/office/drawing/2014/main" id="{42EDBDCD-E1E3-5E16-A8D2-0CBD394E3060}"/>
              </a:ext>
            </a:extLst>
          </p:cNvPr>
          <p:cNvCxnSpPr>
            <a:cxnSpLocks/>
            <a:stCxn id="16" idx="3"/>
            <a:endCxn id="23" idx="2"/>
          </p:cNvCxnSpPr>
          <p:nvPr/>
        </p:nvCxnSpPr>
        <p:spPr>
          <a:xfrm flipV="1">
            <a:off x="4658082" y="7397167"/>
            <a:ext cx="906734" cy="2398551"/>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3" name="Rectangle: Rounded Corners 22">
            <a:extLst>
              <a:ext uri="{FF2B5EF4-FFF2-40B4-BE49-F238E27FC236}">
                <a16:creationId xmlns:a16="http://schemas.microsoft.com/office/drawing/2014/main" id="{3BF8434E-B8FF-E135-DDB6-D57F200F5D89}"/>
              </a:ext>
            </a:extLst>
          </p:cNvPr>
          <p:cNvSpPr/>
          <p:nvPr/>
        </p:nvSpPr>
        <p:spPr>
          <a:xfrm>
            <a:off x="4382064" y="6470167"/>
            <a:ext cx="2365504" cy="927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4" name="Google Shape;5279;g1823b2ac53a_0_42">
            <a:extLst>
              <a:ext uri="{FF2B5EF4-FFF2-40B4-BE49-F238E27FC236}">
                <a16:creationId xmlns:a16="http://schemas.microsoft.com/office/drawing/2014/main" id="{EC72A01D-CD03-1FA3-B18B-D70A26F27CE7}"/>
              </a:ext>
            </a:extLst>
          </p:cNvPr>
          <p:cNvSpPr txBox="1"/>
          <p:nvPr/>
        </p:nvSpPr>
        <p:spPr>
          <a:xfrm>
            <a:off x="4382065" y="6707568"/>
            <a:ext cx="236550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Montserrat"/>
                <a:ea typeface="Montserrat"/>
                <a:cs typeface="Montserrat"/>
                <a:sym typeface="Montserrat"/>
              </a:rPr>
              <a:t>Home Page</a:t>
            </a:r>
            <a:endParaRPr sz="2800" dirty="0">
              <a:solidFill>
                <a:srgbClr val="CC4125"/>
              </a:solidFill>
            </a:endParaRPr>
          </a:p>
        </p:txBody>
      </p:sp>
      <p:cxnSp>
        <p:nvCxnSpPr>
          <p:cNvPr id="28" name="Connector: Elbow 27">
            <a:extLst>
              <a:ext uri="{FF2B5EF4-FFF2-40B4-BE49-F238E27FC236}">
                <a16:creationId xmlns:a16="http://schemas.microsoft.com/office/drawing/2014/main" id="{FD2B3391-DB31-82C2-2BAB-330B4840F7F0}"/>
              </a:ext>
            </a:extLst>
          </p:cNvPr>
          <p:cNvCxnSpPr>
            <a:cxnSpLocks/>
            <a:stCxn id="2" idx="0"/>
            <a:endCxn id="13" idx="1"/>
          </p:cNvCxnSpPr>
          <p:nvPr/>
        </p:nvCxnSpPr>
        <p:spPr>
          <a:xfrm rot="5400000" flipH="1" flipV="1">
            <a:off x="1076314" y="4881565"/>
            <a:ext cx="1905737" cy="104360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0" name="Connector: Elbow 29">
            <a:extLst>
              <a:ext uri="{FF2B5EF4-FFF2-40B4-BE49-F238E27FC236}">
                <a16:creationId xmlns:a16="http://schemas.microsoft.com/office/drawing/2014/main" id="{5690423D-7D53-6B5F-944D-34FAD13F8521}"/>
              </a:ext>
            </a:extLst>
          </p:cNvPr>
          <p:cNvCxnSpPr>
            <a:cxnSpLocks/>
            <a:stCxn id="2" idx="4"/>
            <a:endCxn id="16" idx="1"/>
          </p:cNvCxnSpPr>
          <p:nvPr/>
        </p:nvCxnSpPr>
        <p:spPr>
          <a:xfrm rot="16200000" flipH="1">
            <a:off x="1077158" y="8321890"/>
            <a:ext cx="1904048" cy="1043608"/>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31" name="Oval 30">
            <a:extLst>
              <a:ext uri="{FF2B5EF4-FFF2-40B4-BE49-F238E27FC236}">
                <a16:creationId xmlns:a16="http://schemas.microsoft.com/office/drawing/2014/main" id="{990DB034-89C7-CF1B-A95A-2E1371C546F0}"/>
              </a:ext>
            </a:extLst>
          </p:cNvPr>
          <p:cNvSpPr/>
          <p:nvPr/>
        </p:nvSpPr>
        <p:spPr>
          <a:xfrm>
            <a:off x="21693870" y="6090283"/>
            <a:ext cx="2365505" cy="1535433"/>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32" name="Google Shape;5279;g1823b2ac53a_0_42">
            <a:extLst>
              <a:ext uri="{FF2B5EF4-FFF2-40B4-BE49-F238E27FC236}">
                <a16:creationId xmlns:a16="http://schemas.microsoft.com/office/drawing/2014/main" id="{AA7F6024-FFB8-478A-E532-8956B7EC929A}"/>
              </a:ext>
            </a:extLst>
          </p:cNvPr>
          <p:cNvSpPr txBox="1"/>
          <p:nvPr/>
        </p:nvSpPr>
        <p:spPr>
          <a:xfrm>
            <a:off x="21823074" y="6489860"/>
            <a:ext cx="210709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4000" dirty="0">
                <a:solidFill>
                  <a:srgbClr val="CC4125"/>
                </a:solidFill>
                <a:latin typeface="Montserrat"/>
                <a:sym typeface="Montserrat"/>
              </a:rPr>
              <a:t>End</a:t>
            </a:r>
            <a:endParaRPr sz="4000" dirty="0">
              <a:solidFill>
                <a:srgbClr val="CC4125"/>
              </a:solidFill>
            </a:endParaRPr>
          </a:p>
        </p:txBody>
      </p:sp>
      <p:sp>
        <p:nvSpPr>
          <p:cNvPr id="39" name="Rectangle: Rounded Corners 38">
            <a:extLst>
              <a:ext uri="{FF2B5EF4-FFF2-40B4-BE49-F238E27FC236}">
                <a16:creationId xmlns:a16="http://schemas.microsoft.com/office/drawing/2014/main" id="{46E0911A-A402-C222-939A-F58C4F8049C7}"/>
              </a:ext>
            </a:extLst>
          </p:cNvPr>
          <p:cNvSpPr/>
          <p:nvPr/>
        </p:nvSpPr>
        <p:spPr>
          <a:xfrm>
            <a:off x="8487483" y="9295896"/>
            <a:ext cx="2365504" cy="90730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40" name="Google Shape;5279;g1823b2ac53a_0_42">
            <a:extLst>
              <a:ext uri="{FF2B5EF4-FFF2-40B4-BE49-F238E27FC236}">
                <a16:creationId xmlns:a16="http://schemas.microsoft.com/office/drawing/2014/main" id="{807DBAAA-B632-B83F-4E79-209CDB651A57}"/>
              </a:ext>
            </a:extLst>
          </p:cNvPr>
          <p:cNvSpPr txBox="1"/>
          <p:nvPr/>
        </p:nvSpPr>
        <p:spPr>
          <a:xfrm>
            <a:off x="8487484" y="9513604"/>
            <a:ext cx="236550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Montserrat"/>
                <a:ea typeface="Montserrat"/>
                <a:cs typeface="Montserrat"/>
                <a:sym typeface="Montserrat"/>
              </a:rPr>
              <a:t>Foods</a:t>
            </a:r>
            <a:endParaRPr sz="2800" dirty="0">
              <a:solidFill>
                <a:srgbClr val="CC4125"/>
              </a:solidFill>
            </a:endParaRPr>
          </a:p>
        </p:txBody>
      </p:sp>
      <p:sp>
        <p:nvSpPr>
          <p:cNvPr id="45" name="Rectangle: Rounded Corners 44">
            <a:extLst>
              <a:ext uri="{FF2B5EF4-FFF2-40B4-BE49-F238E27FC236}">
                <a16:creationId xmlns:a16="http://schemas.microsoft.com/office/drawing/2014/main" id="{AB6B9542-D753-D38D-2C6F-E0D2153BBFF4}"/>
              </a:ext>
            </a:extLst>
          </p:cNvPr>
          <p:cNvSpPr/>
          <p:nvPr/>
        </p:nvSpPr>
        <p:spPr>
          <a:xfrm>
            <a:off x="8270166" y="3775640"/>
            <a:ext cx="2821902" cy="927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46" name="Google Shape;5279;g1823b2ac53a_0_42">
            <a:extLst>
              <a:ext uri="{FF2B5EF4-FFF2-40B4-BE49-F238E27FC236}">
                <a16:creationId xmlns:a16="http://schemas.microsoft.com/office/drawing/2014/main" id="{4012A2B4-C683-1F95-3AAC-3C98AF6ACFAF}"/>
              </a:ext>
            </a:extLst>
          </p:cNvPr>
          <p:cNvSpPr txBox="1"/>
          <p:nvPr/>
        </p:nvSpPr>
        <p:spPr>
          <a:xfrm>
            <a:off x="8270166" y="4013041"/>
            <a:ext cx="282190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Montserrat"/>
                <a:ea typeface="Montserrat"/>
                <a:cs typeface="Montserrat"/>
                <a:sym typeface="Montserrat"/>
              </a:rPr>
              <a:t>Popular Foods</a:t>
            </a:r>
            <a:endParaRPr sz="2800" dirty="0">
              <a:solidFill>
                <a:srgbClr val="CC4125"/>
              </a:solidFill>
            </a:endParaRPr>
          </a:p>
        </p:txBody>
      </p:sp>
      <p:sp>
        <p:nvSpPr>
          <p:cNvPr id="47" name="Rectangle: Rounded Corners 46">
            <a:extLst>
              <a:ext uri="{FF2B5EF4-FFF2-40B4-BE49-F238E27FC236}">
                <a16:creationId xmlns:a16="http://schemas.microsoft.com/office/drawing/2014/main" id="{1B461ECD-64AD-A348-EA1F-D4C53C93AECC}"/>
              </a:ext>
            </a:extLst>
          </p:cNvPr>
          <p:cNvSpPr/>
          <p:nvPr/>
        </p:nvSpPr>
        <p:spPr>
          <a:xfrm>
            <a:off x="10444219" y="6450289"/>
            <a:ext cx="2365504" cy="927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48" name="Google Shape;5279;g1823b2ac53a_0_42">
            <a:extLst>
              <a:ext uri="{FF2B5EF4-FFF2-40B4-BE49-F238E27FC236}">
                <a16:creationId xmlns:a16="http://schemas.microsoft.com/office/drawing/2014/main" id="{0EB06266-FEA4-17A4-2A27-DA31EA283A52}"/>
              </a:ext>
            </a:extLst>
          </p:cNvPr>
          <p:cNvSpPr txBox="1"/>
          <p:nvPr/>
        </p:nvSpPr>
        <p:spPr>
          <a:xfrm>
            <a:off x="10444220" y="6687690"/>
            <a:ext cx="236550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solidFill>
                  <a:schemeClr val="tx1"/>
                </a:solidFill>
                <a:latin typeface="Montserrat"/>
                <a:sym typeface="Montserrat"/>
              </a:rPr>
              <a:t>Filter Foods</a:t>
            </a:r>
            <a:endParaRPr sz="2800" dirty="0">
              <a:solidFill>
                <a:schemeClr val="tx1"/>
              </a:solidFill>
            </a:endParaRPr>
          </a:p>
        </p:txBody>
      </p:sp>
      <p:sp>
        <p:nvSpPr>
          <p:cNvPr id="58" name="Rectangle: Rounded Corners 57">
            <a:extLst>
              <a:ext uri="{FF2B5EF4-FFF2-40B4-BE49-F238E27FC236}">
                <a16:creationId xmlns:a16="http://schemas.microsoft.com/office/drawing/2014/main" id="{E4F96651-0A29-C314-FC40-468A4EBE34FC}"/>
              </a:ext>
            </a:extLst>
          </p:cNvPr>
          <p:cNvSpPr/>
          <p:nvPr/>
        </p:nvSpPr>
        <p:spPr>
          <a:xfrm>
            <a:off x="13743355" y="6470166"/>
            <a:ext cx="2365504" cy="927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59" name="Google Shape;5279;g1823b2ac53a_0_42">
            <a:extLst>
              <a:ext uri="{FF2B5EF4-FFF2-40B4-BE49-F238E27FC236}">
                <a16:creationId xmlns:a16="http://schemas.microsoft.com/office/drawing/2014/main" id="{C7A5A8EE-5A28-BCA2-EB3E-B0102E2CC4BA}"/>
              </a:ext>
            </a:extLst>
          </p:cNvPr>
          <p:cNvSpPr txBox="1"/>
          <p:nvPr/>
        </p:nvSpPr>
        <p:spPr>
          <a:xfrm>
            <a:off x="13695772" y="6684456"/>
            <a:ext cx="236550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Montserrat"/>
                <a:ea typeface="Montserrat"/>
                <a:cs typeface="Montserrat"/>
                <a:sym typeface="Montserrat"/>
              </a:rPr>
              <a:t>Cart</a:t>
            </a:r>
            <a:endParaRPr sz="2800" dirty="0">
              <a:solidFill>
                <a:srgbClr val="CC4125"/>
              </a:solidFill>
            </a:endParaRPr>
          </a:p>
        </p:txBody>
      </p:sp>
      <p:sp>
        <p:nvSpPr>
          <p:cNvPr id="61" name="Rectangle: Rounded Corners 60">
            <a:extLst>
              <a:ext uri="{FF2B5EF4-FFF2-40B4-BE49-F238E27FC236}">
                <a16:creationId xmlns:a16="http://schemas.microsoft.com/office/drawing/2014/main" id="{D6230074-15AE-2197-F016-9C4D927B0691}"/>
              </a:ext>
            </a:extLst>
          </p:cNvPr>
          <p:cNvSpPr/>
          <p:nvPr/>
        </p:nvSpPr>
        <p:spPr>
          <a:xfrm>
            <a:off x="15842890" y="3731623"/>
            <a:ext cx="2365504" cy="927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62" name="Google Shape;5279;g1823b2ac53a_0_42">
            <a:extLst>
              <a:ext uri="{FF2B5EF4-FFF2-40B4-BE49-F238E27FC236}">
                <a16:creationId xmlns:a16="http://schemas.microsoft.com/office/drawing/2014/main" id="{103CA8E7-7CAC-1440-E7AC-4AFE5B93D185}"/>
              </a:ext>
            </a:extLst>
          </p:cNvPr>
          <p:cNvSpPr txBox="1"/>
          <p:nvPr/>
        </p:nvSpPr>
        <p:spPr>
          <a:xfrm>
            <a:off x="15842891" y="3969024"/>
            <a:ext cx="236550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Montserrat"/>
                <a:ea typeface="Montserrat"/>
                <a:cs typeface="Montserrat"/>
                <a:sym typeface="Montserrat"/>
              </a:rPr>
              <a:t>Add to cart</a:t>
            </a:r>
            <a:endParaRPr sz="2800" dirty="0">
              <a:solidFill>
                <a:srgbClr val="CC4125"/>
              </a:solidFill>
            </a:endParaRPr>
          </a:p>
        </p:txBody>
      </p:sp>
      <p:sp>
        <p:nvSpPr>
          <p:cNvPr id="63" name="Rectangle: Rounded Corners 62">
            <a:extLst>
              <a:ext uri="{FF2B5EF4-FFF2-40B4-BE49-F238E27FC236}">
                <a16:creationId xmlns:a16="http://schemas.microsoft.com/office/drawing/2014/main" id="{E8860EBC-1B29-9486-5422-CD41DA297AA9}"/>
              </a:ext>
            </a:extLst>
          </p:cNvPr>
          <p:cNvSpPr/>
          <p:nvPr/>
        </p:nvSpPr>
        <p:spPr>
          <a:xfrm>
            <a:off x="15195178" y="9187214"/>
            <a:ext cx="3669292" cy="927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5248" name="Google Shape;5279;g1823b2ac53a_0_42">
            <a:extLst>
              <a:ext uri="{FF2B5EF4-FFF2-40B4-BE49-F238E27FC236}">
                <a16:creationId xmlns:a16="http://schemas.microsoft.com/office/drawing/2014/main" id="{3F813AFA-FBEB-F556-D9D0-3C391F8618E3}"/>
              </a:ext>
            </a:extLst>
          </p:cNvPr>
          <p:cNvSpPr txBox="1"/>
          <p:nvPr/>
        </p:nvSpPr>
        <p:spPr>
          <a:xfrm>
            <a:off x="15195177" y="9424615"/>
            <a:ext cx="3669293"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Montserrat"/>
                <a:ea typeface="Montserrat"/>
                <a:cs typeface="Montserrat"/>
                <a:sym typeface="Montserrat"/>
              </a:rPr>
              <a:t>Remove from cart</a:t>
            </a:r>
            <a:endParaRPr sz="2800" dirty="0">
              <a:solidFill>
                <a:srgbClr val="CC4125"/>
              </a:solidFill>
            </a:endParaRPr>
          </a:p>
        </p:txBody>
      </p:sp>
      <p:sp>
        <p:nvSpPr>
          <p:cNvPr id="5264" name="Rectangle: Rounded Corners 5263">
            <a:extLst>
              <a:ext uri="{FF2B5EF4-FFF2-40B4-BE49-F238E27FC236}">
                <a16:creationId xmlns:a16="http://schemas.microsoft.com/office/drawing/2014/main" id="{C626F017-6089-047B-4D48-EF23A3B48C9D}"/>
              </a:ext>
            </a:extLst>
          </p:cNvPr>
          <p:cNvSpPr/>
          <p:nvPr/>
        </p:nvSpPr>
        <p:spPr>
          <a:xfrm>
            <a:off x="18423900" y="6341660"/>
            <a:ext cx="2365504" cy="9270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5265" name="Google Shape;5279;g1823b2ac53a_0_42">
            <a:extLst>
              <a:ext uri="{FF2B5EF4-FFF2-40B4-BE49-F238E27FC236}">
                <a16:creationId xmlns:a16="http://schemas.microsoft.com/office/drawing/2014/main" id="{715CBAF8-5E67-A4A8-EDD7-857E3D138654}"/>
              </a:ext>
            </a:extLst>
          </p:cNvPr>
          <p:cNvSpPr txBox="1"/>
          <p:nvPr/>
        </p:nvSpPr>
        <p:spPr>
          <a:xfrm>
            <a:off x="18423901" y="6579061"/>
            <a:ext cx="2365504"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dirty="0">
                <a:latin typeface="Montserrat"/>
                <a:ea typeface="Montserrat"/>
                <a:cs typeface="Montserrat"/>
                <a:sym typeface="Montserrat"/>
              </a:rPr>
              <a:t>Checkout</a:t>
            </a:r>
            <a:endParaRPr sz="2800" dirty="0">
              <a:solidFill>
                <a:srgbClr val="CC4125"/>
              </a:solidFill>
            </a:endParaRPr>
          </a:p>
        </p:txBody>
      </p:sp>
      <p:cxnSp>
        <p:nvCxnSpPr>
          <p:cNvPr id="5267" name="Connector: Elbow 5266">
            <a:extLst>
              <a:ext uri="{FF2B5EF4-FFF2-40B4-BE49-F238E27FC236}">
                <a16:creationId xmlns:a16="http://schemas.microsoft.com/office/drawing/2014/main" id="{5964AA49-CB1F-0869-7BED-382217E14581}"/>
              </a:ext>
            </a:extLst>
          </p:cNvPr>
          <p:cNvCxnSpPr>
            <a:stCxn id="62" idx="3"/>
            <a:endCxn id="5264" idx="0"/>
          </p:cNvCxnSpPr>
          <p:nvPr/>
        </p:nvCxnSpPr>
        <p:spPr>
          <a:xfrm>
            <a:off x="18208395" y="4230614"/>
            <a:ext cx="1398257" cy="211104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269" name="Connector: Elbow 5268">
            <a:extLst>
              <a:ext uri="{FF2B5EF4-FFF2-40B4-BE49-F238E27FC236}">
                <a16:creationId xmlns:a16="http://schemas.microsoft.com/office/drawing/2014/main" id="{72702CDD-324C-CDFB-8DF5-7D63603EE241}"/>
              </a:ext>
            </a:extLst>
          </p:cNvPr>
          <p:cNvCxnSpPr>
            <a:stCxn id="63" idx="3"/>
            <a:endCxn id="5264" idx="2"/>
          </p:cNvCxnSpPr>
          <p:nvPr/>
        </p:nvCxnSpPr>
        <p:spPr>
          <a:xfrm flipV="1">
            <a:off x="18864470" y="7268660"/>
            <a:ext cx="742182" cy="238205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271" name="Straight Arrow Connector 5270">
            <a:extLst>
              <a:ext uri="{FF2B5EF4-FFF2-40B4-BE49-F238E27FC236}">
                <a16:creationId xmlns:a16="http://schemas.microsoft.com/office/drawing/2014/main" id="{3D653250-5231-A06B-E363-4C90019892E9}"/>
              </a:ext>
            </a:extLst>
          </p:cNvPr>
          <p:cNvCxnSpPr>
            <a:cxnSpLocks/>
            <a:stCxn id="5265" idx="3"/>
            <a:endCxn id="31" idx="2"/>
          </p:cNvCxnSpPr>
          <p:nvPr/>
        </p:nvCxnSpPr>
        <p:spPr>
          <a:xfrm>
            <a:off x="20789405" y="6840651"/>
            <a:ext cx="904465" cy="173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77" name="Connector: Elbow 5276">
            <a:extLst>
              <a:ext uri="{FF2B5EF4-FFF2-40B4-BE49-F238E27FC236}">
                <a16:creationId xmlns:a16="http://schemas.microsoft.com/office/drawing/2014/main" id="{4704EF18-8A73-E06A-5571-440CF169A862}"/>
              </a:ext>
            </a:extLst>
          </p:cNvPr>
          <p:cNvCxnSpPr>
            <a:cxnSpLocks/>
          </p:cNvCxnSpPr>
          <p:nvPr/>
        </p:nvCxnSpPr>
        <p:spPr>
          <a:xfrm>
            <a:off x="16108860" y="7100909"/>
            <a:ext cx="916782" cy="2045967"/>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283" name="Connector: Elbow 5282">
            <a:extLst>
              <a:ext uri="{FF2B5EF4-FFF2-40B4-BE49-F238E27FC236}">
                <a16:creationId xmlns:a16="http://schemas.microsoft.com/office/drawing/2014/main" id="{BEB11C30-FECA-3030-4B37-A20A73C7F23C}"/>
              </a:ext>
            </a:extLst>
          </p:cNvPr>
          <p:cNvCxnSpPr>
            <a:cxnSpLocks/>
            <a:endCxn id="61" idx="2"/>
          </p:cNvCxnSpPr>
          <p:nvPr/>
        </p:nvCxnSpPr>
        <p:spPr>
          <a:xfrm rot="5400000" flipH="1" flipV="1">
            <a:off x="15515071" y="5252412"/>
            <a:ext cx="2104360" cy="916782"/>
          </a:xfrm>
          <a:prstGeom prst="bentConnector3">
            <a:avLst>
              <a:gd name="adj1" fmla="val -1954"/>
            </a:avLst>
          </a:prstGeom>
          <a:ln>
            <a:tailEnd type="triangle"/>
          </a:ln>
        </p:spPr>
        <p:style>
          <a:lnRef idx="2">
            <a:schemeClr val="dk1"/>
          </a:lnRef>
          <a:fillRef idx="0">
            <a:schemeClr val="dk1"/>
          </a:fillRef>
          <a:effectRef idx="1">
            <a:schemeClr val="dk1"/>
          </a:effectRef>
          <a:fontRef idx="minor">
            <a:schemeClr val="tx1"/>
          </a:fontRef>
        </p:style>
      </p:cxnSp>
      <p:cxnSp>
        <p:nvCxnSpPr>
          <p:cNvPr id="5321" name="Straight Arrow Connector 5320">
            <a:extLst>
              <a:ext uri="{FF2B5EF4-FFF2-40B4-BE49-F238E27FC236}">
                <a16:creationId xmlns:a16="http://schemas.microsoft.com/office/drawing/2014/main" id="{DDEA6DCA-3EB2-CE35-FE45-E17C6AD7FB1E}"/>
              </a:ext>
            </a:extLst>
          </p:cNvPr>
          <p:cNvCxnSpPr>
            <a:cxnSpLocks/>
            <a:stCxn id="48" idx="3"/>
            <a:endCxn id="59" idx="1"/>
          </p:cNvCxnSpPr>
          <p:nvPr/>
        </p:nvCxnSpPr>
        <p:spPr>
          <a:xfrm flipV="1">
            <a:off x="12809724" y="6946046"/>
            <a:ext cx="886048" cy="32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45" name="Connector: Elbow 5344">
            <a:extLst>
              <a:ext uri="{FF2B5EF4-FFF2-40B4-BE49-F238E27FC236}">
                <a16:creationId xmlns:a16="http://schemas.microsoft.com/office/drawing/2014/main" id="{E45A30AC-5FC2-1122-C09A-232269777357}"/>
              </a:ext>
            </a:extLst>
          </p:cNvPr>
          <p:cNvCxnSpPr>
            <a:cxnSpLocks/>
            <a:stCxn id="45" idx="3"/>
            <a:endCxn id="47" idx="0"/>
          </p:cNvCxnSpPr>
          <p:nvPr/>
        </p:nvCxnSpPr>
        <p:spPr>
          <a:xfrm>
            <a:off x="11092068" y="4239140"/>
            <a:ext cx="534903" cy="221114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347" name="Connector: Elbow 5346">
            <a:extLst>
              <a:ext uri="{FF2B5EF4-FFF2-40B4-BE49-F238E27FC236}">
                <a16:creationId xmlns:a16="http://schemas.microsoft.com/office/drawing/2014/main" id="{BD4E246E-A0B5-CC02-674F-857EC407EEEF}"/>
              </a:ext>
            </a:extLst>
          </p:cNvPr>
          <p:cNvCxnSpPr>
            <a:stCxn id="40" idx="3"/>
            <a:endCxn id="47" idx="2"/>
          </p:cNvCxnSpPr>
          <p:nvPr/>
        </p:nvCxnSpPr>
        <p:spPr>
          <a:xfrm flipV="1">
            <a:off x="10852988" y="7377289"/>
            <a:ext cx="773983" cy="239790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353" name="Connector: Elbow 5352">
            <a:extLst>
              <a:ext uri="{FF2B5EF4-FFF2-40B4-BE49-F238E27FC236}">
                <a16:creationId xmlns:a16="http://schemas.microsoft.com/office/drawing/2014/main" id="{C2432565-4E67-6931-0560-DC56BB2943FB}"/>
              </a:ext>
            </a:extLst>
          </p:cNvPr>
          <p:cNvCxnSpPr>
            <a:cxnSpLocks/>
            <a:endCxn id="45" idx="2"/>
          </p:cNvCxnSpPr>
          <p:nvPr/>
        </p:nvCxnSpPr>
        <p:spPr>
          <a:xfrm flipV="1">
            <a:off x="6739677" y="4702640"/>
            <a:ext cx="2941440" cy="20531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358" name="Connector: Elbow 5357">
            <a:extLst>
              <a:ext uri="{FF2B5EF4-FFF2-40B4-BE49-F238E27FC236}">
                <a16:creationId xmlns:a16="http://schemas.microsoft.com/office/drawing/2014/main" id="{E1427AFE-7648-E706-809E-B4C7D26A7CC5}"/>
              </a:ext>
            </a:extLst>
          </p:cNvPr>
          <p:cNvCxnSpPr>
            <a:cxnSpLocks/>
            <a:endCxn id="39" idx="0"/>
          </p:cNvCxnSpPr>
          <p:nvPr/>
        </p:nvCxnSpPr>
        <p:spPr>
          <a:xfrm>
            <a:off x="6739677" y="7109737"/>
            <a:ext cx="2930558" cy="218615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6390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353"/>
                                        </p:tgtEl>
                                        <p:attrNameLst>
                                          <p:attrName>style.visibility</p:attrName>
                                        </p:attrNameLst>
                                      </p:cBhvr>
                                      <p:to>
                                        <p:strVal val="visible"/>
                                      </p:to>
                                    </p:set>
                                    <p:animEffect transition="in" filter="fade">
                                      <p:cBhvr>
                                        <p:cTn id="51" dur="500"/>
                                        <p:tgtEl>
                                          <p:spTgt spid="535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358"/>
                                        </p:tgtEl>
                                        <p:attrNameLst>
                                          <p:attrName>style.visibility</p:attrName>
                                        </p:attrNameLst>
                                      </p:cBhvr>
                                      <p:to>
                                        <p:strVal val="visible"/>
                                      </p:to>
                                    </p:set>
                                    <p:animEffect transition="in" filter="fade">
                                      <p:cBhvr>
                                        <p:cTn id="62" dur="500"/>
                                        <p:tgtEl>
                                          <p:spTgt spid="535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5347"/>
                                        </p:tgtEl>
                                        <p:attrNameLst>
                                          <p:attrName>style.visibility</p:attrName>
                                        </p:attrNameLst>
                                      </p:cBhvr>
                                      <p:to>
                                        <p:strVal val="visible"/>
                                      </p:to>
                                    </p:set>
                                    <p:animEffect transition="in" filter="fade">
                                      <p:cBhvr>
                                        <p:cTn id="73" dur="500"/>
                                        <p:tgtEl>
                                          <p:spTgt spid="5347"/>
                                        </p:tgtEl>
                                      </p:cBhvr>
                                    </p:animEffect>
                                  </p:childTnLst>
                                </p:cTn>
                              </p:par>
                              <p:par>
                                <p:cTn id="74" presetID="10" presetClass="entr" presetSubtype="0" fill="hold" nodeType="withEffect">
                                  <p:stCondLst>
                                    <p:cond delay="0"/>
                                  </p:stCondLst>
                                  <p:childTnLst>
                                    <p:set>
                                      <p:cBhvr>
                                        <p:cTn id="75" dur="1" fill="hold">
                                          <p:stCondLst>
                                            <p:cond delay="0"/>
                                          </p:stCondLst>
                                        </p:cTn>
                                        <p:tgtEl>
                                          <p:spTgt spid="5345"/>
                                        </p:tgtEl>
                                        <p:attrNameLst>
                                          <p:attrName>style.visibility</p:attrName>
                                        </p:attrNameLst>
                                      </p:cBhvr>
                                      <p:to>
                                        <p:strVal val="visible"/>
                                      </p:to>
                                    </p:set>
                                    <p:animEffect transition="in" filter="fade">
                                      <p:cBhvr>
                                        <p:cTn id="76" dur="500"/>
                                        <p:tgtEl>
                                          <p:spTgt spid="53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fade">
                                      <p:cBhvr>
                                        <p:cTn id="79" dur="500"/>
                                        <p:tgtEl>
                                          <p:spTgt spid="48"/>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fade">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5321"/>
                                        </p:tgtEl>
                                        <p:attrNameLst>
                                          <p:attrName>style.visibility</p:attrName>
                                        </p:attrNameLst>
                                      </p:cBhvr>
                                      <p:to>
                                        <p:strVal val="visible"/>
                                      </p:to>
                                    </p:set>
                                    <p:animEffect transition="in" filter="fade">
                                      <p:cBhvr>
                                        <p:cTn id="87" dur="500"/>
                                        <p:tgtEl>
                                          <p:spTgt spid="53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8"/>
                                        </p:tgtEl>
                                        <p:attrNameLst>
                                          <p:attrName>style.visibility</p:attrName>
                                        </p:attrNameLst>
                                      </p:cBhvr>
                                      <p:to>
                                        <p:strVal val="visible"/>
                                      </p:to>
                                    </p:set>
                                    <p:animEffect transition="in" filter="fade">
                                      <p:cBhvr>
                                        <p:cTn id="93" dur="500"/>
                                        <p:tgtEl>
                                          <p:spTgt spid="58"/>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5283"/>
                                        </p:tgtEl>
                                        <p:attrNameLst>
                                          <p:attrName>style.visibility</p:attrName>
                                        </p:attrNameLst>
                                      </p:cBhvr>
                                      <p:to>
                                        <p:strVal val="visible"/>
                                      </p:to>
                                    </p:set>
                                    <p:animEffect transition="in" filter="fade">
                                      <p:cBhvr>
                                        <p:cTn id="98" dur="500"/>
                                        <p:tgtEl>
                                          <p:spTgt spid="528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61"/>
                                        </p:tgtEl>
                                        <p:attrNameLst>
                                          <p:attrName>style.visibility</p:attrName>
                                        </p:attrNameLst>
                                      </p:cBhvr>
                                      <p:to>
                                        <p:strVal val="visible"/>
                                      </p:to>
                                    </p:set>
                                    <p:animEffect transition="in" filter="fade">
                                      <p:cBhvr>
                                        <p:cTn id="104" dur="500"/>
                                        <p:tgtEl>
                                          <p:spTgt spid="6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63"/>
                                        </p:tgtEl>
                                        <p:attrNameLst>
                                          <p:attrName>style.visibility</p:attrName>
                                        </p:attrNameLst>
                                      </p:cBhvr>
                                      <p:to>
                                        <p:strVal val="visible"/>
                                      </p:to>
                                    </p:set>
                                    <p:animEffect transition="in" filter="fade">
                                      <p:cBhvr>
                                        <p:cTn id="109" dur="500"/>
                                        <p:tgtEl>
                                          <p:spTgt spid="63"/>
                                        </p:tgtEl>
                                      </p:cBhvr>
                                    </p:animEffect>
                                  </p:childTnLst>
                                </p:cTn>
                              </p:par>
                              <p:par>
                                <p:cTn id="110" presetID="10" presetClass="entr" presetSubtype="0" fill="hold" nodeType="withEffect">
                                  <p:stCondLst>
                                    <p:cond delay="0"/>
                                  </p:stCondLst>
                                  <p:childTnLst>
                                    <p:set>
                                      <p:cBhvr>
                                        <p:cTn id="111" dur="1" fill="hold">
                                          <p:stCondLst>
                                            <p:cond delay="0"/>
                                          </p:stCondLst>
                                        </p:cTn>
                                        <p:tgtEl>
                                          <p:spTgt spid="5277"/>
                                        </p:tgtEl>
                                        <p:attrNameLst>
                                          <p:attrName>style.visibility</p:attrName>
                                        </p:attrNameLst>
                                      </p:cBhvr>
                                      <p:to>
                                        <p:strVal val="visible"/>
                                      </p:to>
                                    </p:set>
                                    <p:animEffect transition="in" filter="fade">
                                      <p:cBhvr>
                                        <p:cTn id="112" dur="500"/>
                                        <p:tgtEl>
                                          <p:spTgt spid="5277"/>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248"/>
                                        </p:tgtEl>
                                        <p:attrNameLst>
                                          <p:attrName>style.visibility</p:attrName>
                                        </p:attrNameLst>
                                      </p:cBhvr>
                                      <p:to>
                                        <p:strVal val="visible"/>
                                      </p:to>
                                    </p:set>
                                    <p:animEffect transition="in" filter="fade">
                                      <p:cBhvr>
                                        <p:cTn id="115" dur="500"/>
                                        <p:tgtEl>
                                          <p:spTgt spid="5248"/>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grpId="0" nodeType="clickEffect">
                                  <p:stCondLst>
                                    <p:cond delay="0"/>
                                  </p:stCondLst>
                                  <p:childTnLst>
                                    <p:set>
                                      <p:cBhvr>
                                        <p:cTn id="119" dur="1" fill="hold">
                                          <p:stCondLst>
                                            <p:cond delay="0"/>
                                          </p:stCondLst>
                                        </p:cTn>
                                        <p:tgtEl>
                                          <p:spTgt spid="5265"/>
                                        </p:tgtEl>
                                        <p:attrNameLst>
                                          <p:attrName>style.visibility</p:attrName>
                                        </p:attrNameLst>
                                      </p:cBhvr>
                                      <p:to>
                                        <p:strVal val="visible"/>
                                      </p:to>
                                    </p:set>
                                    <p:animEffect transition="in" filter="fade">
                                      <p:cBhvr>
                                        <p:cTn id="120" dur="500"/>
                                        <p:tgtEl>
                                          <p:spTgt spid="5265"/>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264"/>
                                        </p:tgtEl>
                                        <p:attrNameLst>
                                          <p:attrName>style.visibility</p:attrName>
                                        </p:attrNameLst>
                                      </p:cBhvr>
                                      <p:to>
                                        <p:strVal val="visible"/>
                                      </p:to>
                                    </p:set>
                                    <p:animEffect transition="in" filter="fade">
                                      <p:cBhvr>
                                        <p:cTn id="123" dur="500"/>
                                        <p:tgtEl>
                                          <p:spTgt spid="5264"/>
                                        </p:tgtEl>
                                      </p:cBhvr>
                                    </p:animEffect>
                                  </p:childTnLst>
                                </p:cTn>
                              </p:par>
                              <p:par>
                                <p:cTn id="124" presetID="10" presetClass="entr" presetSubtype="0" fill="hold" nodeType="withEffect">
                                  <p:stCondLst>
                                    <p:cond delay="0"/>
                                  </p:stCondLst>
                                  <p:childTnLst>
                                    <p:set>
                                      <p:cBhvr>
                                        <p:cTn id="125" dur="1" fill="hold">
                                          <p:stCondLst>
                                            <p:cond delay="0"/>
                                          </p:stCondLst>
                                        </p:cTn>
                                        <p:tgtEl>
                                          <p:spTgt spid="5267"/>
                                        </p:tgtEl>
                                        <p:attrNameLst>
                                          <p:attrName>style.visibility</p:attrName>
                                        </p:attrNameLst>
                                      </p:cBhvr>
                                      <p:to>
                                        <p:strVal val="visible"/>
                                      </p:to>
                                    </p:set>
                                    <p:animEffect transition="in" filter="fade">
                                      <p:cBhvr>
                                        <p:cTn id="126" dur="500"/>
                                        <p:tgtEl>
                                          <p:spTgt spid="5267"/>
                                        </p:tgtEl>
                                      </p:cBhvr>
                                    </p:animEffect>
                                  </p:childTnLst>
                                </p:cTn>
                              </p:par>
                              <p:par>
                                <p:cTn id="127" presetID="10" presetClass="entr" presetSubtype="0" fill="hold" nodeType="withEffect">
                                  <p:stCondLst>
                                    <p:cond delay="0"/>
                                  </p:stCondLst>
                                  <p:childTnLst>
                                    <p:set>
                                      <p:cBhvr>
                                        <p:cTn id="128" dur="1" fill="hold">
                                          <p:stCondLst>
                                            <p:cond delay="0"/>
                                          </p:stCondLst>
                                        </p:cTn>
                                        <p:tgtEl>
                                          <p:spTgt spid="5269"/>
                                        </p:tgtEl>
                                        <p:attrNameLst>
                                          <p:attrName>style.visibility</p:attrName>
                                        </p:attrNameLst>
                                      </p:cBhvr>
                                      <p:to>
                                        <p:strVal val="visible"/>
                                      </p:to>
                                    </p:set>
                                    <p:animEffect transition="in" filter="fade">
                                      <p:cBhvr>
                                        <p:cTn id="129" dur="500"/>
                                        <p:tgtEl>
                                          <p:spTgt spid="5269"/>
                                        </p:tgtEl>
                                      </p:cBhvr>
                                    </p:animEffect>
                                  </p:childTnLst>
                                </p:cTn>
                              </p:par>
                            </p:childTnLst>
                          </p:cTn>
                        </p:par>
                      </p:childTnLst>
                    </p:cTn>
                  </p:par>
                  <p:par>
                    <p:cTn id="130" fill="hold">
                      <p:stCondLst>
                        <p:cond delay="indefinite"/>
                      </p:stCondLst>
                      <p:childTnLst>
                        <p:par>
                          <p:cTn id="131" fill="hold">
                            <p:stCondLst>
                              <p:cond delay="0"/>
                            </p:stCondLst>
                            <p:childTnLst>
                              <p:par>
                                <p:cTn id="132" presetID="10" presetClass="entr" presetSubtype="0" fill="hold" nodeType="clickEffect">
                                  <p:stCondLst>
                                    <p:cond delay="0"/>
                                  </p:stCondLst>
                                  <p:childTnLst>
                                    <p:set>
                                      <p:cBhvr>
                                        <p:cTn id="133" dur="1" fill="hold">
                                          <p:stCondLst>
                                            <p:cond delay="0"/>
                                          </p:stCondLst>
                                        </p:cTn>
                                        <p:tgtEl>
                                          <p:spTgt spid="5271"/>
                                        </p:tgtEl>
                                        <p:attrNameLst>
                                          <p:attrName>style.visibility</p:attrName>
                                        </p:attrNameLst>
                                      </p:cBhvr>
                                      <p:to>
                                        <p:strVal val="visible"/>
                                      </p:to>
                                    </p:set>
                                    <p:animEffect transition="in" filter="fade">
                                      <p:cBhvr>
                                        <p:cTn id="134" dur="500"/>
                                        <p:tgtEl>
                                          <p:spTgt spid="5271"/>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2"/>
                                        </p:tgtEl>
                                        <p:attrNameLst>
                                          <p:attrName>style.visibility</p:attrName>
                                        </p:attrNameLst>
                                      </p:cBhvr>
                                      <p:to>
                                        <p:strVal val="visible"/>
                                      </p:to>
                                    </p:set>
                                    <p:animEffect transition="in" filter="fade">
                                      <p:cBhvr>
                                        <p:cTn id="137" dur="500"/>
                                        <p:tgtEl>
                                          <p:spTgt spid="32"/>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1"/>
                                        </p:tgtEl>
                                        <p:attrNameLst>
                                          <p:attrName>style.visibility</p:attrName>
                                        </p:attrNameLst>
                                      </p:cBhvr>
                                      <p:to>
                                        <p:strVal val="visible"/>
                                      </p:to>
                                    </p:set>
                                    <p:animEffect transition="in" filter="fade">
                                      <p:cBhvr>
                                        <p:cTn id="14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3" grpId="0"/>
      <p:bldP spid="15" grpId="0" animBg="1"/>
      <p:bldP spid="16" grpId="0"/>
      <p:bldP spid="17" grpId="0"/>
      <p:bldP spid="23" grpId="0" animBg="1"/>
      <p:bldP spid="24" grpId="0"/>
      <p:bldP spid="31" grpId="0" animBg="1"/>
      <p:bldP spid="32" grpId="0"/>
      <p:bldP spid="39" grpId="0" animBg="1"/>
      <p:bldP spid="40" grpId="0"/>
      <p:bldP spid="45" grpId="0" animBg="1"/>
      <p:bldP spid="46" grpId="0"/>
      <p:bldP spid="47" grpId="0" animBg="1"/>
      <p:bldP spid="48" grpId="0"/>
      <p:bldP spid="58" grpId="0" animBg="1"/>
      <p:bldP spid="59" grpId="0"/>
      <p:bldP spid="61" grpId="0" animBg="1"/>
      <p:bldP spid="62" grpId="0"/>
      <p:bldP spid="63" grpId="0" animBg="1"/>
      <p:bldP spid="5248" grpId="0"/>
      <p:bldP spid="5264" grpId="0" animBg="1"/>
      <p:bldP spid="526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60"/>
        <p:cNvGrpSpPr/>
        <p:nvPr/>
      </p:nvGrpSpPr>
      <p:grpSpPr>
        <a:xfrm>
          <a:off x="0" y="0"/>
          <a:ext cx="0" cy="0"/>
          <a:chOff x="0" y="0"/>
          <a:chExt cx="0" cy="0"/>
        </a:xfrm>
      </p:grpSpPr>
      <p:sp>
        <p:nvSpPr>
          <p:cNvPr id="5261" name="Google Shape;5261;g1823b2ac53a_0_25"/>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USER </a:t>
            </a:r>
            <a:r>
              <a:rPr lang="en-US" sz="6000" b="1" dirty="0">
                <a:solidFill>
                  <a:srgbClr val="CC4125"/>
                </a:solidFill>
                <a:latin typeface="Montserrat"/>
                <a:ea typeface="Montserrat"/>
                <a:cs typeface="Montserrat"/>
                <a:sym typeface="Montserrat"/>
              </a:rPr>
              <a:t>SIGN-UP</a:t>
            </a:r>
            <a:endParaRPr sz="6000" b="1" dirty="0">
              <a:solidFill>
                <a:srgbClr val="CC4125"/>
              </a:solidFill>
            </a:endParaRPr>
          </a:p>
        </p:txBody>
      </p:sp>
      <p:cxnSp>
        <p:nvCxnSpPr>
          <p:cNvPr id="5262" name="Google Shape;5262;g1823b2ac53a_0_25"/>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617C6146-C6F7-C2C1-C7B3-9ECF3FF1E406}"/>
              </a:ext>
            </a:extLst>
          </p:cNvPr>
          <p:cNvPicPr>
            <a:picLocks noChangeAspect="1"/>
          </p:cNvPicPr>
          <p:nvPr/>
        </p:nvPicPr>
        <p:blipFill>
          <a:blip r:embed="rId3"/>
          <a:stretch>
            <a:fillRect/>
          </a:stretch>
        </p:blipFill>
        <p:spPr>
          <a:xfrm>
            <a:off x="204350" y="1970925"/>
            <a:ext cx="23793060" cy="11551612"/>
          </a:xfrm>
          <a:prstGeom prst="rect">
            <a:avLst/>
          </a:prstGeom>
        </p:spPr>
      </p:pic>
    </p:spTree>
    <p:extLst>
      <p:ext uri="{BB962C8B-B14F-4D97-AF65-F5344CB8AC3E}">
        <p14:creationId xmlns:p14="http://schemas.microsoft.com/office/powerpoint/2010/main" val="1799725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60"/>
        <p:cNvGrpSpPr/>
        <p:nvPr/>
      </p:nvGrpSpPr>
      <p:grpSpPr>
        <a:xfrm>
          <a:off x="0" y="0"/>
          <a:ext cx="0" cy="0"/>
          <a:chOff x="0" y="0"/>
          <a:chExt cx="0" cy="0"/>
        </a:xfrm>
      </p:grpSpPr>
      <p:sp>
        <p:nvSpPr>
          <p:cNvPr id="5261" name="Google Shape;5261;g1823b2ac53a_0_25"/>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USER </a:t>
            </a:r>
            <a:r>
              <a:rPr lang="en-US" sz="6000" b="1" dirty="0">
                <a:solidFill>
                  <a:srgbClr val="CC4125"/>
                </a:solidFill>
                <a:latin typeface="Montserrat"/>
                <a:ea typeface="Montserrat"/>
                <a:cs typeface="Montserrat"/>
                <a:sym typeface="Montserrat"/>
              </a:rPr>
              <a:t>SIGN-IN</a:t>
            </a:r>
            <a:endParaRPr sz="6000" b="1" dirty="0">
              <a:solidFill>
                <a:srgbClr val="CC4125"/>
              </a:solidFill>
            </a:endParaRPr>
          </a:p>
        </p:txBody>
      </p:sp>
      <p:cxnSp>
        <p:nvCxnSpPr>
          <p:cNvPr id="5262" name="Google Shape;5262;g1823b2ac53a_0_25"/>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CAF48636-7119-FE5C-7647-F57A620D7F56}"/>
              </a:ext>
            </a:extLst>
          </p:cNvPr>
          <p:cNvPicPr>
            <a:picLocks noChangeAspect="1"/>
          </p:cNvPicPr>
          <p:nvPr/>
        </p:nvPicPr>
        <p:blipFill>
          <a:blip r:embed="rId3"/>
          <a:stretch>
            <a:fillRect/>
          </a:stretch>
        </p:blipFill>
        <p:spPr>
          <a:xfrm>
            <a:off x="249478" y="2106790"/>
            <a:ext cx="23885043" cy="11077304"/>
          </a:xfrm>
          <a:prstGeom prst="rect">
            <a:avLst/>
          </a:prstGeom>
        </p:spPr>
      </p:pic>
    </p:spTree>
    <p:extLst>
      <p:ext uri="{BB962C8B-B14F-4D97-AF65-F5344CB8AC3E}">
        <p14:creationId xmlns:p14="http://schemas.microsoft.com/office/powerpoint/2010/main" val="457619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66"/>
        <p:cNvGrpSpPr/>
        <p:nvPr/>
      </p:nvGrpSpPr>
      <p:grpSpPr>
        <a:xfrm>
          <a:off x="0" y="0"/>
          <a:ext cx="0" cy="0"/>
          <a:chOff x="0" y="0"/>
          <a:chExt cx="0" cy="0"/>
        </a:xfrm>
      </p:grpSpPr>
      <p:sp>
        <p:nvSpPr>
          <p:cNvPr id="5267" name="Google Shape;5267;g1823b2ac53a_0_3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SEPARATE FOODS </a:t>
            </a:r>
            <a:r>
              <a:rPr lang="en-US" sz="6000" b="1" dirty="0">
                <a:solidFill>
                  <a:srgbClr val="CC4125"/>
                </a:solidFill>
                <a:latin typeface="Montserrat"/>
                <a:ea typeface="Montserrat"/>
                <a:cs typeface="Montserrat"/>
                <a:sym typeface="Montserrat"/>
              </a:rPr>
              <a:t>PAGE</a:t>
            </a:r>
            <a:endParaRPr sz="6000" b="1" dirty="0">
              <a:solidFill>
                <a:srgbClr val="CC4125"/>
              </a:solidFill>
            </a:endParaRPr>
          </a:p>
        </p:txBody>
      </p:sp>
      <p:cxnSp>
        <p:nvCxnSpPr>
          <p:cNvPr id="5268" name="Google Shape;5268;g1823b2ac53a_0_3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617DF3A8-3BC3-41ED-1D57-21085F54B3D9}"/>
              </a:ext>
            </a:extLst>
          </p:cNvPr>
          <p:cNvPicPr>
            <a:picLocks noChangeAspect="1"/>
          </p:cNvPicPr>
          <p:nvPr/>
        </p:nvPicPr>
        <p:blipFill>
          <a:blip r:embed="rId3"/>
          <a:stretch>
            <a:fillRect/>
          </a:stretch>
        </p:blipFill>
        <p:spPr>
          <a:xfrm>
            <a:off x="0" y="1974126"/>
            <a:ext cx="24342600" cy="1164226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72"/>
        <p:cNvGrpSpPr/>
        <p:nvPr/>
      </p:nvGrpSpPr>
      <p:grpSpPr>
        <a:xfrm>
          <a:off x="0" y="0"/>
          <a:ext cx="0" cy="0"/>
          <a:chOff x="0" y="0"/>
          <a:chExt cx="0" cy="0"/>
        </a:xfrm>
      </p:grpSpPr>
      <p:sp>
        <p:nvSpPr>
          <p:cNvPr id="5273" name="Google Shape;5273;g1823b2ac53a_0_37"/>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FILTER  </a:t>
            </a:r>
            <a:r>
              <a:rPr lang="en-US" sz="6000" b="1" dirty="0">
                <a:solidFill>
                  <a:srgbClr val="CC4125"/>
                </a:solidFill>
                <a:latin typeface="Montserrat"/>
                <a:ea typeface="Montserrat"/>
                <a:cs typeface="Montserrat"/>
                <a:sym typeface="Montserrat"/>
              </a:rPr>
              <a:t>FOODS</a:t>
            </a:r>
            <a:endParaRPr sz="6000" b="1" dirty="0">
              <a:solidFill>
                <a:srgbClr val="CC4125"/>
              </a:solidFill>
            </a:endParaRPr>
          </a:p>
        </p:txBody>
      </p:sp>
      <p:cxnSp>
        <p:nvCxnSpPr>
          <p:cNvPr id="5274" name="Google Shape;5274;g1823b2ac53a_0_37"/>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2" name="22">
            <a:hlinkClick r:id="" action="ppaction://media"/>
            <a:extLst>
              <a:ext uri="{FF2B5EF4-FFF2-40B4-BE49-F238E27FC236}">
                <a16:creationId xmlns:a16="http://schemas.microsoft.com/office/drawing/2014/main" id="{E81EDC6E-4A68-612D-26F3-E7D85FF00B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970925"/>
            <a:ext cx="24384000" cy="118467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grpSp>
        <p:nvGrpSpPr>
          <p:cNvPr id="478" name="Google Shape;478;g17ab430885e_1_2"/>
          <p:cNvGrpSpPr/>
          <p:nvPr/>
        </p:nvGrpSpPr>
        <p:grpSpPr>
          <a:xfrm>
            <a:off x="3690812" y="2190717"/>
            <a:ext cx="8256023" cy="8746381"/>
            <a:chOff x="1362815" y="241000"/>
            <a:chExt cx="3696501" cy="4057820"/>
          </a:xfrm>
        </p:grpSpPr>
        <p:sp>
          <p:nvSpPr>
            <p:cNvPr id="479" name="Google Shape;479;g17ab430885e_1_2"/>
            <p:cNvSpPr/>
            <p:nvPr/>
          </p:nvSpPr>
          <p:spPr>
            <a:xfrm>
              <a:off x="1362815" y="540040"/>
              <a:ext cx="3696501" cy="3696501"/>
            </a:xfrm>
            <a:custGeom>
              <a:avLst/>
              <a:gdLst/>
              <a:ahLst/>
              <a:cxnLst/>
              <a:rect l="l" t="t" r="r" b="b"/>
              <a:pathLst>
                <a:path w="3696501" h="3696501" extrusionOk="0">
                  <a:moveTo>
                    <a:pt x="3696502" y="1848251"/>
                  </a:moveTo>
                  <a:cubicBezTo>
                    <a:pt x="3696502" y="2869012"/>
                    <a:pt x="2869012" y="3696502"/>
                    <a:pt x="1848251" y="3696502"/>
                  </a:cubicBezTo>
                  <a:cubicBezTo>
                    <a:pt x="827490" y="3696502"/>
                    <a:pt x="0" y="2869012"/>
                    <a:pt x="0" y="1848251"/>
                  </a:cubicBezTo>
                  <a:cubicBezTo>
                    <a:pt x="0" y="827490"/>
                    <a:pt x="827490" y="0"/>
                    <a:pt x="1848251" y="0"/>
                  </a:cubicBezTo>
                  <a:cubicBezTo>
                    <a:pt x="2869012" y="0"/>
                    <a:pt x="3696502" y="827490"/>
                    <a:pt x="3696502" y="1848251"/>
                  </a:cubicBezTo>
                  <a:close/>
                </a:path>
              </a:pathLst>
            </a:custGeom>
            <a:solidFill>
              <a:srgbClr val="CC4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0" name="Google Shape;480;g17ab430885e_1_2"/>
            <p:cNvSpPr/>
            <p:nvPr/>
          </p:nvSpPr>
          <p:spPr>
            <a:xfrm>
              <a:off x="2136542" y="1506764"/>
              <a:ext cx="2152525" cy="1460518"/>
            </a:xfrm>
            <a:custGeom>
              <a:avLst/>
              <a:gdLst/>
              <a:ahLst/>
              <a:cxnLst/>
              <a:rect l="l" t="t" r="r" b="b"/>
              <a:pathLst>
                <a:path w="2152525" h="1460518" extrusionOk="0">
                  <a:moveTo>
                    <a:pt x="2152526" y="617243"/>
                  </a:moveTo>
                  <a:cubicBezTo>
                    <a:pt x="2117751" y="511181"/>
                    <a:pt x="2018645" y="434678"/>
                    <a:pt x="1902151" y="434678"/>
                  </a:cubicBezTo>
                  <a:lnTo>
                    <a:pt x="1503986" y="387733"/>
                  </a:lnTo>
                  <a:cubicBezTo>
                    <a:pt x="1430960" y="358175"/>
                    <a:pt x="1364889" y="286887"/>
                    <a:pt x="1350979" y="234726"/>
                  </a:cubicBezTo>
                  <a:lnTo>
                    <a:pt x="1345763" y="33035"/>
                  </a:lnTo>
                  <a:cubicBezTo>
                    <a:pt x="1300557" y="64332"/>
                    <a:pt x="973679" y="159961"/>
                    <a:pt x="825888" y="0"/>
                  </a:cubicBezTo>
                  <a:lnTo>
                    <a:pt x="817195" y="241681"/>
                  </a:lnTo>
                  <a:cubicBezTo>
                    <a:pt x="798069" y="292104"/>
                    <a:pt x="728520" y="358175"/>
                    <a:pt x="657233" y="387733"/>
                  </a:cubicBezTo>
                  <a:lnTo>
                    <a:pt x="262545" y="436417"/>
                  </a:lnTo>
                  <a:cubicBezTo>
                    <a:pt x="132142" y="436417"/>
                    <a:pt x="22603" y="532046"/>
                    <a:pt x="1739" y="655494"/>
                  </a:cubicBezTo>
                  <a:cubicBezTo>
                    <a:pt x="0" y="660711"/>
                    <a:pt x="0" y="664188"/>
                    <a:pt x="0" y="669404"/>
                  </a:cubicBezTo>
                  <a:cubicBezTo>
                    <a:pt x="0" y="672882"/>
                    <a:pt x="0" y="674620"/>
                    <a:pt x="0" y="678098"/>
                  </a:cubicBezTo>
                  <a:cubicBezTo>
                    <a:pt x="0" y="679836"/>
                    <a:pt x="0" y="681575"/>
                    <a:pt x="0" y="683314"/>
                  </a:cubicBezTo>
                  <a:lnTo>
                    <a:pt x="385994" y="1001498"/>
                  </a:lnTo>
                  <a:lnTo>
                    <a:pt x="528568" y="1460518"/>
                  </a:lnTo>
                  <a:lnTo>
                    <a:pt x="1641344" y="1460518"/>
                  </a:lnTo>
                  <a:lnTo>
                    <a:pt x="1794351" y="964985"/>
                  </a:lnTo>
                  <a:lnTo>
                    <a:pt x="1836080" y="964985"/>
                  </a:lnTo>
                  <a:lnTo>
                    <a:pt x="2152526" y="617243"/>
                  </a:ln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1" name="Google Shape;481;g17ab430885e_1_2"/>
            <p:cNvSpPr/>
            <p:nvPr/>
          </p:nvSpPr>
          <p:spPr>
            <a:xfrm>
              <a:off x="2865063" y="2012729"/>
              <a:ext cx="669404" cy="1234485"/>
            </a:xfrm>
            <a:custGeom>
              <a:avLst/>
              <a:gdLst/>
              <a:ahLst/>
              <a:cxnLst/>
              <a:rect l="l" t="t" r="r" b="b"/>
              <a:pathLst>
                <a:path w="669404" h="1234485" extrusionOk="0">
                  <a:moveTo>
                    <a:pt x="0" y="0"/>
                  </a:moveTo>
                  <a:lnTo>
                    <a:pt x="669404" y="0"/>
                  </a:lnTo>
                  <a:lnTo>
                    <a:pt x="669404" y="1234485"/>
                  </a:lnTo>
                  <a:lnTo>
                    <a:pt x="0" y="1234485"/>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2" name="Google Shape;482;g17ab430885e_1_2"/>
            <p:cNvSpPr/>
            <p:nvPr/>
          </p:nvSpPr>
          <p:spPr>
            <a:xfrm>
              <a:off x="2644246" y="1863200"/>
              <a:ext cx="1168414" cy="1507463"/>
            </a:xfrm>
            <a:custGeom>
              <a:avLst/>
              <a:gdLst/>
              <a:ahLst/>
              <a:cxnLst/>
              <a:rect l="l" t="t" r="r" b="b"/>
              <a:pathLst>
                <a:path w="1168414" h="1507463" extrusionOk="0">
                  <a:moveTo>
                    <a:pt x="1168415" y="499010"/>
                  </a:moveTo>
                  <a:lnTo>
                    <a:pt x="1140595" y="48684"/>
                  </a:lnTo>
                  <a:lnTo>
                    <a:pt x="1006714" y="33035"/>
                  </a:lnTo>
                  <a:cubicBezTo>
                    <a:pt x="987588" y="24342"/>
                    <a:pt x="968463" y="15648"/>
                    <a:pt x="949337" y="3477"/>
                  </a:cubicBezTo>
                  <a:lnTo>
                    <a:pt x="879788" y="97368"/>
                  </a:lnTo>
                  <a:lnTo>
                    <a:pt x="577252" y="1288385"/>
                  </a:lnTo>
                  <a:lnTo>
                    <a:pt x="272978" y="93890"/>
                  </a:lnTo>
                  <a:lnTo>
                    <a:pt x="203429" y="0"/>
                  </a:lnTo>
                  <a:cubicBezTo>
                    <a:pt x="186042" y="12171"/>
                    <a:pt x="166916" y="22603"/>
                    <a:pt x="147791" y="31297"/>
                  </a:cubicBezTo>
                  <a:lnTo>
                    <a:pt x="24342" y="46945"/>
                  </a:lnTo>
                  <a:lnTo>
                    <a:pt x="0" y="495533"/>
                  </a:lnTo>
                  <a:lnTo>
                    <a:pt x="170394" y="526830"/>
                  </a:lnTo>
                  <a:lnTo>
                    <a:pt x="135619" y="702440"/>
                  </a:lnTo>
                  <a:lnTo>
                    <a:pt x="554649" y="1507463"/>
                  </a:lnTo>
                  <a:lnTo>
                    <a:pt x="1032795" y="707656"/>
                  </a:lnTo>
                  <a:lnTo>
                    <a:pt x="998021" y="532046"/>
                  </a:lnTo>
                  <a:lnTo>
                    <a:pt x="1168415" y="499010"/>
                  </a:lnTo>
                  <a:close/>
                </a:path>
              </a:pathLst>
            </a:custGeom>
            <a:solidFill>
              <a:srgbClr val="5151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3" name="Google Shape;483;g17ab430885e_1_2"/>
            <p:cNvSpPr/>
            <p:nvPr/>
          </p:nvSpPr>
          <p:spPr>
            <a:xfrm>
              <a:off x="3094573" y="1983171"/>
              <a:ext cx="246897" cy="1170153"/>
            </a:xfrm>
            <a:custGeom>
              <a:avLst/>
              <a:gdLst/>
              <a:ahLst/>
              <a:cxnLst/>
              <a:rect l="l" t="t" r="r" b="b"/>
              <a:pathLst>
                <a:path w="246897" h="1170153" extrusionOk="0">
                  <a:moveTo>
                    <a:pt x="0" y="669404"/>
                  </a:moveTo>
                  <a:lnTo>
                    <a:pt x="126926" y="1170153"/>
                  </a:lnTo>
                  <a:lnTo>
                    <a:pt x="232987" y="751124"/>
                  </a:lnTo>
                  <a:lnTo>
                    <a:pt x="168655" y="239942"/>
                  </a:lnTo>
                  <a:lnTo>
                    <a:pt x="246897" y="128665"/>
                  </a:lnTo>
                  <a:lnTo>
                    <a:pt x="201691" y="3478"/>
                  </a:lnTo>
                  <a:lnTo>
                    <a:pt x="43468" y="0"/>
                  </a:lnTo>
                  <a:lnTo>
                    <a:pt x="1739" y="133881"/>
                  </a:lnTo>
                  <a:lnTo>
                    <a:pt x="73026" y="238204"/>
                  </a:lnTo>
                  <a:close/>
                </a:path>
              </a:pathLst>
            </a:custGeom>
            <a:solidFill>
              <a:srgbClr val="BB020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4" name="Google Shape;484;g17ab430885e_1_2"/>
            <p:cNvSpPr/>
            <p:nvPr/>
          </p:nvSpPr>
          <p:spPr>
            <a:xfrm>
              <a:off x="2465159" y="1833642"/>
              <a:ext cx="1571795" cy="2401161"/>
            </a:xfrm>
            <a:custGeom>
              <a:avLst/>
              <a:gdLst/>
              <a:ahLst/>
              <a:cxnLst/>
              <a:rect l="l" t="t" r="r" b="b"/>
              <a:pathLst>
                <a:path w="1571795" h="2401161" extrusionOk="0">
                  <a:moveTo>
                    <a:pt x="1455302" y="1794351"/>
                  </a:moveTo>
                  <a:lnTo>
                    <a:pt x="1497031" y="751124"/>
                  </a:lnTo>
                  <a:lnTo>
                    <a:pt x="1571796" y="109539"/>
                  </a:lnTo>
                  <a:lnTo>
                    <a:pt x="1173631" y="62594"/>
                  </a:lnTo>
                  <a:cubicBezTo>
                    <a:pt x="1157982" y="55639"/>
                    <a:pt x="1104082" y="48684"/>
                    <a:pt x="1088434" y="38252"/>
                  </a:cubicBezTo>
                  <a:lnTo>
                    <a:pt x="758078" y="1324899"/>
                  </a:lnTo>
                  <a:lnTo>
                    <a:pt x="420768" y="0"/>
                  </a:lnTo>
                  <a:cubicBezTo>
                    <a:pt x="392949" y="24342"/>
                    <a:pt x="359913" y="46945"/>
                    <a:pt x="326878" y="60855"/>
                  </a:cubicBezTo>
                  <a:lnTo>
                    <a:pt x="107800" y="86936"/>
                  </a:lnTo>
                  <a:lnTo>
                    <a:pt x="0" y="726782"/>
                  </a:lnTo>
                  <a:cubicBezTo>
                    <a:pt x="0" y="725043"/>
                    <a:pt x="1739" y="725043"/>
                    <a:pt x="1739" y="723304"/>
                  </a:cubicBezTo>
                  <a:lnTo>
                    <a:pt x="46945" y="1818693"/>
                  </a:lnTo>
                  <a:lnTo>
                    <a:pt x="46945" y="1822170"/>
                  </a:lnTo>
                  <a:lnTo>
                    <a:pt x="22603" y="2255110"/>
                  </a:lnTo>
                  <a:cubicBezTo>
                    <a:pt x="245158" y="2349000"/>
                    <a:pt x="488578" y="2401161"/>
                    <a:pt x="744169" y="2401161"/>
                  </a:cubicBezTo>
                  <a:cubicBezTo>
                    <a:pt x="1004976" y="2401161"/>
                    <a:pt x="1253611" y="2347261"/>
                    <a:pt x="1479644" y="2249893"/>
                  </a:cubicBezTo>
                  <a:lnTo>
                    <a:pt x="1455302" y="1794351"/>
                  </a:lnTo>
                  <a:close/>
                </a:path>
              </a:pathLst>
            </a:custGeom>
            <a:solidFill>
              <a:srgbClr val="3333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5" name="Google Shape;485;g17ab430885e_1_2"/>
            <p:cNvSpPr/>
            <p:nvPr/>
          </p:nvSpPr>
          <p:spPr>
            <a:xfrm>
              <a:off x="2814640" y="1741490"/>
              <a:ext cx="406858" cy="445110"/>
            </a:xfrm>
            <a:custGeom>
              <a:avLst/>
              <a:gdLst/>
              <a:ahLst/>
              <a:cxnLst/>
              <a:rect l="l" t="t" r="r" b="b"/>
              <a:pathLst>
                <a:path w="406858" h="445110" extrusionOk="0">
                  <a:moveTo>
                    <a:pt x="126926" y="0"/>
                  </a:moveTo>
                  <a:lnTo>
                    <a:pt x="406859" y="239942"/>
                  </a:lnTo>
                  <a:lnTo>
                    <a:pt x="201691" y="445110"/>
                  </a:lnTo>
                  <a:lnTo>
                    <a:pt x="0" y="13561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6" name="Google Shape;486;g17ab430885e_1_2"/>
            <p:cNvSpPr/>
            <p:nvPr/>
          </p:nvSpPr>
          <p:spPr>
            <a:xfrm>
              <a:off x="2388656" y="3841846"/>
              <a:ext cx="358174" cy="285156"/>
            </a:xfrm>
            <a:custGeom>
              <a:avLst/>
              <a:gdLst/>
              <a:ahLst/>
              <a:cxnLst/>
              <a:rect l="l" t="t" r="r" b="b"/>
              <a:pathLst>
                <a:path w="358174" h="285156" extrusionOk="0">
                  <a:moveTo>
                    <a:pt x="358175" y="153015"/>
                  </a:moveTo>
                  <a:cubicBezTo>
                    <a:pt x="358175" y="151276"/>
                    <a:pt x="358175" y="151276"/>
                    <a:pt x="358175" y="153015"/>
                  </a:cubicBezTo>
                  <a:cubicBezTo>
                    <a:pt x="304275" y="69557"/>
                    <a:pt x="318184" y="92160"/>
                    <a:pt x="292104" y="50431"/>
                  </a:cubicBezTo>
                  <a:cubicBezTo>
                    <a:pt x="257329" y="-1731"/>
                    <a:pt x="189520" y="-15640"/>
                    <a:pt x="137358" y="19134"/>
                  </a:cubicBezTo>
                  <a:cubicBezTo>
                    <a:pt x="12171" y="102592"/>
                    <a:pt x="34774" y="86944"/>
                    <a:pt x="22603" y="95637"/>
                  </a:cubicBezTo>
                  <a:cubicBezTo>
                    <a:pt x="6955" y="126934"/>
                    <a:pt x="0" y="163447"/>
                    <a:pt x="0" y="201699"/>
                  </a:cubicBezTo>
                  <a:cubicBezTo>
                    <a:pt x="62594" y="232995"/>
                    <a:pt x="126926" y="260815"/>
                    <a:pt x="192997" y="285157"/>
                  </a:cubicBezTo>
                  <a:cubicBezTo>
                    <a:pt x="260807" y="260815"/>
                    <a:pt x="318184" y="213870"/>
                    <a:pt x="358175" y="153015"/>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7" name="Google Shape;487;g17ab430885e_1_2"/>
            <p:cNvSpPr/>
            <p:nvPr/>
          </p:nvSpPr>
          <p:spPr>
            <a:xfrm>
              <a:off x="3221499" y="1741490"/>
              <a:ext cx="406858" cy="445110"/>
            </a:xfrm>
            <a:custGeom>
              <a:avLst/>
              <a:gdLst/>
              <a:ahLst/>
              <a:cxnLst/>
              <a:rect l="l" t="t" r="r" b="b"/>
              <a:pathLst>
                <a:path w="406858" h="445110" extrusionOk="0">
                  <a:moveTo>
                    <a:pt x="279933" y="0"/>
                  </a:moveTo>
                  <a:lnTo>
                    <a:pt x="0" y="239942"/>
                  </a:lnTo>
                  <a:lnTo>
                    <a:pt x="205168" y="445110"/>
                  </a:lnTo>
                  <a:lnTo>
                    <a:pt x="406859" y="13561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8" name="Google Shape;488;g17ab430885e_1_2"/>
            <p:cNvSpPr/>
            <p:nvPr/>
          </p:nvSpPr>
          <p:spPr>
            <a:xfrm>
              <a:off x="2578175" y="3754919"/>
              <a:ext cx="282323" cy="398164"/>
            </a:xfrm>
            <a:custGeom>
              <a:avLst/>
              <a:gdLst/>
              <a:ahLst/>
              <a:cxnLst/>
              <a:rect l="l" t="t" r="r" b="b"/>
              <a:pathLst>
                <a:path w="282323" h="398164" extrusionOk="0">
                  <a:moveTo>
                    <a:pt x="276455" y="0"/>
                  </a:moveTo>
                  <a:lnTo>
                    <a:pt x="210384" y="0"/>
                  </a:lnTo>
                  <a:cubicBezTo>
                    <a:pt x="215600" y="20864"/>
                    <a:pt x="217339" y="41729"/>
                    <a:pt x="217339" y="62593"/>
                  </a:cubicBezTo>
                  <a:cubicBezTo>
                    <a:pt x="217339" y="126926"/>
                    <a:pt x="199952" y="186042"/>
                    <a:pt x="166916" y="236465"/>
                  </a:cubicBezTo>
                  <a:cubicBezTo>
                    <a:pt x="128665" y="297320"/>
                    <a:pt x="69548" y="344265"/>
                    <a:pt x="0" y="368607"/>
                  </a:cubicBezTo>
                  <a:cubicBezTo>
                    <a:pt x="19126" y="375562"/>
                    <a:pt x="55639" y="387733"/>
                    <a:pt x="90413" y="398165"/>
                  </a:cubicBezTo>
                  <a:cubicBezTo>
                    <a:pt x="206907" y="330355"/>
                    <a:pt x="283410" y="205168"/>
                    <a:pt x="281671" y="60855"/>
                  </a:cubicBezTo>
                  <a:cubicBezTo>
                    <a:pt x="283410" y="41729"/>
                    <a:pt x="281671" y="20864"/>
                    <a:pt x="276455" y="0"/>
                  </a:cubicBezTo>
                  <a:close/>
                </a:path>
              </a:pathLst>
            </a:custGeom>
            <a:solidFill>
              <a:srgbClr val="5151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89" name="Google Shape;489;g17ab430885e_1_2"/>
            <p:cNvSpPr/>
            <p:nvPr/>
          </p:nvSpPr>
          <p:spPr>
            <a:xfrm>
              <a:off x="3576196" y="3749702"/>
              <a:ext cx="286887" cy="399903"/>
            </a:xfrm>
            <a:custGeom>
              <a:avLst/>
              <a:gdLst/>
              <a:ahLst/>
              <a:cxnLst/>
              <a:rect l="l" t="t" r="r" b="b"/>
              <a:pathLst>
                <a:path w="286887" h="399903" extrusionOk="0">
                  <a:moveTo>
                    <a:pt x="116494" y="238203"/>
                  </a:moveTo>
                  <a:cubicBezTo>
                    <a:pt x="83458" y="187781"/>
                    <a:pt x="64332" y="128665"/>
                    <a:pt x="64332" y="64332"/>
                  </a:cubicBezTo>
                  <a:cubicBezTo>
                    <a:pt x="64332" y="41729"/>
                    <a:pt x="66071" y="20864"/>
                    <a:pt x="71287" y="0"/>
                  </a:cubicBezTo>
                  <a:lnTo>
                    <a:pt x="5216" y="0"/>
                  </a:lnTo>
                  <a:cubicBezTo>
                    <a:pt x="1739" y="20864"/>
                    <a:pt x="0" y="41729"/>
                    <a:pt x="0" y="64332"/>
                  </a:cubicBezTo>
                  <a:cubicBezTo>
                    <a:pt x="0" y="208645"/>
                    <a:pt x="79981" y="333833"/>
                    <a:pt x="196475" y="399904"/>
                  </a:cubicBezTo>
                  <a:cubicBezTo>
                    <a:pt x="234726" y="387733"/>
                    <a:pt x="260807" y="379039"/>
                    <a:pt x="286887" y="368607"/>
                  </a:cubicBezTo>
                  <a:cubicBezTo>
                    <a:pt x="217339" y="344265"/>
                    <a:pt x="156484" y="299058"/>
                    <a:pt x="116494" y="238203"/>
                  </a:cubicBezTo>
                  <a:close/>
                </a:path>
              </a:pathLst>
            </a:custGeom>
            <a:solidFill>
              <a:srgbClr val="5151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0" name="Google Shape;490;g17ab430885e_1_2"/>
            <p:cNvSpPr/>
            <p:nvPr/>
          </p:nvSpPr>
          <p:spPr>
            <a:xfrm>
              <a:off x="2955476" y="1466773"/>
              <a:ext cx="526829" cy="238203"/>
            </a:xfrm>
            <a:custGeom>
              <a:avLst/>
              <a:gdLst/>
              <a:ahLst/>
              <a:cxnLst/>
              <a:rect l="l" t="t" r="r" b="b"/>
              <a:pathLst>
                <a:path w="526829" h="238203" extrusionOk="0">
                  <a:moveTo>
                    <a:pt x="245158" y="107800"/>
                  </a:moveTo>
                  <a:cubicBezTo>
                    <a:pt x="245158" y="107800"/>
                    <a:pt x="139097" y="76503"/>
                    <a:pt x="0" y="1739"/>
                  </a:cubicBezTo>
                  <a:lnTo>
                    <a:pt x="0" y="130403"/>
                  </a:lnTo>
                  <a:cubicBezTo>
                    <a:pt x="39990" y="156484"/>
                    <a:pt x="99107" y="194736"/>
                    <a:pt x="140836" y="220816"/>
                  </a:cubicBezTo>
                  <a:cubicBezTo>
                    <a:pt x="161700" y="232987"/>
                    <a:pt x="199952" y="238203"/>
                    <a:pt x="199952" y="238203"/>
                  </a:cubicBezTo>
                  <a:lnTo>
                    <a:pt x="352958" y="238203"/>
                  </a:lnTo>
                  <a:cubicBezTo>
                    <a:pt x="352958" y="238203"/>
                    <a:pt x="392949" y="234726"/>
                    <a:pt x="413813" y="222555"/>
                  </a:cubicBezTo>
                  <a:cubicBezTo>
                    <a:pt x="446849" y="199952"/>
                    <a:pt x="485101" y="168655"/>
                    <a:pt x="526830" y="142574"/>
                  </a:cubicBezTo>
                  <a:lnTo>
                    <a:pt x="526830" y="0"/>
                  </a:lnTo>
                  <a:cubicBezTo>
                    <a:pt x="375562" y="71287"/>
                    <a:pt x="245158" y="107800"/>
                    <a:pt x="245158" y="107800"/>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1" name="Google Shape;491;g17ab430885e_1_2"/>
            <p:cNvSpPr/>
            <p:nvPr/>
          </p:nvSpPr>
          <p:spPr>
            <a:xfrm>
              <a:off x="2648413" y="300098"/>
              <a:ext cx="1121829" cy="1350979"/>
            </a:xfrm>
            <a:custGeom>
              <a:avLst/>
              <a:gdLst/>
              <a:ahLst/>
              <a:cxnLst/>
              <a:rect l="l" t="t" r="r" b="b"/>
              <a:pathLst>
                <a:path w="1121829" h="1350979" extrusionOk="0">
                  <a:moveTo>
                    <a:pt x="1075574" y="606811"/>
                  </a:moveTo>
                  <a:cubicBezTo>
                    <a:pt x="1061664" y="601594"/>
                    <a:pt x="1047754" y="603333"/>
                    <a:pt x="1033845" y="610288"/>
                  </a:cubicBezTo>
                  <a:cubicBezTo>
                    <a:pt x="1039061" y="446849"/>
                    <a:pt x="1037322" y="299058"/>
                    <a:pt x="1016458" y="267762"/>
                  </a:cubicBezTo>
                  <a:cubicBezTo>
                    <a:pt x="901703" y="86936"/>
                    <a:pt x="766083" y="8694"/>
                    <a:pt x="566131" y="0"/>
                  </a:cubicBezTo>
                  <a:cubicBezTo>
                    <a:pt x="566131" y="0"/>
                    <a:pt x="566131" y="0"/>
                    <a:pt x="566131" y="0"/>
                  </a:cubicBezTo>
                  <a:cubicBezTo>
                    <a:pt x="566131" y="0"/>
                    <a:pt x="566131" y="0"/>
                    <a:pt x="566131" y="0"/>
                  </a:cubicBezTo>
                  <a:cubicBezTo>
                    <a:pt x="366179" y="6955"/>
                    <a:pt x="246208" y="86936"/>
                    <a:pt x="131453" y="267762"/>
                  </a:cubicBezTo>
                  <a:cubicBezTo>
                    <a:pt x="110589" y="300797"/>
                    <a:pt x="107111" y="453804"/>
                    <a:pt x="108850" y="624198"/>
                  </a:cubicBezTo>
                  <a:cubicBezTo>
                    <a:pt x="87985" y="608549"/>
                    <a:pt x="65382" y="601594"/>
                    <a:pt x="46256" y="608549"/>
                  </a:cubicBezTo>
                  <a:cubicBezTo>
                    <a:pt x="2789" y="624198"/>
                    <a:pt x="-12860" y="695485"/>
                    <a:pt x="11482" y="770249"/>
                  </a:cubicBezTo>
                  <a:cubicBezTo>
                    <a:pt x="32347" y="834582"/>
                    <a:pt x="77553" y="878050"/>
                    <a:pt x="117543" y="879788"/>
                  </a:cubicBezTo>
                  <a:cubicBezTo>
                    <a:pt x="121021" y="966724"/>
                    <a:pt x="126237" y="1041489"/>
                    <a:pt x="127976" y="1088434"/>
                  </a:cubicBezTo>
                  <a:cubicBezTo>
                    <a:pt x="129714" y="1117992"/>
                    <a:pt x="159273" y="1154505"/>
                    <a:pt x="171444" y="1164937"/>
                  </a:cubicBezTo>
                  <a:cubicBezTo>
                    <a:pt x="284460" y="1241440"/>
                    <a:pt x="362702" y="1297079"/>
                    <a:pt x="432250" y="1337070"/>
                  </a:cubicBezTo>
                  <a:cubicBezTo>
                    <a:pt x="451376" y="1349241"/>
                    <a:pt x="480934" y="1350979"/>
                    <a:pt x="480934" y="1350979"/>
                  </a:cubicBezTo>
                  <a:lnTo>
                    <a:pt x="642634" y="1350979"/>
                  </a:lnTo>
                  <a:cubicBezTo>
                    <a:pt x="642634" y="1350979"/>
                    <a:pt x="680886" y="1345763"/>
                    <a:pt x="698273" y="1335331"/>
                  </a:cubicBezTo>
                  <a:cubicBezTo>
                    <a:pt x="769560" y="1293602"/>
                    <a:pt x="851280" y="1236224"/>
                    <a:pt x="969512" y="1157982"/>
                  </a:cubicBezTo>
                  <a:cubicBezTo>
                    <a:pt x="979945" y="1151027"/>
                    <a:pt x="1002548" y="1121469"/>
                    <a:pt x="1004286" y="1093650"/>
                  </a:cubicBezTo>
                  <a:cubicBezTo>
                    <a:pt x="1007764" y="1048443"/>
                    <a:pt x="1014719" y="968463"/>
                    <a:pt x="1019935" y="878050"/>
                  </a:cubicBezTo>
                  <a:cubicBezTo>
                    <a:pt x="1054709" y="867617"/>
                    <a:pt x="1091222" y="825888"/>
                    <a:pt x="1110348" y="771988"/>
                  </a:cubicBezTo>
                  <a:cubicBezTo>
                    <a:pt x="1134690" y="693746"/>
                    <a:pt x="1119042" y="620720"/>
                    <a:pt x="1075574" y="606811"/>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2" name="Google Shape;492;g17ab430885e_1_2"/>
            <p:cNvSpPr/>
            <p:nvPr/>
          </p:nvSpPr>
          <p:spPr>
            <a:xfrm>
              <a:off x="3316460" y="818960"/>
              <a:ext cx="256564" cy="76936"/>
            </a:xfrm>
            <a:custGeom>
              <a:avLst/>
              <a:gdLst/>
              <a:ahLst/>
              <a:cxnLst/>
              <a:rect l="l" t="t" r="r" b="b"/>
              <a:pathLst>
                <a:path w="256564" h="76936" extrusionOk="0">
                  <a:moveTo>
                    <a:pt x="11100" y="30571"/>
                  </a:moveTo>
                  <a:cubicBezTo>
                    <a:pt x="25010" y="23616"/>
                    <a:pt x="191926" y="-42455"/>
                    <a:pt x="244088" y="44481"/>
                  </a:cubicBezTo>
                  <a:cubicBezTo>
                    <a:pt x="287555" y="117507"/>
                    <a:pt x="207575" y="44481"/>
                    <a:pt x="155413" y="44481"/>
                  </a:cubicBezTo>
                  <a:cubicBezTo>
                    <a:pt x="91081" y="44481"/>
                    <a:pt x="73694" y="46220"/>
                    <a:pt x="21532" y="54913"/>
                  </a:cubicBezTo>
                  <a:cubicBezTo>
                    <a:pt x="-1071" y="58391"/>
                    <a:pt x="-8026" y="41003"/>
                    <a:pt x="11100" y="30571"/>
                  </a:cubicBezTo>
                  <a:close/>
                </a:path>
              </a:pathLst>
            </a:custGeom>
            <a:solidFill>
              <a:srgbClr val="6634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3" name="Google Shape;493;g17ab430885e_1_2"/>
            <p:cNvSpPr/>
            <p:nvPr/>
          </p:nvSpPr>
          <p:spPr>
            <a:xfrm>
              <a:off x="2845431" y="825070"/>
              <a:ext cx="247437" cy="71856"/>
            </a:xfrm>
            <a:custGeom>
              <a:avLst/>
              <a:gdLst/>
              <a:ahLst/>
              <a:cxnLst/>
              <a:rect l="l" t="t" r="r" b="b"/>
              <a:pathLst>
                <a:path w="247437" h="71856" extrusionOk="0">
                  <a:moveTo>
                    <a:pt x="236970" y="27938"/>
                  </a:moveTo>
                  <a:cubicBezTo>
                    <a:pt x="223061" y="20983"/>
                    <a:pt x="59622" y="-38133"/>
                    <a:pt x="12677" y="40109"/>
                  </a:cubicBezTo>
                  <a:cubicBezTo>
                    <a:pt x="-30791" y="111396"/>
                    <a:pt x="47451" y="40109"/>
                    <a:pt x="97873" y="41848"/>
                  </a:cubicBezTo>
                  <a:cubicBezTo>
                    <a:pt x="160467" y="43586"/>
                    <a:pt x="198719" y="50541"/>
                    <a:pt x="228277" y="52280"/>
                  </a:cubicBezTo>
                  <a:cubicBezTo>
                    <a:pt x="249141" y="54019"/>
                    <a:pt x="254358" y="38370"/>
                    <a:pt x="236970" y="27938"/>
                  </a:cubicBezTo>
                  <a:close/>
                </a:path>
              </a:pathLst>
            </a:custGeom>
            <a:solidFill>
              <a:srgbClr val="6634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4" name="Google Shape;494;g17ab430885e_1_2"/>
            <p:cNvSpPr/>
            <p:nvPr/>
          </p:nvSpPr>
          <p:spPr>
            <a:xfrm>
              <a:off x="2898098" y="913818"/>
              <a:ext cx="191258" cy="88719"/>
            </a:xfrm>
            <a:custGeom>
              <a:avLst/>
              <a:gdLst/>
              <a:ahLst/>
              <a:cxnLst/>
              <a:rect l="l" t="t" r="r" b="b"/>
              <a:pathLst>
                <a:path w="191258" h="88719" extrusionOk="0">
                  <a:moveTo>
                    <a:pt x="191258" y="67855"/>
                  </a:moveTo>
                  <a:cubicBezTo>
                    <a:pt x="135620" y="86981"/>
                    <a:pt x="111278" y="88720"/>
                    <a:pt x="83458" y="88720"/>
                  </a:cubicBezTo>
                  <a:cubicBezTo>
                    <a:pt x="39990" y="88720"/>
                    <a:pt x="0" y="74810"/>
                    <a:pt x="0" y="46991"/>
                  </a:cubicBezTo>
                  <a:cubicBezTo>
                    <a:pt x="0" y="19171"/>
                    <a:pt x="38252" y="45"/>
                    <a:pt x="83458" y="45"/>
                  </a:cubicBezTo>
                  <a:cubicBezTo>
                    <a:pt x="128665" y="-1693"/>
                    <a:pt x="186042" y="46991"/>
                    <a:pt x="191258" y="6785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5" name="Google Shape;495;g17ab430885e_1_2"/>
            <p:cNvSpPr/>
            <p:nvPr/>
          </p:nvSpPr>
          <p:spPr>
            <a:xfrm>
              <a:off x="2943305" y="913863"/>
              <a:ext cx="83458" cy="86935"/>
            </a:xfrm>
            <a:custGeom>
              <a:avLst/>
              <a:gdLst/>
              <a:ahLst/>
              <a:cxnLst/>
              <a:rect l="l" t="t" r="r" b="b"/>
              <a:pathLst>
                <a:path w="83458" h="86935" extrusionOk="0">
                  <a:moveTo>
                    <a:pt x="83458" y="43468"/>
                  </a:moveTo>
                  <a:cubicBezTo>
                    <a:pt x="83458" y="67474"/>
                    <a:pt x="64775" y="86936"/>
                    <a:pt x="41729" y="86936"/>
                  </a:cubicBezTo>
                  <a:cubicBezTo>
                    <a:pt x="18683" y="86936"/>
                    <a:pt x="0" y="67474"/>
                    <a:pt x="0" y="43468"/>
                  </a:cubicBezTo>
                  <a:cubicBezTo>
                    <a:pt x="0" y="19461"/>
                    <a:pt x="18683" y="0"/>
                    <a:pt x="41729" y="0"/>
                  </a:cubicBezTo>
                  <a:cubicBezTo>
                    <a:pt x="64775" y="0"/>
                    <a:pt x="83458" y="19461"/>
                    <a:pt x="83458" y="43468"/>
                  </a:cubicBezTo>
                  <a:close/>
                </a:path>
              </a:pathLst>
            </a:custGeom>
            <a:solidFill>
              <a:srgbClr val="7B9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6" name="Google Shape;496;g17ab430885e_1_2"/>
            <p:cNvSpPr/>
            <p:nvPr/>
          </p:nvSpPr>
          <p:spPr>
            <a:xfrm>
              <a:off x="2960692" y="929511"/>
              <a:ext cx="52161" cy="55638"/>
            </a:xfrm>
            <a:custGeom>
              <a:avLst/>
              <a:gdLst/>
              <a:ahLst/>
              <a:cxnLst/>
              <a:rect l="l" t="t" r="r" b="b"/>
              <a:pathLst>
                <a:path w="52161" h="55638" extrusionOk="0">
                  <a:moveTo>
                    <a:pt x="52161" y="27819"/>
                  </a:moveTo>
                  <a:cubicBezTo>
                    <a:pt x="52161" y="43184"/>
                    <a:pt x="40485" y="55639"/>
                    <a:pt x="26081" y="55639"/>
                  </a:cubicBezTo>
                  <a:cubicBezTo>
                    <a:pt x="11677" y="55639"/>
                    <a:pt x="0" y="43184"/>
                    <a:pt x="0" y="27819"/>
                  </a:cubicBezTo>
                  <a:cubicBezTo>
                    <a:pt x="0" y="12455"/>
                    <a:pt x="11677" y="0"/>
                    <a:pt x="26081" y="0"/>
                  </a:cubicBezTo>
                  <a:cubicBezTo>
                    <a:pt x="40485" y="0"/>
                    <a:pt x="52161" y="12455"/>
                    <a:pt x="52161" y="278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7" name="Google Shape;497;g17ab430885e_1_2"/>
            <p:cNvSpPr/>
            <p:nvPr/>
          </p:nvSpPr>
          <p:spPr>
            <a:xfrm>
              <a:off x="3000682" y="948637"/>
              <a:ext cx="27819" cy="20864"/>
            </a:xfrm>
            <a:custGeom>
              <a:avLst/>
              <a:gdLst/>
              <a:ahLst/>
              <a:cxnLst/>
              <a:rect l="l" t="t" r="r" b="b"/>
              <a:pathLst>
                <a:path w="27819" h="20864" extrusionOk="0">
                  <a:moveTo>
                    <a:pt x="27819" y="10432"/>
                  </a:moveTo>
                  <a:cubicBezTo>
                    <a:pt x="27819" y="16194"/>
                    <a:pt x="21592" y="20865"/>
                    <a:pt x="13910" y="20865"/>
                  </a:cubicBezTo>
                  <a:cubicBezTo>
                    <a:pt x="6228" y="20865"/>
                    <a:pt x="0" y="16194"/>
                    <a:pt x="0" y="10432"/>
                  </a:cubicBezTo>
                  <a:cubicBezTo>
                    <a:pt x="0" y="4671"/>
                    <a:pt x="6227" y="0"/>
                    <a:pt x="13910" y="0"/>
                  </a:cubicBezTo>
                  <a:cubicBezTo>
                    <a:pt x="21592" y="0"/>
                    <a:pt x="27819" y="4671"/>
                    <a:pt x="27819" y="104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8" name="Google Shape;498;g17ab430885e_1_2"/>
            <p:cNvSpPr/>
            <p:nvPr/>
          </p:nvSpPr>
          <p:spPr>
            <a:xfrm>
              <a:off x="2892071" y="910936"/>
              <a:ext cx="197285" cy="70736"/>
            </a:xfrm>
            <a:custGeom>
              <a:avLst/>
              <a:gdLst/>
              <a:ahLst/>
              <a:cxnLst/>
              <a:rect l="l" t="t" r="r" b="b"/>
              <a:pathLst>
                <a:path w="197285" h="70736" extrusionOk="0">
                  <a:moveTo>
                    <a:pt x="197286" y="70737"/>
                  </a:moveTo>
                  <a:cubicBezTo>
                    <a:pt x="197286" y="70737"/>
                    <a:pt x="181637" y="46395"/>
                    <a:pt x="120782" y="27269"/>
                  </a:cubicBezTo>
                  <a:cubicBezTo>
                    <a:pt x="77315" y="13359"/>
                    <a:pt x="12982" y="32485"/>
                    <a:pt x="11244" y="63782"/>
                  </a:cubicBezTo>
                  <a:cubicBezTo>
                    <a:pt x="-6144" y="49872"/>
                    <a:pt x="-7882" y="25530"/>
                    <a:pt x="39063" y="8143"/>
                  </a:cubicBezTo>
                  <a:cubicBezTo>
                    <a:pt x="91224" y="-10983"/>
                    <a:pt x="153818" y="2927"/>
                    <a:pt x="190331" y="56827"/>
                  </a:cubicBezTo>
                  <a:cubicBezTo>
                    <a:pt x="193808" y="62043"/>
                    <a:pt x="197286" y="67259"/>
                    <a:pt x="197286" y="70737"/>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499" name="Google Shape;499;g17ab430885e_1_2"/>
            <p:cNvSpPr/>
            <p:nvPr/>
          </p:nvSpPr>
          <p:spPr>
            <a:xfrm>
              <a:off x="3325821" y="912124"/>
              <a:ext cx="189519" cy="89194"/>
            </a:xfrm>
            <a:custGeom>
              <a:avLst/>
              <a:gdLst/>
              <a:ahLst/>
              <a:cxnLst/>
              <a:rect l="l" t="t" r="r" b="b"/>
              <a:pathLst>
                <a:path w="189519" h="89194" extrusionOk="0">
                  <a:moveTo>
                    <a:pt x="0" y="69548"/>
                  </a:moveTo>
                  <a:cubicBezTo>
                    <a:pt x="55639" y="88674"/>
                    <a:pt x="74765" y="90413"/>
                    <a:pt x="106061" y="88674"/>
                  </a:cubicBezTo>
                  <a:cubicBezTo>
                    <a:pt x="149529" y="86936"/>
                    <a:pt x="189520" y="76503"/>
                    <a:pt x="189520" y="48684"/>
                  </a:cubicBezTo>
                  <a:cubicBezTo>
                    <a:pt x="189520" y="20865"/>
                    <a:pt x="151268" y="0"/>
                    <a:pt x="107800" y="0"/>
                  </a:cubicBezTo>
                  <a:cubicBezTo>
                    <a:pt x="62594" y="0"/>
                    <a:pt x="5216" y="48684"/>
                    <a:pt x="0" y="6954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0" name="Google Shape;500;g17ab430885e_1_2"/>
            <p:cNvSpPr/>
            <p:nvPr/>
          </p:nvSpPr>
          <p:spPr>
            <a:xfrm>
              <a:off x="3388415" y="912124"/>
              <a:ext cx="83458" cy="86935"/>
            </a:xfrm>
            <a:custGeom>
              <a:avLst/>
              <a:gdLst/>
              <a:ahLst/>
              <a:cxnLst/>
              <a:rect l="l" t="t" r="r" b="b"/>
              <a:pathLst>
                <a:path w="83458" h="86935" extrusionOk="0">
                  <a:moveTo>
                    <a:pt x="83458" y="43468"/>
                  </a:moveTo>
                  <a:cubicBezTo>
                    <a:pt x="83458" y="67474"/>
                    <a:pt x="64775" y="86936"/>
                    <a:pt x="41729" y="86936"/>
                  </a:cubicBezTo>
                  <a:cubicBezTo>
                    <a:pt x="18683" y="86936"/>
                    <a:pt x="0" y="67474"/>
                    <a:pt x="0" y="43468"/>
                  </a:cubicBezTo>
                  <a:cubicBezTo>
                    <a:pt x="0" y="19461"/>
                    <a:pt x="18683" y="0"/>
                    <a:pt x="41729" y="0"/>
                  </a:cubicBezTo>
                  <a:cubicBezTo>
                    <a:pt x="64775" y="0"/>
                    <a:pt x="83458" y="19461"/>
                    <a:pt x="83458" y="43468"/>
                  </a:cubicBezTo>
                  <a:close/>
                </a:path>
              </a:pathLst>
            </a:custGeom>
            <a:solidFill>
              <a:srgbClr val="7B9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1" name="Google Shape;501;g17ab430885e_1_2"/>
            <p:cNvSpPr/>
            <p:nvPr/>
          </p:nvSpPr>
          <p:spPr>
            <a:xfrm>
              <a:off x="3404063" y="929511"/>
              <a:ext cx="52161" cy="55638"/>
            </a:xfrm>
            <a:custGeom>
              <a:avLst/>
              <a:gdLst/>
              <a:ahLst/>
              <a:cxnLst/>
              <a:rect l="l" t="t" r="r" b="b"/>
              <a:pathLst>
                <a:path w="52161" h="55638" extrusionOk="0">
                  <a:moveTo>
                    <a:pt x="52161" y="27819"/>
                  </a:moveTo>
                  <a:cubicBezTo>
                    <a:pt x="52161" y="43184"/>
                    <a:pt x="40485" y="55639"/>
                    <a:pt x="26081" y="55639"/>
                  </a:cubicBezTo>
                  <a:cubicBezTo>
                    <a:pt x="11677" y="55639"/>
                    <a:pt x="0" y="43184"/>
                    <a:pt x="0" y="27819"/>
                  </a:cubicBezTo>
                  <a:cubicBezTo>
                    <a:pt x="0" y="12455"/>
                    <a:pt x="11677" y="0"/>
                    <a:pt x="26081" y="0"/>
                  </a:cubicBezTo>
                  <a:cubicBezTo>
                    <a:pt x="40485" y="0"/>
                    <a:pt x="52161" y="12455"/>
                    <a:pt x="52161" y="27819"/>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2" name="Google Shape;502;g17ab430885e_1_2"/>
            <p:cNvSpPr/>
            <p:nvPr/>
          </p:nvSpPr>
          <p:spPr>
            <a:xfrm>
              <a:off x="3444054" y="943421"/>
              <a:ext cx="27819" cy="20864"/>
            </a:xfrm>
            <a:custGeom>
              <a:avLst/>
              <a:gdLst/>
              <a:ahLst/>
              <a:cxnLst/>
              <a:rect l="l" t="t" r="r" b="b"/>
              <a:pathLst>
                <a:path w="27819" h="20864" extrusionOk="0">
                  <a:moveTo>
                    <a:pt x="27819" y="10432"/>
                  </a:moveTo>
                  <a:cubicBezTo>
                    <a:pt x="27819" y="16194"/>
                    <a:pt x="21592" y="20865"/>
                    <a:pt x="13910" y="20865"/>
                  </a:cubicBezTo>
                  <a:cubicBezTo>
                    <a:pt x="6228" y="20865"/>
                    <a:pt x="0" y="16194"/>
                    <a:pt x="0" y="10432"/>
                  </a:cubicBezTo>
                  <a:cubicBezTo>
                    <a:pt x="0" y="4671"/>
                    <a:pt x="6227" y="0"/>
                    <a:pt x="13910" y="0"/>
                  </a:cubicBezTo>
                  <a:cubicBezTo>
                    <a:pt x="21592" y="0"/>
                    <a:pt x="27819" y="4671"/>
                    <a:pt x="27819" y="104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 name="Google Shape;503;g17ab430885e_1_2"/>
            <p:cNvSpPr/>
            <p:nvPr/>
          </p:nvSpPr>
          <p:spPr>
            <a:xfrm>
              <a:off x="3325821" y="910974"/>
              <a:ext cx="196254" cy="70698"/>
            </a:xfrm>
            <a:custGeom>
              <a:avLst/>
              <a:gdLst/>
              <a:ahLst/>
              <a:cxnLst/>
              <a:rect l="l" t="t" r="r" b="b"/>
              <a:pathLst>
                <a:path w="196254" h="70698" extrusionOk="0">
                  <a:moveTo>
                    <a:pt x="0" y="70699"/>
                  </a:moveTo>
                  <a:cubicBezTo>
                    <a:pt x="0" y="70699"/>
                    <a:pt x="15648" y="46357"/>
                    <a:pt x="76503" y="27231"/>
                  </a:cubicBezTo>
                  <a:cubicBezTo>
                    <a:pt x="119971" y="13321"/>
                    <a:pt x="184303" y="32447"/>
                    <a:pt x="186042" y="63744"/>
                  </a:cubicBezTo>
                  <a:cubicBezTo>
                    <a:pt x="203429" y="49834"/>
                    <a:pt x="201691" y="25492"/>
                    <a:pt x="156484" y="8105"/>
                  </a:cubicBezTo>
                  <a:cubicBezTo>
                    <a:pt x="104323" y="-11021"/>
                    <a:pt x="45206" y="2889"/>
                    <a:pt x="6955" y="58528"/>
                  </a:cubicBezTo>
                  <a:cubicBezTo>
                    <a:pt x="3478" y="62005"/>
                    <a:pt x="0" y="67221"/>
                    <a:pt x="0" y="70699"/>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 name="Google Shape;504;g17ab430885e_1_2"/>
            <p:cNvSpPr/>
            <p:nvPr/>
          </p:nvSpPr>
          <p:spPr>
            <a:xfrm>
              <a:off x="3115437" y="1185102"/>
              <a:ext cx="179087" cy="64332"/>
            </a:xfrm>
            <a:custGeom>
              <a:avLst/>
              <a:gdLst/>
              <a:ahLst/>
              <a:cxnLst/>
              <a:rect l="l" t="t" r="r" b="b"/>
              <a:pathLst>
                <a:path w="179087" h="64332" extrusionOk="0">
                  <a:moveTo>
                    <a:pt x="123449" y="38252"/>
                  </a:moveTo>
                  <a:lnTo>
                    <a:pt x="53900" y="38252"/>
                  </a:lnTo>
                  <a:cubicBezTo>
                    <a:pt x="31297" y="38252"/>
                    <a:pt x="10432" y="22603"/>
                    <a:pt x="3477" y="0"/>
                  </a:cubicBezTo>
                  <a:cubicBezTo>
                    <a:pt x="1739" y="6955"/>
                    <a:pt x="0" y="13910"/>
                    <a:pt x="0" y="20865"/>
                  </a:cubicBezTo>
                  <a:cubicBezTo>
                    <a:pt x="0" y="53900"/>
                    <a:pt x="39990" y="64332"/>
                    <a:pt x="71287" y="64332"/>
                  </a:cubicBezTo>
                  <a:lnTo>
                    <a:pt x="107800" y="64332"/>
                  </a:lnTo>
                  <a:cubicBezTo>
                    <a:pt x="137358" y="64332"/>
                    <a:pt x="179087" y="53900"/>
                    <a:pt x="179087" y="20865"/>
                  </a:cubicBezTo>
                  <a:cubicBezTo>
                    <a:pt x="179087" y="13910"/>
                    <a:pt x="177349" y="5216"/>
                    <a:pt x="175610" y="0"/>
                  </a:cubicBezTo>
                  <a:cubicBezTo>
                    <a:pt x="166916" y="20865"/>
                    <a:pt x="147791" y="38252"/>
                    <a:pt x="123449" y="38252"/>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 name="Google Shape;505;g17ab430885e_1_2"/>
            <p:cNvSpPr/>
            <p:nvPr/>
          </p:nvSpPr>
          <p:spPr>
            <a:xfrm>
              <a:off x="2665111" y="932341"/>
              <a:ext cx="76582" cy="159781"/>
            </a:xfrm>
            <a:custGeom>
              <a:avLst/>
              <a:gdLst/>
              <a:ahLst/>
              <a:cxnLst/>
              <a:rect l="l" t="t" r="r" b="b"/>
              <a:pathLst>
                <a:path w="76582" h="159781" extrusionOk="0">
                  <a:moveTo>
                    <a:pt x="0" y="28468"/>
                  </a:moveTo>
                  <a:cubicBezTo>
                    <a:pt x="0" y="23251"/>
                    <a:pt x="10432" y="-4568"/>
                    <a:pt x="26081" y="648"/>
                  </a:cubicBezTo>
                  <a:cubicBezTo>
                    <a:pt x="48684" y="7603"/>
                    <a:pt x="62594" y="51071"/>
                    <a:pt x="71287" y="94539"/>
                  </a:cubicBezTo>
                  <a:cubicBezTo>
                    <a:pt x="79981" y="138007"/>
                    <a:pt x="76503" y="169303"/>
                    <a:pt x="71287" y="157132"/>
                  </a:cubicBezTo>
                  <a:cubicBezTo>
                    <a:pt x="64332" y="141484"/>
                    <a:pt x="57378" y="87584"/>
                    <a:pt x="31297" y="38900"/>
                  </a:cubicBezTo>
                  <a:cubicBezTo>
                    <a:pt x="13910" y="5864"/>
                    <a:pt x="3478" y="75413"/>
                    <a:pt x="0" y="28468"/>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 name="Google Shape;506;g17ab430885e_1_2"/>
            <p:cNvSpPr/>
            <p:nvPr/>
          </p:nvSpPr>
          <p:spPr>
            <a:xfrm>
              <a:off x="3678701" y="932341"/>
              <a:ext cx="76582" cy="159781"/>
            </a:xfrm>
            <a:custGeom>
              <a:avLst/>
              <a:gdLst/>
              <a:ahLst/>
              <a:cxnLst/>
              <a:rect l="l" t="t" r="r" b="b"/>
              <a:pathLst>
                <a:path w="76582" h="159781" extrusionOk="0">
                  <a:moveTo>
                    <a:pt x="76583" y="28468"/>
                  </a:moveTo>
                  <a:cubicBezTo>
                    <a:pt x="76583" y="23251"/>
                    <a:pt x="66150" y="-4568"/>
                    <a:pt x="50502" y="648"/>
                  </a:cubicBezTo>
                  <a:cubicBezTo>
                    <a:pt x="27899" y="7603"/>
                    <a:pt x="13989" y="51071"/>
                    <a:pt x="5295" y="94539"/>
                  </a:cubicBezTo>
                  <a:cubicBezTo>
                    <a:pt x="-3398" y="138007"/>
                    <a:pt x="79" y="169303"/>
                    <a:pt x="5295" y="157132"/>
                  </a:cubicBezTo>
                  <a:cubicBezTo>
                    <a:pt x="12250" y="141484"/>
                    <a:pt x="19205" y="87584"/>
                    <a:pt x="45286" y="38900"/>
                  </a:cubicBezTo>
                  <a:cubicBezTo>
                    <a:pt x="60934" y="5864"/>
                    <a:pt x="71366" y="75413"/>
                    <a:pt x="76583" y="28468"/>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7" name="Google Shape;507;g17ab430885e_1_2"/>
            <p:cNvSpPr/>
            <p:nvPr/>
          </p:nvSpPr>
          <p:spPr>
            <a:xfrm>
              <a:off x="2713576" y="241000"/>
              <a:ext cx="1003874" cy="839779"/>
            </a:xfrm>
            <a:custGeom>
              <a:avLst/>
              <a:gdLst/>
              <a:ahLst/>
              <a:cxnLst/>
              <a:rect l="l" t="t" r="r" b="b"/>
              <a:pathLst>
                <a:path w="1003874" h="839779" extrusionOk="0">
                  <a:moveTo>
                    <a:pt x="857403" y="81701"/>
                  </a:moveTo>
                  <a:cubicBezTo>
                    <a:pt x="782639" y="-48702"/>
                    <a:pt x="356654" y="6936"/>
                    <a:pt x="219296" y="45188"/>
                  </a:cubicBezTo>
                  <a:cubicBezTo>
                    <a:pt x="83676" y="81701"/>
                    <a:pt x="-4998" y="156466"/>
                    <a:pt x="218" y="274698"/>
                  </a:cubicBezTo>
                  <a:cubicBezTo>
                    <a:pt x="3696" y="375543"/>
                    <a:pt x="5434" y="603315"/>
                    <a:pt x="5434" y="662431"/>
                  </a:cubicBezTo>
                  <a:cubicBezTo>
                    <a:pt x="17605" y="664170"/>
                    <a:pt x="28038" y="669386"/>
                    <a:pt x="40209" y="676341"/>
                  </a:cubicBezTo>
                  <a:lnTo>
                    <a:pt x="66289" y="799789"/>
                  </a:lnTo>
                  <a:lnTo>
                    <a:pt x="94109" y="606792"/>
                  </a:lnTo>
                  <a:cubicBezTo>
                    <a:pt x="94109" y="606792"/>
                    <a:pt x="38470" y="231230"/>
                    <a:pt x="403599" y="297301"/>
                  </a:cubicBezTo>
                  <a:cubicBezTo>
                    <a:pt x="351438" y="325121"/>
                    <a:pt x="257548" y="424227"/>
                    <a:pt x="257548" y="424227"/>
                  </a:cubicBezTo>
                  <a:cubicBezTo>
                    <a:pt x="257548" y="424227"/>
                    <a:pt x="473148" y="372066"/>
                    <a:pt x="558345" y="339030"/>
                  </a:cubicBezTo>
                  <a:cubicBezTo>
                    <a:pt x="643542" y="305995"/>
                    <a:pt x="558345" y="408579"/>
                    <a:pt x="558345" y="408579"/>
                  </a:cubicBezTo>
                  <a:cubicBezTo>
                    <a:pt x="558345" y="408579"/>
                    <a:pt x="721784" y="347724"/>
                    <a:pt x="773945" y="328598"/>
                  </a:cubicBezTo>
                  <a:cubicBezTo>
                    <a:pt x="826107" y="309472"/>
                    <a:pt x="876529" y="323382"/>
                    <a:pt x="886961" y="413795"/>
                  </a:cubicBezTo>
                  <a:cubicBezTo>
                    <a:pt x="895655" y="502469"/>
                    <a:pt x="919997" y="839779"/>
                    <a:pt x="919997" y="839779"/>
                  </a:cubicBezTo>
                  <a:lnTo>
                    <a:pt x="979113" y="662431"/>
                  </a:lnTo>
                  <a:cubicBezTo>
                    <a:pt x="984329" y="660692"/>
                    <a:pt x="987807" y="660692"/>
                    <a:pt x="993023" y="660692"/>
                  </a:cubicBezTo>
                  <a:cubicBezTo>
                    <a:pt x="994762" y="624179"/>
                    <a:pt x="996500" y="580711"/>
                    <a:pt x="999978" y="525073"/>
                  </a:cubicBezTo>
                  <a:cubicBezTo>
                    <a:pt x="1026058" y="-6973"/>
                    <a:pt x="914781" y="180808"/>
                    <a:pt x="857403" y="81701"/>
                  </a:cubicBezTo>
                  <a:close/>
                </a:path>
              </a:pathLst>
            </a:custGeom>
            <a:solidFill>
              <a:srgbClr val="6634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grpSp>
          <p:nvGrpSpPr>
            <p:cNvPr id="508" name="Google Shape;508;g17ab430885e_1_2"/>
            <p:cNvGrpSpPr/>
            <p:nvPr/>
          </p:nvGrpSpPr>
          <p:grpSpPr>
            <a:xfrm>
              <a:off x="3052756" y="1349330"/>
              <a:ext cx="302898" cy="80930"/>
              <a:chOff x="3052756" y="1349330"/>
              <a:chExt cx="302898" cy="80930"/>
            </a:xfrm>
          </p:grpSpPr>
          <p:sp>
            <p:nvSpPr>
              <p:cNvPr id="509" name="Google Shape;509;g17ab430885e_1_2"/>
              <p:cNvSpPr/>
              <p:nvPr/>
            </p:nvSpPr>
            <p:spPr>
              <a:xfrm>
                <a:off x="3082402" y="1374622"/>
                <a:ext cx="245158" cy="55638"/>
              </a:xfrm>
              <a:custGeom>
                <a:avLst/>
                <a:gdLst/>
                <a:ahLst/>
                <a:cxnLst/>
                <a:rect l="l" t="t" r="r" b="b"/>
                <a:pathLst>
                  <a:path w="245158" h="55638" extrusionOk="0">
                    <a:moveTo>
                      <a:pt x="0" y="0"/>
                    </a:moveTo>
                    <a:cubicBezTo>
                      <a:pt x="3478" y="15648"/>
                      <a:pt x="29558" y="55639"/>
                      <a:pt x="45206" y="55639"/>
                    </a:cubicBezTo>
                    <a:lnTo>
                      <a:pt x="199952" y="55639"/>
                    </a:lnTo>
                    <a:cubicBezTo>
                      <a:pt x="215600" y="55639"/>
                      <a:pt x="241681" y="15648"/>
                      <a:pt x="245158" y="0"/>
                    </a:cubicBezTo>
                    <a:lnTo>
                      <a:pt x="0" y="0"/>
                    </a:lnTo>
                    <a:close/>
                  </a:path>
                </a:pathLst>
              </a:custGeom>
              <a:solidFill>
                <a:srgbClr val="EA8C6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0" name="Google Shape;510;g17ab430885e_1_2"/>
              <p:cNvSpPr/>
              <p:nvPr/>
            </p:nvSpPr>
            <p:spPr>
              <a:xfrm>
                <a:off x="3052756" y="1349330"/>
                <a:ext cx="302898" cy="33858"/>
              </a:xfrm>
              <a:custGeom>
                <a:avLst/>
                <a:gdLst/>
                <a:ahLst/>
                <a:cxnLst/>
                <a:rect l="l" t="t" r="r" b="b"/>
                <a:pathLst>
                  <a:path w="302898" h="33858" extrusionOk="0">
                    <a:moveTo>
                      <a:pt x="222642" y="32247"/>
                    </a:moveTo>
                    <a:cubicBezTo>
                      <a:pt x="189607" y="28769"/>
                      <a:pt x="81807" y="30508"/>
                      <a:pt x="66158" y="30508"/>
                    </a:cubicBezTo>
                    <a:cubicBezTo>
                      <a:pt x="22690" y="32247"/>
                      <a:pt x="-1651" y="7905"/>
                      <a:pt x="87" y="4427"/>
                    </a:cubicBezTo>
                    <a:cubicBezTo>
                      <a:pt x="1826" y="-2527"/>
                      <a:pt x="8781" y="-789"/>
                      <a:pt x="12258" y="6166"/>
                    </a:cubicBezTo>
                    <a:cubicBezTo>
                      <a:pt x="17474" y="13121"/>
                      <a:pt x="45294" y="9644"/>
                      <a:pt x="59203" y="7905"/>
                    </a:cubicBezTo>
                    <a:cubicBezTo>
                      <a:pt x="130491" y="-7744"/>
                      <a:pt x="111365" y="9644"/>
                      <a:pt x="146139" y="9644"/>
                    </a:cubicBezTo>
                    <a:cubicBezTo>
                      <a:pt x="179174" y="9644"/>
                      <a:pt x="167004" y="-6005"/>
                      <a:pt x="229597" y="7905"/>
                    </a:cubicBezTo>
                    <a:cubicBezTo>
                      <a:pt x="250462" y="13121"/>
                      <a:pt x="278281" y="20076"/>
                      <a:pt x="288713" y="14860"/>
                    </a:cubicBezTo>
                    <a:cubicBezTo>
                      <a:pt x="295668" y="11382"/>
                      <a:pt x="300884" y="7905"/>
                      <a:pt x="302623" y="14860"/>
                    </a:cubicBezTo>
                    <a:cubicBezTo>
                      <a:pt x="306100" y="21815"/>
                      <a:pt x="276542" y="39202"/>
                      <a:pt x="222642" y="32247"/>
                    </a:cubicBezTo>
                    <a:close/>
                  </a:path>
                </a:pathLst>
              </a:custGeom>
              <a:solidFill>
                <a:srgbClr val="D8735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grpSp>
        <p:sp>
          <p:nvSpPr>
            <p:cNvPr id="511" name="Google Shape;511;g17ab430885e_1_2"/>
            <p:cNvSpPr/>
            <p:nvPr/>
          </p:nvSpPr>
          <p:spPr>
            <a:xfrm rot="-206533">
              <a:off x="3259252" y="3337959"/>
              <a:ext cx="999023" cy="846129"/>
            </a:xfrm>
            <a:custGeom>
              <a:avLst/>
              <a:gdLst/>
              <a:ahLst/>
              <a:cxnLst/>
              <a:rect l="l" t="t" r="r" b="b"/>
              <a:pathLst>
                <a:path w="999720" h="846719" extrusionOk="0">
                  <a:moveTo>
                    <a:pt x="0" y="0"/>
                  </a:moveTo>
                  <a:lnTo>
                    <a:pt x="999721" y="0"/>
                  </a:lnTo>
                  <a:lnTo>
                    <a:pt x="999721" y="846720"/>
                  </a:lnTo>
                  <a:lnTo>
                    <a:pt x="0" y="846720"/>
                  </a:lnTo>
                  <a:close/>
                </a:path>
              </a:pathLst>
            </a:custGeom>
            <a:solidFill>
              <a:srgbClr val="6B3A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 name="Google Shape;512;g17ab430885e_1_2"/>
            <p:cNvSpPr/>
            <p:nvPr/>
          </p:nvSpPr>
          <p:spPr>
            <a:xfrm>
              <a:off x="3450596" y="3032940"/>
              <a:ext cx="539826" cy="423332"/>
            </a:xfrm>
            <a:custGeom>
              <a:avLst/>
              <a:gdLst/>
              <a:ahLst/>
              <a:cxnLst/>
              <a:rect l="l" t="t" r="r" b="b"/>
              <a:pathLst>
                <a:path w="539826" h="423332" extrusionOk="0">
                  <a:moveTo>
                    <a:pt x="358588" y="414226"/>
                  </a:moveTo>
                  <a:lnTo>
                    <a:pt x="207320" y="422920"/>
                  </a:lnTo>
                  <a:cubicBezTo>
                    <a:pt x="101258" y="429875"/>
                    <a:pt x="9107" y="348156"/>
                    <a:pt x="2152" y="242094"/>
                  </a:cubicBezTo>
                  <a:lnTo>
                    <a:pt x="413" y="214274"/>
                  </a:lnTo>
                  <a:cubicBezTo>
                    <a:pt x="-6542" y="108213"/>
                    <a:pt x="75178" y="16061"/>
                    <a:pt x="181239" y="9107"/>
                  </a:cubicBezTo>
                  <a:lnTo>
                    <a:pt x="332507" y="413"/>
                  </a:lnTo>
                  <a:cubicBezTo>
                    <a:pt x="438568" y="-6542"/>
                    <a:pt x="530720" y="75177"/>
                    <a:pt x="537675" y="181239"/>
                  </a:cubicBezTo>
                  <a:lnTo>
                    <a:pt x="539414" y="209059"/>
                  </a:lnTo>
                  <a:cubicBezTo>
                    <a:pt x="546369" y="316859"/>
                    <a:pt x="464649" y="407272"/>
                    <a:pt x="358588" y="414226"/>
                  </a:cubicBezTo>
                  <a:close/>
                  <a:moveTo>
                    <a:pt x="186455" y="83871"/>
                  </a:moveTo>
                  <a:cubicBezTo>
                    <a:pt x="120384" y="87349"/>
                    <a:pt x="69962" y="144726"/>
                    <a:pt x="73439" y="210797"/>
                  </a:cubicBezTo>
                  <a:lnTo>
                    <a:pt x="75178" y="238617"/>
                  </a:lnTo>
                  <a:cubicBezTo>
                    <a:pt x="78655" y="304688"/>
                    <a:pt x="136033" y="355110"/>
                    <a:pt x="202104" y="351633"/>
                  </a:cubicBezTo>
                  <a:lnTo>
                    <a:pt x="353372" y="342939"/>
                  </a:lnTo>
                  <a:cubicBezTo>
                    <a:pt x="419443" y="339462"/>
                    <a:pt x="469865" y="282084"/>
                    <a:pt x="466388" y="216013"/>
                  </a:cubicBezTo>
                  <a:lnTo>
                    <a:pt x="464649" y="188194"/>
                  </a:lnTo>
                  <a:cubicBezTo>
                    <a:pt x="461172" y="122123"/>
                    <a:pt x="403794" y="71700"/>
                    <a:pt x="337723" y="75177"/>
                  </a:cubicBezTo>
                  <a:lnTo>
                    <a:pt x="186455" y="83871"/>
                  </a:lnTo>
                  <a:close/>
                </a:path>
              </a:pathLst>
            </a:custGeom>
            <a:solidFill>
              <a:srgbClr val="66362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 name="Google Shape;513;g17ab430885e_1_2"/>
            <p:cNvSpPr/>
            <p:nvPr/>
          </p:nvSpPr>
          <p:spPr>
            <a:xfrm>
              <a:off x="3186435" y="3193026"/>
              <a:ext cx="1104659" cy="696062"/>
            </a:xfrm>
            <a:custGeom>
              <a:avLst/>
              <a:gdLst/>
              <a:ahLst/>
              <a:cxnLst/>
              <a:rect l="l" t="t" r="r" b="b"/>
              <a:pathLst>
                <a:path w="1104659" h="696062" extrusionOk="0">
                  <a:moveTo>
                    <a:pt x="958319" y="648829"/>
                  </a:moveTo>
                  <a:lnTo>
                    <a:pt x="186331" y="695774"/>
                  </a:lnTo>
                  <a:cubicBezTo>
                    <a:pt x="101134" y="700990"/>
                    <a:pt x="26370" y="634919"/>
                    <a:pt x="21153" y="549722"/>
                  </a:cubicBezTo>
                  <a:lnTo>
                    <a:pt x="289" y="212412"/>
                  </a:lnTo>
                  <a:cubicBezTo>
                    <a:pt x="-4927" y="127215"/>
                    <a:pt x="61144" y="52450"/>
                    <a:pt x="146341" y="47234"/>
                  </a:cubicBezTo>
                  <a:lnTo>
                    <a:pt x="918329" y="289"/>
                  </a:lnTo>
                  <a:cubicBezTo>
                    <a:pt x="1003526" y="-4927"/>
                    <a:pt x="1078290" y="61144"/>
                    <a:pt x="1083506" y="146341"/>
                  </a:cubicBezTo>
                  <a:lnTo>
                    <a:pt x="1104371" y="483651"/>
                  </a:lnTo>
                  <a:cubicBezTo>
                    <a:pt x="1109587" y="568848"/>
                    <a:pt x="1043516" y="643612"/>
                    <a:pt x="958319" y="648829"/>
                  </a:cubicBezTo>
                  <a:close/>
                </a:path>
              </a:pathLst>
            </a:custGeom>
            <a:solidFill>
              <a:srgbClr val="9B4E3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 name="Google Shape;514;g17ab430885e_1_2"/>
            <p:cNvSpPr/>
            <p:nvPr/>
          </p:nvSpPr>
          <p:spPr>
            <a:xfrm rot="-206533">
              <a:off x="3685610" y="3780955"/>
              <a:ext cx="144206" cy="144206"/>
            </a:xfrm>
            <a:custGeom>
              <a:avLst/>
              <a:gdLst/>
              <a:ahLst/>
              <a:cxnLst/>
              <a:rect l="l" t="t" r="r" b="b"/>
              <a:pathLst>
                <a:path w="144307" h="144307" extrusionOk="0">
                  <a:moveTo>
                    <a:pt x="0" y="0"/>
                  </a:moveTo>
                  <a:lnTo>
                    <a:pt x="144308" y="0"/>
                  </a:lnTo>
                  <a:lnTo>
                    <a:pt x="144308" y="144308"/>
                  </a:lnTo>
                  <a:lnTo>
                    <a:pt x="0" y="144308"/>
                  </a:lnTo>
                  <a:close/>
                </a:path>
              </a:pathLst>
            </a:custGeom>
            <a:solidFill>
              <a:srgbClr val="82828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 name="Google Shape;515;g17ab430885e_1_2"/>
            <p:cNvSpPr/>
            <p:nvPr/>
          </p:nvSpPr>
          <p:spPr>
            <a:xfrm>
              <a:off x="3473410" y="3805141"/>
              <a:ext cx="588581" cy="493679"/>
            </a:xfrm>
            <a:custGeom>
              <a:avLst/>
              <a:gdLst/>
              <a:ahLst/>
              <a:cxnLst/>
              <a:rect l="l" t="t" r="r" b="b"/>
              <a:pathLst>
                <a:path w="588581" h="493679" extrusionOk="0">
                  <a:moveTo>
                    <a:pt x="340989" y="34974"/>
                  </a:moveTo>
                  <a:cubicBezTo>
                    <a:pt x="321863" y="45406"/>
                    <a:pt x="271441" y="61055"/>
                    <a:pt x="194937" y="134080"/>
                  </a:cubicBezTo>
                  <a:cubicBezTo>
                    <a:pt x="174073" y="154945"/>
                    <a:pt x="81921" y="210584"/>
                    <a:pt x="202" y="212322"/>
                  </a:cubicBezTo>
                  <a:cubicBezTo>
                    <a:pt x="202" y="212322"/>
                    <a:pt x="-6753" y="264484"/>
                    <a:pt x="61056" y="273177"/>
                  </a:cubicBezTo>
                  <a:cubicBezTo>
                    <a:pt x="128866" y="281871"/>
                    <a:pt x="191460" y="254052"/>
                    <a:pt x="191460" y="254052"/>
                  </a:cubicBezTo>
                  <a:cubicBezTo>
                    <a:pt x="191460" y="254052"/>
                    <a:pt x="247099" y="224493"/>
                    <a:pt x="278396" y="252313"/>
                  </a:cubicBezTo>
                  <a:cubicBezTo>
                    <a:pt x="302737" y="273177"/>
                    <a:pt x="304476" y="304474"/>
                    <a:pt x="240144" y="380977"/>
                  </a:cubicBezTo>
                  <a:lnTo>
                    <a:pt x="158424" y="386194"/>
                  </a:lnTo>
                  <a:cubicBezTo>
                    <a:pt x="158424" y="386194"/>
                    <a:pt x="147992" y="415752"/>
                    <a:pt x="172334" y="431400"/>
                  </a:cubicBezTo>
                  <a:cubicBezTo>
                    <a:pt x="196676" y="447049"/>
                    <a:pt x="231450" y="467913"/>
                    <a:pt x="231450" y="467913"/>
                  </a:cubicBezTo>
                  <a:cubicBezTo>
                    <a:pt x="231450" y="467913"/>
                    <a:pt x="262747" y="502687"/>
                    <a:pt x="299260" y="457481"/>
                  </a:cubicBezTo>
                  <a:lnTo>
                    <a:pt x="299260" y="457481"/>
                  </a:lnTo>
                  <a:cubicBezTo>
                    <a:pt x="294044" y="471391"/>
                    <a:pt x="307954" y="480084"/>
                    <a:pt x="325341" y="488778"/>
                  </a:cubicBezTo>
                  <a:cubicBezTo>
                    <a:pt x="342728" y="499210"/>
                    <a:pt x="367070" y="492255"/>
                    <a:pt x="377502" y="474868"/>
                  </a:cubicBezTo>
                  <a:cubicBezTo>
                    <a:pt x="426186" y="389671"/>
                    <a:pt x="443573" y="361852"/>
                    <a:pt x="393150" y="447049"/>
                  </a:cubicBezTo>
                  <a:cubicBezTo>
                    <a:pt x="384457" y="460958"/>
                    <a:pt x="396628" y="467913"/>
                    <a:pt x="412276" y="476607"/>
                  </a:cubicBezTo>
                  <a:cubicBezTo>
                    <a:pt x="426186" y="485300"/>
                    <a:pt x="445312" y="480084"/>
                    <a:pt x="454005" y="466175"/>
                  </a:cubicBezTo>
                  <a:lnTo>
                    <a:pt x="474870" y="429661"/>
                  </a:lnTo>
                  <a:cubicBezTo>
                    <a:pt x="495735" y="443571"/>
                    <a:pt x="511383" y="438355"/>
                    <a:pt x="518338" y="424445"/>
                  </a:cubicBezTo>
                  <a:lnTo>
                    <a:pt x="579193" y="318384"/>
                  </a:lnTo>
                  <a:cubicBezTo>
                    <a:pt x="589625" y="300997"/>
                    <a:pt x="591364" y="210584"/>
                    <a:pt x="584409" y="125387"/>
                  </a:cubicBezTo>
                  <a:cubicBezTo>
                    <a:pt x="580931" y="88874"/>
                    <a:pt x="481825" y="-15449"/>
                    <a:pt x="415754" y="1938"/>
                  </a:cubicBezTo>
                  <a:cubicBezTo>
                    <a:pt x="386196" y="12371"/>
                    <a:pt x="358376" y="24542"/>
                    <a:pt x="340989" y="34974"/>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6" name="Google Shape;516;g17ab430885e_1_2"/>
            <p:cNvSpPr/>
            <p:nvPr/>
          </p:nvSpPr>
          <p:spPr>
            <a:xfrm>
              <a:off x="3772670" y="4149606"/>
              <a:ext cx="71287" cy="114754"/>
            </a:xfrm>
            <a:custGeom>
              <a:avLst/>
              <a:gdLst/>
              <a:ahLst/>
              <a:cxnLst/>
              <a:rect l="l" t="t" r="r" b="b"/>
              <a:pathLst>
                <a:path w="71287" h="114754" extrusionOk="0">
                  <a:moveTo>
                    <a:pt x="71287" y="3477"/>
                  </a:moveTo>
                  <a:lnTo>
                    <a:pt x="0" y="114755"/>
                  </a:lnTo>
                  <a:lnTo>
                    <a:pt x="66071" y="0"/>
                  </a:lnTo>
                  <a:close/>
                </a:path>
              </a:pathLst>
            </a:custGeom>
            <a:solidFill>
              <a:srgbClr val="B776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7" name="Google Shape;517;g17ab430885e_1_2"/>
            <p:cNvSpPr/>
            <p:nvPr/>
          </p:nvSpPr>
          <p:spPr>
            <a:xfrm>
              <a:off x="3864822" y="4149606"/>
              <a:ext cx="64332" cy="109538"/>
            </a:xfrm>
            <a:custGeom>
              <a:avLst/>
              <a:gdLst/>
              <a:ahLst/>
              <a:cxnLst/>
              <a:rect l="l" t="t" r="r" b="b"/>
              <a:pathLst>
                <a:path w="64332" h="109538" extrusionOk="0">
                  <a:moveTo>
                    <a:pt x="64332" y="3477"/>
                  </a:moveTo>
                  <a:lnTo>
                    <a:pt x="0" y="109539"/>
                  </a:lnTo>
                  <a:lnTo>
                    <a:pt x="59116" y="0"/>
                  </a:lnTo>
                  <a:close/>
                </a:path>
              </a:pathLst>
            </a:custGeom>
            <a:solidFill>
              <a:srgbClr val="B776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8" name="Google Shape;518;g17ab430885e_1_2"/>
            <p:cNvSpPr/>
            <p:nvPr/>
          </p:nvSpPr>
          <p:spPr>
            <a:xfrm>
              <a:off x="3948280" y="4154822"/>
              <a:ext cx="50422" cy="81719"/>
            </a:xfrm>
            <a:custGeom>
              <a:avLst/>
              <a:gdLst/>
              <a:ahLst/>
              <a:cxnLst/>
              <a:rect l="l" t="t" r="r" b="b"/>
              <a:pathLst>
                <a:path w="50422" h="81719" extrusionOk="0">
                  <a:moveTo>
                    <a:pt x="50423" y="3477"/>
                  </a:moveTo>
                  <a:lnTo>
                    <a:pt x="0" y="81719"/>
                  </a:lnTo>
                  <a:lnTo>
                    <a:pt x="45207" y="0"/>
                  </a:lnTo>
                  <a:close/>
                </a:path>
              </a:pathLst>
            </a:custGeom>
            <a:solidFill>
              <a:srgbClr val="B776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9" name="Google Shape;519;g17ab430885e_1_2"/>
            <p:cNvSpPr/>
            <p:nvPr/>
          </p:nvSpPr>
          <p:spPr>
            <a:xfrm>
              <a:off x="3685735" y="4187858"/>
              <a:ext cx="27819" cy="7768"/>
            </a:xfrm>
            <a:custGeom>
              <a:avLst/>
              <a:gdLst/>
              <a:ahLst/>
              <a:cxnLst/>
              <a:rect l="l" t="t" r="r" b="b"/>
              <a:pathLst>
                <a:path w="27819" h="7768" extrusionOk="0">
                  <a:moveTo>
                    <a:pt x="0" y="3477"/>
                  </a:moveTo>
                  <a:cubicBezTo>
                    <a:pt x="8694" y="10432"/>
                    <a:pt x="20864" y="8694"/>
                    <a:pt x="27819" y="0"/>
                  </a:cubicBezTo>
                  <a:lnTo>
                    <a:pt x="0" y="3477"/>
                  </a:lnTo>
                  <a:lnTo>
                    <a:pt x="0" y="3477"/>
                  </a:lnTo>
                  <a:close/>
                </a:path>
              </a:pathLst>
            </a:custGeom>
            <a:solidFill>
              <a:srgbClr val="B776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20" name="Google Shape;520;g17ab430885e_1_2"/>
            <p:cNvSpPr/>
            <p:nvPr/>
          </p:nvSpPr>
          <p:spPr>
            <a:xfrm>
              <a:off x="3875545" y="1941442"/>
              <a:ext cx="695604" cy="2005173"/>
            </a:xfrm>
            <a:custGeom>
              <a:avLst/>
              <a:gdLst/>
              <a:ahLst/>
              <a:cxnLst/>
              <a:rect l="l" t="t" r="r" b="b"/>
              <a:pathLst>
                <a:path w="695604" h="2005173" extrusionOk="0">
                  <a:moveTo>
                    <a:pt x="229523" y="1990825"/>
                  </a:moveTo>
                  <a:cubicBezTo>
                    <a:pt x="366882" y="1865638"/>
                    <a:pt x="702453" y="1368366"/>
                    <a:pt x="695498" y="1095389"/>
                  </a:cubicBezTo>
                  <a:cubicBezTo>
                    <a:pt x="690282" y="865879"/>
                    <a:pt x="499024" y="368607"/>
                    <a:pt x="399917" y="172132"/>
                  </a:cubicBezTo>
                  <a:cubicBezTo>
                    <a:pt x="361666" y="71287"/>
                    <a:pt x="266036" y="0"/>
                    <a:pt x="153020" y="0"/>
                  </a:cubicBezTo>
                  <a:lnTo>
                    <a:pt x="78256" y="641585"/>
                  </a:lnTo>
                  <a:cubicBezTo>
                    <a:pt x="189533" y="832843"/>
                    <a:pt x="307765" y="1072785"/>
                    <a:pt x="309504" y="1189279"/>
                  </a:cubicBezTo>
                  <a:cubicBezTo>
                    <a:pt x="311243" y="1274476"/>
                    <a:pt x="100859" y="1625696"/>
                    <a:pt x="13" y="1822170"/>
                  </a:cubicBezTo>
                  <a:cubicBezTo>
                    <a:pt x="-1725" y="1823909"/>
                    <a:pt x="165191" y="2065590"/>
                    <a:pt x="229523" y="1990825"/>
                  </a:cubicBezTo>
                  <a:close/>
                </a:path>
              </a:pathLst>
            </a:custGeom>
            <a:solidFill>
              <a:srgbClr val="3333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dirty="0">
                <a:solidFill>
                  <a:srgbClr val="000000"/>
                </a:solidFill>
                <a:latin typeface="Montserrat Light"/>
                <a:ea typeface="Montserrat Light"/>
                <a:cs typeface="Montserrat Light"/>
                <a:sym typeface="Montserrat Light"/>
              </a:endParaRPr>
            </a:p>
          </p:txBody>
        </p:sp>
        <p:sp>
          <p:nvSpPr>
            <p:cNvPr id="521" name="Google Shape;521;g17ab430885e_1_2"/>
            <p:cNvSpPr/>
            <p:nvPr/>
          </p:nvSpPr>
          <p:spPr>
            <a:xfrm rot="-3242778">
              <a:off x="3939340" y="3733840"/>
              <a:ext cx="73070" cy="287061"/>
            </a:xfrm>
            <a:custGeom>
              <a:avLst/>
              <a:gdLst/>
              <a:ahLst/>
              <a:cxnLst/>
              <a:rect l="l" t="t" r="r" b="b"/>
              <a:pathLst>
                <a:path w="73024" h="286881" extrusionOk="0">
                  <a:moveTo>
                    <a:pt x="0" y="0"/>
                  </a:moveTo>
                  <a:lnTo>
                    <a:pt x="73024" y="0"/>
                  </a:lnTo>
                  <a:lnTo>
                    <a:pt x="73024" y="286882"/>
                  </a:lnTo>
                  <a:lnTo>
                    <a:pt x="0" y="28688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22" name="Google Shape;522;g17ab430885e_1_2"/>
            <p:cNvSpPr/>
            <p:nvPr/>
          </p:nvSpPr>
          <p:spPr>
            <a:xfrm>
              <a:off x="1875271" y="1918839"/>
              <a:ext cx="709555" cy="2044725"/>
            </a:xfrm>
            <a:custGeom>
              <a:avLst/>
              <a:gdLst/>
              <a:ahLst/>
              <a:cxnLst/>
              <a:rect l="l" t="t" r="r" b="b"/>
              <a:pathLst>
                <a:path w="709555" h="2044725" extrusionOk="0">
                  <a:moveTo>
                    <a:pt x="646962" y="1736973"/>
                  </a:moveTo>
                  <a:lnTo>
                    <a:pt x="646962" y="1736973"/>
                  </a:lnTo>
                  <a:lnTo>
                    <a:pt x="646962" y="1736973"/>
                  </a:lnTo>
                  <a:cubicBezTo>
                    <a:pt x="540900" y="1559625"/>
                    <a:pt x="417452" y="1277953"/>
                    <a:pt x="393110" y="1217098"/>
                  </a:cubicBezTo>
                  <a:cubicBezTo>
                    <a:pt x="346165" y="1104082"/>
                    <a:pt x="471352" y="836321"/>
                    <a:pt x="600016" y="639846"/>
                  </a:cubicBezTo>
                  <a:lnTo>
                    <a:pt x="707817" y="0"/>
                  </a:lnTo>
                  <a:lnTo>
                    <a:pt x="530468" y="20864"/>
                  </a:lnTo>
                  <a:cubicBezTo>
                    <a:pt x="342687" y="22603"/>
                    <a:pt x="295742" y="165178"/>
                    <a:pt x="288787" y="180826"/>
                  </a:cubicBezTo>
                  <a:cubicBezTo>
                    <a:pt x="191419" y="372084"/>
                    <a:pt x="5377" y="907608"/>
                    <a:pt x="161" y="1140595"/>
                  </a:cubicBezTo>
                  <a:cubicBezTo>
                    <a:pt x="-8533" y="1417050"/>
                    <a:pt x="337471" y="1917799"/>
                    <a:pt x="474829" y="2044725"/>
                  </a:cubicBezTo>
                  <a:lnTo>
                    <a:pt x="709555" y="1863899"/>
                  </a:lnTo>
                  <a:lnTo>
                    <a:pt x="646962" y="1736973"/>
                  </a:lnTo>
                  <a:close/>
                </a:path>
              </a:pathLst>
            </a:custGeom>
            <a:solidFill>
              <a:srgbClr val="3333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23" name="Google Shape;523;g17ab430885e_1_2"/>
            <p:cNvSpPr/>
            <p:nvPr/>
          </p:nvSpPr>
          <p:spPr>
            <a:xfrm rot="-2157222">
              <a:off x="2338327" y="3859511"/>
              <a:ext cx="287061" cy="73070"/>
            </a:xfrm>
            <a:custGeom>
              <a:avLst/>
              <a:gdLst/>
              <a:ahLst/>
              <a:cxnLst/>
              <a:rect l="l" t="t" r="r" b="b"/>
              <a:pathLst>
                <a:path w="286881" h="73024" extrusionOk="0">
                  <a:moveTo>
                    <a:pt x="0" y="0"/>
                  </a:moveTo>
                  <a:lnTo>
                    <a:pt x="286882" y="0"/>
                  </a:lnTo>
                  <a:lnTo>
                    <a:pt x="286882" y="73025"/>
                  </a:lnTo>
                  <a:lnTo>
                    <a:pt x="0" y="730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grpSp>
      <p:sp>
        <p:nvSpPr>
          <p:cNvPr id="524" name="Google Shape;524;g17ab430885e_1_2"/>
          <p:cNvSpPr txBox="1"/>
          <p:nvPr/>
        </p:nvSpPr>
        <p:spPr>
          <a:xfrm>
            <a:off x="13456675" y="4444250"/>
            <a:ext cx="7462200" cy="1108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599" b="1">
                <a:latin typeface="Montserrat"/>
                <a:ea typeface="Montserrat"/>
                <a:cs typeface="Montserrat"/>
                <a:sym typeface="Montserrat"/>
              </a:rPr>
              <a:t>Mohit Jaisal</a:t>
            </a:r>
            <a:endParaRPr b="1"/>
          </a:p>
        </p:txBody>
      </p:sp>
      <p:sp>
        <p:nvSpPr>
          <p:cNvPr id="525" name="Google Shape;525;g17ab430885e_1_2"/>
          <p:cNvSpPr/>
          <p:nvPr/>
        </p:nvSpPr>
        <p:spPr>
          <a:xfrm>
            <a:off x="13608675" y="5927450"/>
            <a:ext cx="7462200" cy="25344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500" b="1">
                <a:latin typeface="Montserrat"/>
                <a:ea typeface="Montserrat"/>
                <a:cs typeface="Montserrat"/>
                <a:sym typeface="Montserrat"/>
              </a:rPr>
              <a:t>Roll Number:</a:t>
            </a:r>
            <a:r>
              <a:rPr lang="en-US" sz="2500" b="1">
                <a:latin typeface="Montserrat Light"/>
                <a:ea typeface="Montserrat Light"/>
                <a:cs typeface="Montserrat Light"/>
                <a:sym typeface="Montserrat Light"/>
              </a:rPr>
              <a:t> 190104041</a:t>
            </a:r>
            <a:endParaRPr sz="2500" b="1">
              <a:latin typeface="Montserrat Light"/>
              <a:ea typeface="Montserrat Light"/>
              <a:cs typeface="Montserrat Light"/>
              <a:sym typeface="Montserrat Light"/>
            </a:endParaRPr>
          </a:p>
          <a:p>
            <a:pPr marL="0" marR="0" lvl="0" indent="0" algn="l" rtl="0">
              <a:lnSpc>
                <a:spcPct val="150000"/>
              </a:lnSpc>
              <a:spcBef>
                <a:spcPts val="0"/>
              </a:spcBef>
              <a:spcAft>
                <a:spcPts val="0"/>
              </a:spcAft>
              <a:buNone/>
            </a:pPr>
            <a:r>
              <a:rPr lang="en-US" sz="2500" b="1">
                <a:latin typeface="Montserrat"/>
                <a:ea typeface="Montserrat"/>
                <a:cs typeface="Montserrat"/>
                <a:sym typeface="Montserrat"/>
              </a:rPr>
              <a:t>Batch: </a:t>
            </a:r>
            <a:r>
              <a:rPr lang="en-US" sz="2500" b="1">
                <a:latin typeface="Montserrat Light"/>
                <a:ea typeface="Montserrat Light"/>
                <a:cs typeface="Montserrat Light"/>
                <a:sym typeface="Montserrat Light"/>
              </a:rPr>
              <a:t> 2019-2023 [BTech]</a:t>
            </a:r>
            <a:endParaRPr sz="2500" b="1">
              <a:latin typeface="Montserrat Light"/>
              <a:ea typeface="Montserrat Light"/>
              <a:cs typeface="Montserrat Light"/>
              <a:sym typeface="Montserrat Light"/>
            </a:endParaRPr>
          </a:p>
          <a:p>
            <a:pPr marL="0" marR="0" lvl="0" indent="0" algn="l" rtl="0">
              <a:lnSpc>
                <a:spcPct val="150000"/>
              </a:lnSpc>
              <a:spcBef>
                <a:spcPts val="0"/>
              </a:spcBef>
              <a:spcAft>
                <a:spcPts val="0"/>
              </a:spcAft>
              <a:buNone/>
            </a:pPr>
            <a:r>
              <a:rPr lang="en-US" sz="2500" b="1">
                <a:latin typeface="Montserrat"/>
                <a:ea typeface="Montserrat"/>
                <a:cs typeface="Montserrat"/>
                <a:sym typeface="Montserrat"/>
              </a:rPr>
              <a:t>Branch:</a:t>
            </a:r>
            <a:r>
              <a:rPr lang="en-US" sz="2500" b="1">
                <a:latin typeface="Montserrat Light"/>
                <a:ea typeface="Montserrat Light"/>
                <a:cs typeface="Montserrat Light"/>
                <a:sym typeface="Montserrat Light"/>
              </a:rPr>
              <a:t> Computer Science &amp; Engineering</a:t>
            </a:r>
            <a:endParaRPr sz="2500" b="1">
              <a:latin typeface="Montserrat Light"/>
              <a:ea typeface="Montserrat Light"/>
              <a:cs typeface="Montserrat Light"/>
              <a:sym typeface="Montserrat Light"/>
            </a:endParaRPr>
          </a:p>
          <a:p>
            <a:pPr marL="0" marR="0" lvl="0" indent="0" algn="l" rtl="0">
              <a:lnSpc>
                <a:spcPct val="150000"/>
              </a:lnSpc>
              <a:spcBef>
                <a:spcPts val="0"/>
              </a:spcBef>
              <a:spcAft>
                <a:spcPts val="0"/>
              </a:spcAft>
              <a:buNone/>
            </a:pPr>
            <a:r>
              <a:rPr lang="en-US" sz="2500" b="1">
                <a:latin typeface="Montserrat"/>
                <a:ea typeface="Montserrat"/>
                <a:cs typeface="Montserrat"/>
                <a:sym typeface="Montserrat"/>
              </a:rPr>
              <a:t>Subject: </a:t>
            </a:r>
            <a:r>
              <a:rPr lang="en-US" sz="2500">
                <a:latin typeface="Montserrat"/>
                <a:ea typeface="Montserrat"/>
                <a:cs typeface="Montserrat"/>
                <a:sym typeface="Montserrat"/>
              </a:rPr>
              <a:t>Industrial Training [ECS-493]</a:t>
            </a:r>
            <a:endParaRPr sz="2500">
              <a:latin typeface="Montserrat"/>
              <a:ea typeface="Montserrat"/>
              <a:cs typeface="Montserrat"/>
              <a:sym typeface="Montserrat"/>
            </a:endParaRPr>
          </a:p>
        </p:txBody>
      </p:sp>
      <p:sp>
        <p:nvSpPr>
          <p:cNvPr id="526" name="Google Shape;526;g17ab430885e_1_2"/>
          <p:cNvSpPr/>
          <p:nvPr/>
        </p:nvSpPr>
        <p:spPr>
          <a:xfrm>
            <a:off x="13532875" y="8838950"/>
            <a:ext cx="4109279" cy="980745"/>
          </a:xfrm>
          <a:custGeom>
            <a:avLst/>
            <a:gdLst/>
            <a:ahLst/>
            <a:cxnLst/>
            <a:rect l="l" t="t" r="r" b="b"/>
            <a:pathLst>
              <a:path w="2442365" h="705572" extrusionOk="0">
                <a:moveTo>
                  <a:pt x="2108575" y="700416"/>
                </a:moveTo>
                <a:lnTo>
                  <a:pt x="360385" y="700416"/>
                </a:lnTo>
                <a:cubicBezTo>
                  <a:pt x="172594" y="700416"/>
                  <a:pt x="20353" y="548176"/>
                  <a:pt x="20353" y="360385"/>
                </a:cubicBezTo>
                <a:lnTo>
                  <a:pt x="20353" y="360385"/>
                </a:lnTo>
                <a:cubicBezTo>
                  <a:pt x="20353" y="172594"/>
                  <a:pt x="172594" y="20353"/>
                  <a:pt x="360385" y="20353"/>
                </a:cubicBezTo>
                <a:lnTo>
                  <a:pt x="2108575" y="20353"/>
                </a:lnTo>
                <a:cubicBezTo>
                  <a:pt x="2296366" y="20353"/>
                  <a:pt x="2448607" y="172594"/>
                  <a:pt x="2448607" y="360385"/>
                </a:cubicBezTo>
                <a:lnTo>
                  <a:pt x="2448607" y="360385"/>
                </a:lnTo>
                <a:cubicBezTo>
                  <a:pt x="2448335" y="548176"/>
                  <a:pt x="2296366" y="700416"/>
                  <a:pt x="2108575" y="700416"/>
                </a:cubicBezTo>
                <a:close/>
              </a:path>
            </a:pathLst>
          </a:custGeom>
          <a:solidFill>
            <a:srgbClr val="CC4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27" name="Google Shape;527;g17ab430885e_1_2"/>
          <p:cNvSpPr/>
          <p:nvPr/>
        </p:nvSpPr>
        <p:spPr>
          <a:xfrm>
            <a:off x="13456675" y="9006125"/>
            <a:ext cx="4310700" cy="353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000" b="1">
                <a:solidFill>
                  <a:srgbClr val="FFFFFF"/>
                </a:solidFill>
                <a:latin typeface="Montserrat"/>
                <a:ea typeface="Montserrat"/>
                <a:cs typeface="Montserrat"/>
                <a:sym typeface="Montserrat"/>
              </a:rPr>
              <a:t>Summer Trainee</a:t>
            </a:r>
            <a:endParaRPr sz="2400" b="1"/>
          </a:p>
        </p:txBody>
      </p:sp>
      <p:sp>
        <p:nvSpPr>
          <p:cNvPr id="528" name="Google Shape;528;g17ab430885e_1_2"/>
          <p:cNvSpPr/>
          <p:nvPr/>
        </p:nvSpPr>
        <p:spPr>
          <a:xfrm>
            <a:off x="13456675" y="3662200"/>
            <a:ext cx="7462200" cy="5043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3000" b="1">
                <a:latin typeface="Montserrat Light"/>
                <a:ea typeface="Montserrat Light"/>
                <a:cs typeface="Montserrat Light"/>
                <a:sym typeface="Montserrat Light"/>
              </a:rPr>
              <a:t>Prepared By</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72"/>
        <p:cNvGrpSpPr/>
        <p:nvPr/>
      </p:nvGrpSpPr>
      <p:grpSpPr>
        <a:xfrm>
          <a:off x="0" y="0"/>
          <a:ext cx="0" cy="0"/>
          <a:chOff x="0" y="0"/>
          <a:chExt cx="0" cy="0"/>
        </a:xfrm>
      </p:grpSpPr>
      <p:sp>
        <p:nvSpPr>
          <p:cNvPr id="5273" name="Google Shape;5273;g1823b2ac53a_0_37"/>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FILTER DESIGN FOR </a:t>
            </a:r>
            <a:r>
              <a:rPr lang="en-US" sz="6000" b="1" dirty="0">
                <a:solidFill>
                  <a:schemeClr val="accent6">
                    <a:lumMod val="75000"/>
                  </a:schemeClr>
                </a:solidFill>
                <a:latin typeface="Montserrat"/>
                <a:ea typeface="Montserrat"/>
                <a:cs typeface="Montserrat"/>
                <a:sym typeface="Montserrat"/>
              </a:rPr>
              <a:t>POPULAR FOODS</a:t>
            </a:r>
            <a:endParaRPr sz="6000" b="1" dirty="0">
              <a:solidFill>
                <a:schemeClr val="accent6">
                  <a:lumMod val="75000"/>
                </a:schemeClr>
              </a:solidFill>
            </a:endParaRPr>
          </a:p>
        </p:txBody>
      </p:sp>
      <p:cxnSp>
        <p:nvCxnSpPr>
          <p:cNvPr id="5274" name="Google Shape;5274;g1823b2ac53a_0_37"/>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2" name="33">
            <a:hlinkClick r:id="" action="ppaction://media"/>
            <a:extLst>
              <a:ext uri="{FF2B5EF4-FFF2-40B4-BE49-F238E27FC236}">
                <a16:creationId xmlns:a16="http://schemas.microsoft.com/office/drawing/2014/main" id="{C98159FE-9CE1-CE39-02B8-852C461C1B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697" y="1970925"/>
            <a:ext cx="24038605" cy="11678910"/>
          </a:xfrm>
          <a:prstGeom prst="rect">
            <a:avLst/>
          </a:prstGeom>
        </p:spPr>
      </p:pic>
    </p:spTree>
    <p:extLst>
      <p:ext uri="{BB962C8B-B14F-4D97-AF65-F5344CB8AC3E}">
        <p14:creationId xmlns:p14="http://schemas.microsoft.com/office/powerpoint/2010/main" val="3621983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72"/>
        <p:cNvGrpSpPr/>
        <p:nvPr/>
      </p:nvGrpSpPr>
      <p:grpSpPr>
        <a:xfrm>
          <a:off x="0" y="0"/>
          <a:ext cx="0" cy="0"/>
          <a:chOff x="0" y="0"/>
          <a:chExt cx="0" cy="0"/>
        </a:xfrm>
      </p:grpSpPr>
      <p:sp>
        <p:nvSpPr>
          <p:cNvPr id="5273" name="Google Shape;5273;g1823b2ac53a_0_37"/>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FEATURED </a:t>
            </a:r>
            <a:r>
              <a:rPr lang="en-US" sz="6000" b="1" dirty="0">
                <a:solidFill>
                  <a:srgbClr val="CC4125"/>
                </a:solidFill>
                <a:latin typeface="Montserrat"/>
                <a:ea typeface="Montserrat"/>
                <a:cs typeface="Montserrat"/>
                <a:sym typeface="Montserrat"/>
              </a:rPr>
              <a:t>TESTIMONIALS</a:t>
            </a:r>
            <a:endParaRPr sz="6000" b="1" dirty="0">
              <a:solidFill>
                <a:srgbClr val="CC4125"/>
              </a:solidFill>
            </a:endParaRPr>
          </a:p>
        </p:txBody>
      </p:sp>
      <p:cxnSp>
        <p:nvCxnSpPr>
          <p:cNvPr id="5274" name="Google Shape;5274;g1823b2ac53a_0_37"/>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2" name="44">
            <a:hlinkClick r:id="" action="ppaction://media"/>
            <a:extLst>
              <a:ext uri="{FF2B5EF4-FFF2-40B4-BE49-F238E27FC236}">
                <a16:creationId xmlns:a16="http://schemas.microsoft.com/office/drawing/2014/main" id="{09845D75-0B15-8782-008A-677DADD6446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9648" y="1970925"/>
            <a:ext cx="23833332" cy="11579180"/>
          </a:xfrm>
          <a:prstGeom prst="rect">
            <a:avLst/>
          </a:prstGeom>
        </p:spPr>
      </p:pic>
    </p:spTree>
    <p:extLst>
      <p:ext uri="{BB962C8B-B14F-4D97-AF65-F5344CB8AC3E}">
        <p14:creationId xmlns:p14="http://schemas.microsoft.com/office/powerpoint/2010/main" val="651437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8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72"/>
        <p:cNvGrpSpPr/>
        <p:nvPr/>
      </p:nvGrpSpPr>
      <p:grpSpPr>
        <a:xfrm>
          <a:off x="0" y="0"/>
          <a:ext cx="0" cy="0"/>
          <a:chOff x="0" y="0"/>
          <a:chExt cx="0" cy="0"/>
        </a:xfrm>
      </p:grpSpPr>
      <p:sp>
        <p:nvSpPr>
          <p:cNvPr id="5273" name="Google Shape;5273;g1823b2ac53a_0_37"/>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REAL TIME </a:t>
            </a:r>
            <a:r>
              <a:rPr lang="en-US" sz="6000" b="1" dirty="0">
                <a:solidFill>
                  <a:srgbClr val="CC4125"/>
                </a:solidFill>
                <a:latin typeface="Montserrat"/>
                <a:ea typeface="Montserrat"/>
                <a:cs typeface="Montserrat"/>
                <a:sym typeface="Montserrat"/>
              </a:rPr>
              <a:t>CART</a:t>
            </a:r>
            <a:endParaRPr sz="6000" b="1" dirty="0">
              <a:solidFill>
                <a:srgbClr val="CC4125"/>
              </a:solidFill>
            </a:endParaRPr>
          </a:p>
        </p:txBody>
      </p:sp>
      <p:cxnSp>
        <p:nvCxnSpPr>
          <p:cNvPr id="5274" name="Google Shape;5274;g1823b2ac53a_0_37"/>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2" name="55">
            <a:hlinkClick r:id="" action="ppaction://media"/>
            <a:extLst>
              <a:ext uri="{FF2B5EF4-FFF2-40B4-BE49-F238E27FC236}">
                <a16:creationId xmlns:a16="http://schemas.microsoft.com/office/drawing/2014/main" id="{8A43776C-4688-FCB5-1F73-EA82EB49484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3171" y="1970925"/>
            <a:ext cx="24237658" cy="11775617"/>
          </a:xfrm>
          <a:prstGeom prst="rect">
            <a:avLst/>
          </a:prstGeom>
        </p:spPr>
      </p:pic>
    </p:spTree>
    <p:extLst>
      <p:ext uri="{BB962C8B-B14F-4D97-AF65-F5344CB8AC3E}">
        <p14:creationId xmlns:p14="http://schemas.microsoft.com/office/powerpoint/2010/main" val="4107390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72"/>
        <p:cNvGrpSpPr/>
        <p:nvPr/>
      </p:nvGrpSpPr>
      <p:grpSpPr>
        <a:xfrm>
          <a:off x="0" y="0"/>
          <a:ext cx="0" cy="0"/>
          <a:chOff x="0" y="0"/>
          <a:chExt cx="0" cy="0"/>
        </a:xfrm>
      </p:grpSpPr>
      <p:sp>
        <p:nvSpPr>
          <p:cNvPr id="5273" name="Google Shape;5273;g1823b2ac53a_0_37"/>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CART </a:t>
            </a:r>
            <a:r>
              <a:rPr lang="en-US" sz="6000" b="1" dirty="0">
                <a:solidFill>
                  <a:srgbClr val="CC4125"/>
                </a:solidFill>
                <a:latin typeface="Montserrat"/>
                <a:ea typeface="Montserrat"/>
                <a:cs typeface="Montserrat"/>
                <a:sym typeface="Montserrat"/>
              </a:rPr>
              <a:t>PAGE</a:t>
            </a:r>
            <a:endParaRPr sz="6000" b="1" dirty="0">
              <a:solidFill>
                <a:srgbClr val="CC4125"/>
              </a:solidFill>
            </a:endParaRPr>
          </a:p>
        </p:txBody>
      </p:sp>
      <p:cxnSp>
        <p:nvCxnSpPr>
          <p:cNvPr id="5274" name="Google Shape;5274;g1823b2ac53a_0_37"/>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2" name="66">
            <a:hlinkClick r:id="" action="ppaction://media"/>
            <a:extLst>
              <a:ext uri="{FF2B5EF4-FFF2-40B4-BE49-F238E27FC236}">
                <a16:creationId xmlns:a16="http://schemas.microsoft.com/office/drawing/2014/main" id="{AB72D908-FF29-5280-A88F-B1334680D6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652" y="1970925"/>
            <a:ext cx="24237658" cy="11605927"/>
          </a:xfrm>
          <a:prstGeom prst="rect">
            <a:avLst/>
          </a:prstGeom>
        </p:spPr>
      </p:pic>
    </p:spTree>
    <p:extLst>
      <p:ext uri="{BB962C8B-B14F-4D97-AF65-F5344CB8AC3E}">
        <p14:creationId xmlns:p14="http://schemas.microsoft.com/office/powerpoint/2010/main" val="279079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72"/>
        <p:cNvGrpSpPr/>
        <p:nvPr/>
      </p:nvGrpSpPr>
      <p:grpSpPr>
        <a:xfrm>
          <a:off x="0" y="0"/>
          <a:ext cx="0" cy="0"/>
          <a:chOff x="0" y="0"/>
          <a:chExt cx="0" cy="0"/>
        </a:xfrm>
      </p:grpSpPr>
      <p:sp>
        <p:nvSpPr>
          <p:cNvPr id="5273" name="Google Shape;5273;g1823b2ac53a_0_37"/>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FOODS </a:t>
            </a:r>
            <a:r>
              <a:rPr lang="en-US" sz="6000" b="1" dirty="0">
                <a:solidFill>
                  <a:srgbClr val="CC4125"/>
                </a:solidFill>
                <a:latin typeface="Montserrat"/>
                <a:ea typeface="Montserrat"/>
                <a:cs typeface="Montserrat"/>
                <a:sym typeface="Montserrat"/>
              </a:rPr>
              <a:t>CHECKOUT</a:t>
            </a:r>
            <a:endParaRPr sz="6000" b="1" dirty="0">
              <a:solidFill>
                <a:srgbClr val="CC4125"/>
              </a:solidFill>
            </a:endParaRPr>
          </a:p>
        </p:txBody>
      </p:sp>
      <p:cxnSp>
        <p:nvCxnSpPr>
          <p:cNvPr id="5274" name="Google Shape;5274;g1823b2ac53a_0_37"/>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5311BF3E-AEAE-11E6-088A-044E6006EDC8}"/>
              </a:ext>
            </a:extLst>
          </p:cNvPr>
          <p:cNvPicPr>
            <a:picLocks noChangeAspect="1"/>
          </p:cNvPicPr>
          <p:nvPr/>
        </p:nvPicPr>
        <p:blipFill>
          <a:blip r:embed="rId3"/>
          <a:stretch>
            <a:fillRect/>
          </a:stretch>
        </p:blipFill>
        <p:spPr>
          <a:xfrm>
            <a:off x="211987" y="1970925"/>
            <a:ext cx="23960025" cy="11342173"/>
          </a:xfrm>
          <a:prstGeom prst="rect">
            <a:avLst/>
          </a:prstGeom>
        </p:spPr>
      </p:pic>
    </p:spTree>
    <p:extLst>
      <p:ext uri="{BB962C8B-B14F-4D97-AF65-F5344CB8AC3E}">
        <p14:creationId xmlns:p14="http://schemas.microsoft.com/office/powerpoint/2010/main" val="4285333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LIGHT </a:t>
            </a:r>
            <a:r>
              <a:rPr lang="en-US" sz="6000" b="1" dirty="0">
                <a:solidFill>
                  <a:srgbClr val="CC4125"/>
                </a:solidFill>
                <a:latin typeface="Montserrat"/>
                <a:ea typeface="Montserrat"/>
                <a:cs typeface="Montserrat"/>
                <a:sym typeface="Montserrat"/>
              </a:rPr>
              <a:t>MODE</a:t>
            </a:r>
            <a:endParaRPr sz="6000" b="1" dirty="0">
              <a:solidFill>
                <a:srgbClr val="CC4125"/>
              </a:solidFill>
            </a:endParaRPr>
          </a:p>
        </p:txBody>
      </p:sp>
      <p:cxnSp>
        <p:nvCxnSpPr>
          <p:cNvPr id="5280" name="Google Shape;5280;g1823b2ac53a_0_4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5CA61A45-9BA6-DB63-5946-5A1CA9B114EA}"/>
              </a:ext>
            </a:extLst>
          </p:cNvPr>
          <p:cNvPicPr>
            <a:picLocks noChangeAspect="1"/>
          </p:cNvPicPr>
          <p:nvPr/>
        </p:nvPicPr>
        <p:blipFill>
          <a:blip r:embed="rId3"/>
          <a:stretch>
            <a:fillRect/>
          </a:stretch>
        </p:blipFill>
        <p:spPr>
          <a:xfrm>
            <a:off x="119268" y="1970925"/>
            <a:ext cx="24112330" cy="11706987"/>
          </a:xfrm>
          <a:prstGeom prst="rect">
            <a:avLst/>
          </a:prstGeom>
        </p:spPr>
      </p:pic>
    </p:spTree>
    <p:extLst>
      <p:ext uri="{BB962C8B-B14F-4D97-AF65-F5344CB8AC3E}">
        <p14:creationId xmlns:p14="http://schemas.microsoft.com/office/powerpoint/2010/main" val="3951483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DARK </a:t>
            </a:r>
            <a:r>
              <a:rPr lang="en-US" sz="6000" b="1" dirty="0">
                <a:solidFill>
                  <a:srgbClr val="CC4125"/>
                </a:solidFill>
                <a:latin typeface="Montserrat"/>
                <a:ea typeface="Montserrat"/>
                <a:cs typeface="Montserrat"/>
                <a:sym typeface="Montserrat"/>
              </a:rPr>
              <a:t>MODE</a:t>
            </a:r>
            <a:endParaRPr lang="en-US" sz="6000" b="1" dirty="0">
              <a:solidFill>
                <a:srgbClr val="CC4125"/>
              </a:solidFill>
            </a:endParaRPr>
          </a:p>
        </p:txBody>
      </p:sp>
      <p:cxnSp>
        <p:nvCxnSpPr>
          <p:cNvPr id="5280" name="Google Shape;5280;g1823b2ac53a_0_4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E7169EB8-8A2C-DED5-5AE0-ACFA4F18F7E8}"/>
              </a:ext>
            </a:extLst>
          </p:cNvPr>
          <p:cNvPicPr>
            <a:picLocks noChangeAspect="1"/>
          </p:cNvPicPr>
          <p:nvPr/>
        </p:nvPicPr>
        <p:blipFill>
          <a:blip r:embed="rId3"/>
          <a:stretch>
            <a:fillRect/>
          </a:stretch>
        </p:blipFill>
        <p:spPr>
          <a:xfrm>
            <a:off x="180763" y="1970925"/>
            <a:ext cx="23931567" cy="11643750"/>
          </a:xfrm>
          <a:prstGeom prst="rect">
            <a:avLst/>
          </a:prstGeom>
        </p:spPr>
      </p:pic>
    </p:spTree>
    <p:extLst>
      <p:ext uri="{BB962C8B-B14F-4D97-AF65-F5344CB8AC3E}">
        <p14:creationId xmlns:p14="http://schemas.microsoft.com/office/powerpoint/2010/main" val="41152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54"/>
        <p:cNvGrpSpPr/>
        <p:nvPr/>
      </p:nvGrpSpPr>
      <p:grpSpPr>
        <a:xfrm>
          <a:off x="0" y="0"/>
          <a:ext cx="0" cy="0"/>
          <a:chOff x="0" y="0"/>
          <a:chExt cx="0" cy="0"/>
        </a:xfrm>
      </p:grpSpPr>
      <p:sp>
        <p:nvSpPr>
          <p:cNvPr id="5255" name="Google Shape;5255;g1823b2ac53a_0_19"/>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RESPONSIVE FOR ALL </a:t>
            </a:r>
            <a:r>
              <a:rPr lang="en-US" sz="6000" b="1" dirty="0">
                <a:solidFill>
                  <a:srgbClr val="CC4125"/>
                </a:solidFill>
                <a:latin typeface="Montserrat"/>
                <a:ea typeface="Montserrat"/>
                <a:cs typeface="Montserrat"/>
                <a:sym typeface="Montserrat"/>
              </a:rPr>
              <a:t>SCREEN SIZE</a:t>
            </a:r>
            <a:endParaRPr sz="6000" b="1" dirty="0">
              <a:solidFill>
                <a:srgbClr val="CC4125"/>
              </a:solidFill>
            </a:endParaRPr>
          </a:p>
        </p:txBody>
      </p:sp>
      <p:cxnSp>
        <p:nvCxnSpPr>
          <p:cNvPr id="5256" name="Google Shape;5256;g1823b2ac53a_0_19"/>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2" name="77">
            <a:hlinkClick r:id="" action="ppaction://media"/>
            <a:extLst>
              <a:ext uri="{FF2B5EF4-FFF2-40B4-BE49-F238E27FC236}">
                <a16:creationId xmlns:a16="http://schemas.microsoft.com/office/drawing/2014/main" id="{1190306C-59C3-377D-4AD1-1DFF71D5D1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31188" y="1970925"/>
            <a:ext cx="21721624" cy="11688437"/>
          </a:xfrm>
          <a:prstGeom prst="rect">
            <a:avLst/>
          </a:prstGeom>
        </p:spPr>
      </p:pic>
    </p:spTree>
    <p:extLst>
      <p:ext uri="{BB962C8B-B14F-4D97-AF65-F5344CB8AC3E}">
        <p14:creationId xmlns:p14="http://schemas.microsoft.com/office/powerpoint/2010/main" val="266354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985650" y="3734088"/>
            <a:ext cx="22412700" cy="624782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0" b="1" dirty="0">
                <a:latin typeface="Montserrat"/>
                <a:ea typeface="Montserrat"/>
                <a:cs typeface="Montserrat"/>
                <a:sym typeface="Montserrat"/>
              </a:rPr>
              <a:t>TECHNICAL</a:t>
            </a:r>
          </a:p>
          <a:p>
            <a:pPr marL="0" marR="0" lvl="0" indent="0" algn="ctr" rtl="0">
              <a:spcBef>
                <a:spcPts val="0"/>
              </a:spcBef>
              <a:spcAft>
                <a:spcPts val="0"/>
              </a:spcAft>
              <a:buNone/>
            </a:pPr>
            <a:r>
              <a:rPr lang="en-US" sz="20000" b="1" dirty="0">
                <a:solidFill>
                  <a:srgbClr val="CC4125"/>
                </a:solidFill>
                <a:latin typeface="Montserrat"/>
                <a:sym typeface="Montserrat"/>
              </a:rPr>
              <a:t>PART</a:t>
            </a:r>
            <a:endParaRPr sz="20000" b="1" dirty="0">
              <a:solidFill>
                <a:srgbClr val="CC4125"/>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FOLDERS/FILES </a:t>
            </a:r>
            <a:r>
              <a:rPr lang="en-US" sz="6000" b="1" dirty="0">
                <a:solidFill>
                  <a:srgbClr val="CC4125"/>
                </a:solidFill>
                <a:latin typeface="Montserrat"/>
                <a:ea typeface="Montserrat"/>
                <a:cs typeface="Montserrat"/>
                <a:sym typeface="Montserrat"/>
              </a:rPr>
              <a:t>STRUCTURE</a:t>
            </a:r>
            <a:endParaRPr sz="6000" b="1" dirty="0">
              <a:solidFill>
                <a:srgbClr val="CC4125"/>
              </a:solidFill>
            </a:endParaRPr>
          </a:p>
        </p:txBody>
      </p:sp>
      <p:cxnSp>
        <p:nvCxnSpPr>
          <p:cNvPr id="5280" name="Google Shape;5280;g1823b2ac53a_0_4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26E59561-50E2-3DD2-B722-9D95DD1843B6}"/>
              </a:ext>
            </a:extLst>
          </p:cNvPr>
          <p:cNvPicPr>
            <a:picLocks noChangeAspect="1"/>
          </p:cNvPicPr>
          <p:nvPr/>
        </p:nvPicPr>
        <p:blipFill>
          <a:blip r:embed="rId3"/>
          <a:stretch>
            <a:fillRect/>
          </a:stretch>
        </p:blipFill>
        <p:spPr>
          <a:xfrm>
            <a:off x="1362661" y="1970925"/>
            <a:ext cx="21658678" cy="11494892"/>
          </a:xfrm>
          <a:prstGeom prst="rect">
            <a:avLst/>
          </a:prstGeom>
        </p:spPr>
      </p:pic>
    </p:spTree>
    <p:extLst>
      <p:ext uri="{BB962C8B-B14F-4D97-AF65-F5344CB8AC3E}">
        <p14:creationId xmlns:p14="http://schemas.microsoft.com/office/powerpoint/2010/main" val="1260720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17ab430885e_1_426"/>
          <p:cNvSpPr txBox="1"/>
          <p:nvPr/>
        </p:nvSpPr>
        <p:spPr>
          <a:xfrm>
            <a:off x="13865290" y="5434250"/>
            <a:ext cx="9311085" cy="3170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0" b="1" dirty="0">
                <a:latin typeface="Montserrat"/>
                <a:ea typeface="Montserrat"/>
                <a:cs typeface="Montserrat"/>
                <a:sym typeface="Montserrat"/>
              </a:rPr>
              <a:t>TRAINING </a:t>
            </a:r>
            <a:endParaRPr sz="10000" b="1" dirty="0">
              <a:latin typeface="Montserrat"/>
              <a:ea typeface="Montserrat"/>
              <a:cs typeface="Montserrat"/>
              <a:sym typeface="Montserrat"/>
            </a:endParaRPr>
          </a:p>
          <a:p>
            <a:pPr marL="0" marR="0" lvl="0" indent="0" algn="l" rtl="0">
              <a:spcBef>
                <a:spcPts val="0"/>
              </a:spcBef>
              <a:spcAft>
                <a:spcPts val="0"/>
              </a:spcAft>
              <a:buNone/>
            </a:pPr>
            <a:r>
              <a:rPr lang="en-US" sz="10000" b="1" dirty="0">
                <a:solidFill>
                  <a:srgbClr val="CC4125"/>
                </a:solidFill>
                <a:latin typeface="Montserrat"/>
                <a:ea typeface="Montserrat"/>
                <a:cs typeface="Montserrat"/>
                <a:sym typeface="Montserrat"/>
              </a:rPr>
              <a:t>CERTIFICATE</a:t>
            </a:r>
            <a:r>
              <a:rPr lang="en-US" sz="10000" b="1" dirty="0">
                <a:latin typeface="Montserrat"/>
                <a:ea typeface="Montserrat"/>
                <a:cs typeface="Montserrat"/>
                <a:sym typeface="Montserrat"/>
              </a:rPr>
              <a:t> </a:t>
            </a:r>
            <a:endParaRPr sz="10000" b="1" dirty="0">
              <a:solidFill>
                <a:srgbClr val="CC4125"/>
              </a:solidFill>
            </a:endParaRPr>
          </a:p>
        </p:txBody>
      </p:sp>
      <p:pic>
        <p:nvPicPr>
          <p:cNvPr id="534" name="Google Shape;534;g17ab430885e_1_426"/>
          <p:cNvPicPr preferRelativeResize="0"/>
          <p:nvPr/>
        </p:nvPicPr>
        <p:blipFill rotWithShape="1">
          <a:blip r:embed="rId3">
            <a:alphaModFix/>
          </a:blip>
          <a:srcRect l="8714" t="2547" r="7896" b="47402"/>
          <a:stretch/>
        </p:blipFill>
        <p:spPr>
          <a:xfrm>
            <a:off x="1341775" y="164575"/>
            <a:ext cx="12025924" cy="8308500"/>
          </a:xfrm>
          <a:prstGeom prst="rect">
            <a:avLst/>
          </a:prstGeom>
          <a:noFill/>
          <a:ln>
            <a:noFill/>
          </a:ln>
        </p:spPr>
      </p:pic>
      <p:pic>
        <p:nvPicPr>
          <p:cNvPr id="535" name="Google Shape;535;g17ab430885e_1_426"/>
          <p:cNvPicPr preferRelativeResize="0"/>
          <p:nvPr/>
        </p:nvPicPr>
        <p:blipFill rotWithShape="1">
          <a:blip r:embed="rId3">
            <a:alphaModFix/>
          </a:blip>
          <a:srcRect l="8714" t="70327" r="7896" b="5186"/>
          <a:stretch/>
        </p:blipFill>
        <p:spPr>
          <a:xfrm>
            <a:off x="1341775" y="9382925"/>
            <a:ext cx="12324526" cy="4165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PAGES </a:t>
            </a:r>
            <a:r>
              <a:rPr lang="en-US" sz="6000" b="1" dirty="0">
                <a:solidFill>
                  <a:srgbClr val="CC4125"/>
                </a:solidFill>
                <a:latin typeface="Montserrat"/>
                <a:ea typeface="Montserrat"/>
                <a:cs typeface="Montserrat"/>
                <a:sym typeface="Montserrat"/>
              </a:rPr>
              <a:t>JSX</a:t>
            </a:r>
            <a:endParaRPr sz="6000" b="1" dirty="0">
              <a:solidFill>
                <a:srgbClr val="CC4125"/>
              </a:solidFill>
            </a:endParaRPr>
          </a:p>
        </p:txBody>
      </p:sp>
      <p:cxnSp>
        <p:nvCxnSpPr>
          <p:cNvPr id="5280" name="Google Shape;5280;g1823b2ac53a_0_4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CD354ED7-21F8-E360-C5F9-94EF32F47D8F}"/>
              </a:ext>
            </a:extLst>
          </p:cNvPr>
          <p:cNvPicPr>
            <a:picLocks noChangeAspect="1"/>
          </p:cNvPicPr>
          <p:nvPr/>
        </p:nvPicPr>
        <p:blipFill>
          <a:blip r:embed="rId3"/>
          <a:stretch>
            <a:fillRect/>
          </a:stretch>
        </p:blipFill>
        <p:spPr>
          <a:xfrm>
            <a:off x="1231023" y="1970925"/>
            <a:ext cx="21921954" cy="11611785"/>
          </a:xfrm>
          <a:prstGeom prst="rect">
            <a:avLst/>
          </a:prstGeom>
        </p:spPr>
      </p:pic>
    </p:spTree>
    <p:extLst>
      <p:ext uri="{BB962C8B-B14F-4D97-AF65-F5344CB8AC3E}">
        <p14:creationId xmlns:p14="http://schemas.microsoft.com/office/powerpoint/2010/main" val="743990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STYLES &amp; </a:t>
            </a:r>
            <a:r>
              <a:rPr lang="en-US" sz="6000" b="1" dirty="0">
                <a:solidFill>
                  <a:srgbClr val="CC4125"/>
                </a:solidFill>
                <a:latin typeface="Montserrat"/>
                <a:ea typeface="Montserrat"/>
                <a:cs typeface="Montserrat"/>
                <a:sym typeface="Montserrat"/>
              </a:rPr>
              <a:t>DESIGN</a:t>
            </a:r>
            <a:endParaRPr sz="6000" b="1" dirty="0">
              <a:solidFill>
                <a:srgbClr val="CC4125"/>
              </a:solidFill>
            </a:endParaRPr>
          </a:p>
        </p:txBody>
      </p:sp>
      <p:cxnSp>
        <p:nvCxnSpPr>
          <p:cNvPr id="5280" name="Google Shape;5280;g1823b2ac53a_0_4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59D4D662-DE38-4A22-598B-566A0649C0B0}"/>
              </a:ext>
            </a:extLst>
          </p:cNvPr>
          <p:cNvPicPr>
            <a:picLocks noChangeAspect="1"/>
          </p:cNvPicPr>
          <p:nvPr/>
        </p:nvPicPr>
        <p:blipFill>
          <a:blip r:embed="rId3"/>
          <a:stretch>
            <a:fillRect/>
          </a:stretch>
        </p:blipFill>
        <p:spPr>
          <a:xfrm>
            <a:off x="1337836" y="1970924"/>
            <a:ext cx="21889372" cy="11605927"/>
          </a:xfrm>
          <a:prstGeom prst="rect">
            <a:avLst/>
          </a:prstGeom>
        </p:spPr>
      </p:pic>
    </p:spTree>
    <p:extLst>
      <p:ext uri="{BB962C8B-B14F-4D97-AF65-F5344CB8AC3E}">
        <p14:creationId xmlns:p14="http://schemas.microsoft.com/office/powerpoint/2010/main" val="1538734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REACT </a:t>
            </a:r>
            <a:r>
              <a:rPr lang="en-US" sz="6000" b="1" dirty="0">
                <a:solidFill>
                  <a:srgbClr val="CC4125"/>
                </a:solidFill>
                <a:latin typeface="Montserrat"/>
                <a:ea typeface="Montserrat"/>
                <a:cs typeface="Montserrat"/>
                <a:sym typeface="Montserrat"/>
              </a:rPr>
              <a:t>COMPONENTS</a:t>
            </a:r>
            <a:endParaRPr sz="6000" b="1" dirty="0">
              <a:solidFill>
                <a:srgbClr val="CC4125"/>
              </a:solidFill>
            </a:endParaRPr>
          </a:p>
        </p:txBody>
      </p:sp>
      <p:cxnSp>
        <p:nvCxnSpPr>
          <p:cNvPr id="5280" name="Google Shape;5280;g1823b2ac53a_0_4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C9383E59-7839-297B-E675-02B81F88AC42}"/>
              </a:ext>
            </a:extLst>
          </p:cNvPr>
          <p:cNvPicPr>
            <a:picLocks noChangeAspect="1"/>
          </p:cNvPicPr>
          <p:nvPr/>
        </p:nvPicPr>
        <p:blipFill>
          <a:blip r:embed="rId3"/>
          <a:stretch>
            <a:fillRect/>
          </a:stretch>
        </p:blipFill>
        <p:spPr>
          <a:xfrm>
            <a:off x="1390485" y="1970925"/>
            <a:ext cx="21603030" cy="11476610"/>
          </a:xfrm>
          <a:prstGeom prst="rect">
            <a:avLst/>
          </a:prstGeom>
        </p:spPr>
      </p:pic>
    </p:spTree>
    <p:extLst>
      <p:ext uri="{BB962C8B-B14F-4D97-AF65-F5344CB8AC3E}">
        <p14:creationId xmlns:p14="http://schemas.microsoft.com/office/powerpoint/2010/main" val="28790952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HEADER </a:t>
            </a:r>
            <a:r>
              <a:rPr lang="en-US" sz="6000" b="1" dirty="0">
                <a:solidFill>
                  <a:srgbClr val="CC4125"/>
                </a:solidFill>
                <a:latin typeface="Montserrat"/>
                <a:ea typeface="Montserrat"/>
                <a:cs typeface="Montserrat"/>
                <a:sym typeface="Montserrat"/>
              </a:rPr>
              <a:t>COMPONENT</a:t>
            </a:r>
            <a:endParaRPr sz="6000" b="1" dirty="0">
              <a:solidFill>
                <a:srgbClr val="CC4125"/>
              </a:solidFill>
            </a:endParaRPr>
          </a:p>
        </p:txBody>
      </p:sp>
      <p:cxnSp>
        <p:nvCxnSpPr>
          <p:cNvPr id="5280" name="Google Shape;5280;g1823b2ac53a_0_4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A9EA06BD-F003-10D6-2433-5B8611D487AA}"/>
              </a:ext>
            </a:extLst>
          </p:cNvPr>
          <p:cNvPicPr>
            <a:picLocks noChangeAspect="1"/>
          </p:cNvPicPr>
          <p:nvPr/>
        </p:nvPicPr>
        <p:blipFill>
          <a:blip r:embed="rId3"/>
          <a:stretch>
            <a:fillRect/>
          </a:stretch>
        </p:blipFill>
        <p:spPr>
          <a:xfrm>
            <a:off x="894530" y="2182715"/>
            <a:ext cx="22417340" cy="10901259"/>
          </a:xfrm>
          <a:prstGeom prst="rect">
            <a:avLst/>
          </a:prstGeom>
        </p:spPr>
      </p:pic>
    </p:spTree>
    <p:extLst>
      <p:ext uri="{BB962C8B-B14F-4D97-AF65-F5344CB8AC3E}">
        <p14:creationId xmlns:p14="http://schemas.microsoft.com/office/powerpoint/2010/main" val="3353230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dirty="0">
                <a:latin typeface="Montserrat"/>
                <a:ea typeface="Montserrat"/>
                <a:cs typeface="Montserrat"/>
                <a:sym typeface="Montserrat"/>
              </a:rPr>
              <a:t>UPDATE HEADER </a:t>
            </a:r>
            <a:r>
              <a:rPr lang="en-US" sz="6000" b="1" dirty="0">
                <a:solidFill>
                  <a:srgbClr val="CC4125"/>
                </a:solidFill>
                <a:latin typeface="Montserrat"/>
                <a:ea typeface="Montserrat"/>
                <a:cs typeface="Montserrat"/>
                <a:sym typeface="Montserrat"/>
              </a:rPr>
              <a:t>MENU</a:t>
            </a:r>
            <a:endParaRPr sz="6000" b="1" dirty="0">
              <a:solidFill>
                <a:srgbClr val="CC4125"/>
              </a:solidFill>
            </a:endParaRPr>
          </a:p>
        </p:txBody>
      </p:sp>
      <p:cxnSp>
        <p:nvCxnSpPr>
          <p:cNvPr id="5280" name="Google Shape;5280;g1823b2ac53a_0_42"/>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3" name="Picture 2">
            <a:extLst>
              <a:ext uri="{FF2B5EF4-FFF2-40B4-BE49-F238E27FC236}">
                <a16:creationId xmlns:a16="http://schemas.microsoft.com/office/drawing/2014/main" id="{C6739D53-E5CA-2E09-1D30-E54CA56B5751}"/>
              </a:ext>
            </a:extLst>
          </p:cNvPr>
          <p:cNvPicPr>
            <a:picLocks noChangeAspect="1"/>
          </p:cNvPicPr>
          <p:nvPr/>
        </p:nvPicPr>
        <p:blipFill>
          <a:blip r:embed="rId3"/>
          <a:stretch>
            <a:fillRect/>
          </a:stretch>
        </p:blipFill>
        <p:spPr>
          <a:xfrm>
            <a:off x="592472" y="1970925"/>
            <a:ext cx="23199056" cy="11166300"/>
          </a:xfrm>
          <a:prstGeom prst="rect">
            <a:avLst/>
          </a:prstGeom>
        </p:spPr>
      </p:pic>
    </p:spTree>
    <p:extLst>
      <p:ext uri="{BB962C8B-B14F-4D97-AF65-F5344CB8AC3E}">
        <p14:creationId xmlns:p14="http://schemas.microsoft.com/office/powerpoint/2010/main" val="648789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pic>
        <p:nvPicPr>
          <p:cNvPr id="3" name="Picture 2">
            <a:extLst>
              <a:ext uri="{FF2B5EF4-FFF2-40B4-BE49-F238E27FC236}">
                <a16:creationId xmlns:a16="http://schemas.microsoft.com/office/drawing/2014/main" id="{2A7012A8-4EE5-C250-679E-BED1AEB201F2}"/>
              </a:ext>
            </a:extLst>
          </p:cNvPr>
          <p:cNvPicPr>
            <a:picLocks noChangeAspect="1"/>
          </p:cNvPicPr>
          <p:nvPr/>
        </p:nvPicPr>
        <p:blipFill>
          <a:blip r:embed="rId3"/>
          <a:stretch>
            <a:fillRect/>
          </a:stretch>
        </p:blipFill>
        <p:spPr>
          <a:xfrm>
            <a:off x="674735" y="926522"/>
            <a:ext cx="11249437" cy="5414642"/>
          </a:xfrm>
          <a:prstGeom prst="rect">
            <a:avLst/>
          </a:prstGeom>
        </p:spPr>
      </p:pic>
      <p:pic>
        <p:nvPicPr>
          <p:cNvPr id="5" name="Picture 4">
            <a:extLst>
              <a:ext uri="{FF2B5EF4-FFF2-40B4-BE49-F238E27FC236}">
                <a16:creationId xmlns:a16="http://schemas.microsoft.com/office/drawing/2014/main" id="{C505E77B-9495-CE58-0BB9-E7C606ACA783}"/>
              </a:ext>
            </a:extLst>
          </p:cNvPr>
          <p:cNvPicPr>
            <a:picLocks noChangeAspect="1"/>
          </p:cNvPicPr>
          <p:nvPr/>
        </p:nvPicPr>
        <p:blipFill>
          <a:blip r:embed="rId4"/>
          <a:stretch>
            <a:fillRect/>
          </a:stretch>
        </p:blipFill>
        <p:spPr>
          <a:xfrm>
            <a:off x="11979113" y="695603"/>
            <a:ext cx="11730152" cy="5645561"/>
          </a:xfrm>
          <a:prstGeom prst="rect">
            <a:avLst/>
          </a:prstGeom>
        </p:spPr>
      </p:pic>
      <p:pic>
        <p:nvPicPr>
          <p:cNvPr id="7" name="Picture 6">
            <a:extLst>
              <a:ext uri="{FF2B5EF4-FFF2-40B4-BE49-F238E27FC236}">
                <a16:creationId xmlns:a16="http://schemas.microsoft.com/office/drawing/2014/main" id="{1F22C951-C73D-33D4-F72D-CE3D149B499C}"/>
              </a:ext>
            </a:extLst>
          </p:cNvPr>
          <p:cNvPicPr>
            <a:picLocks noChangeAspect="1"/>
          </p:cNvPicPr>
          <p:nvPr/>
        </p:nvPicPr>
        <p:blipFill>
          <a:blip r:embed="rId5"/>
          <a:stretch>
            <a:fillRect/>
          </a:stretch>
        </p:blipFill>
        <p:spPr>
          <a:xfrm>
            <a:off x="951072" y="7316171"/>
            <a:ext cx="10973100" cy="5187390"/>
          </a:xfrm>
          <a:prstGeom prst="rect">
            <a:avLst/>
          </a:prstGeom>
        </p:spPr>
      </p:pic>
      <p:pic>
        <p:nvPicPr>
          <p:cNvPr id="9" name="Picture 8">
            <a:extLst>
              <a:ext uri="{FF2B5EF4-FFF2-40B4-BE49-F238E27FC236}">
                <a16:creationId xmlns:a16="http://schemas.microsoft.com/office/drawing/2014/main" id="{F3266D9C-D28A-413E-DD2E-598F3170DA1B}"/>
              </a:ext>
            </a:extLst>
          </p:cNvPr>
          <p:cNvPicPr>
            <a:picLocks noChangeAspect="1"/>
          </p:cNvPicPr>
          <p:nvPr/>
        </p:nvPicPr>
        <p:blipFill>
          <a:blip r:embed="rId6"/>
          <a:stretch>
            <a:fillRect/>
          </a:stretch>
        </p:blipFill>
        <p:spPr>
          <a:xfrm>
            <a:off x="12459830" y="6858000"/>
            <a:ext cx="11249435" cy="5645561"/>
          </a:xfrm>
          <a:prstGeom prst="rect">
            <a:avLst/>
          </a:prstGeom>
        </p:spPr>
      </p:pic>
    </p:spTree>
    <p:extLst>
      <p:ext uri="{BB962C8B-B14F-4D97-AF65-F5344CB8AC3E}">
        <p14:creationId xmlns:p14="http://schemas.microsoft.com/office/powerpoint/2010/main" val="2063296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78"/>
        <p:cNvGrpSpPr/>
        <p:nvPr/>
      </p:nvGrpSpPr>
      <p:grpSpPr>
        <a:xfrm>
          <a:off x="0" y="0"/>
          <a:ext cx="0" cy="0"/>
          <a:chOff x="0" y="0"/>
          <a:chExt cx="0" cy="0"/>
        </a:xfrm>
      </p:grpSpPr>
      <p:sp>
        <p:nvSpPr>
          <p:cNvPr id="5279" name="Google Shape;5279;g1823b2ac53a_0_42"/>
          <p:cNvSpPr txBox="1"/>
          <p:nvPr/>
        </p:nvSpPr>
        <p:spPr>
          <a:xfrm>
            <a:off x="766989" y="2195205"/>
            <a:ext cx="22412700" cy="932558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0000" b="1" dirty="0">
                <a:latin typeface="Montserrat"/>
                <a:ea typeface="Montserrat"/>
                <a:cs typeface="Montserrat"/>
                <a:sym typeface="Montserrat"/>
              </a:rPr>
              <a:t>THANK</a:t>
            </a:r>
          </a:p>
          <a:p>
            <a:pPr marL="0" marR="0" lvl="0" indent="0" algn="ctr" rtl="0">
              <a:spcBef>
                <a:spcPts val="0"/>
              </a:spcBef>
              <a:spcAft>
                <a:spcPts val="0"/>
              </a:spcAft>
              <a:buNone/>
            </a:pPr>
            <a:r>
              <a:rPr lang="en-US" sz="30000" b="1" dirty="0">
                <a:solidFill>
                  <a:srgbClr val="CC4125"/>
                </a:solidFill>
                <a:latin typeface="Montserrat"/>
                <a:sym typeface="Montserrat"/>
              </a:rPr>
              <a:t>YOU</a:t>
            </a:r>
            <a:endParaRPr lang="en-US" sz="30000" b="1" dirty="0">
              <a:solidFill>
                <a:srgbClr val="CC4125"/>
              </a:solidFill>
            </a:endParaRPr>
          </a:p>
        </p:txBody>
      </p:sp>
    </p:spTree>
    <p:extLst>
      <p:ext uri="{BB962C8B-B14F-4D97-AF65-F5344CB8AC3E}">
        <p14:creationId xmlns:p14="http://schemas.microsoft.com/office/powerpoint/2010/main" val="1649201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17ab430885e_1_275"/>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latin typeface="Montserrat"/>
                <a:ea typeface="Montserrat"/>
                <a:cs typeface="Montserrat"/>
                <a:sym typeface="Montserrat"/>
              </a:rPr>
              <a:t>ABOUT THE </a:t>
            </a:r>
            <a:r>
              <a:rPr lang="en-US" sz="6000" b="1">
                <a:solidFill>
                  <a:srgbClr val="CC4125"/>
                </a:solidFill>
                <a:latin typeface="Montserrat"/>
                <a:ea typeface="Montserrat"/>
                <a:cs typeface="Montserrat"/>
                <a:sym typeface="Montserrat"/>
              </a:rPr>
              <a:t>COMPANY</a:t>
            </a:r>
            <a:r>
              <a:rPr lang="en-US" sz="6000" b="1">
                <a:latin typeface="Montserrat"/>
                <a:ea typeface="Montserrat"/>
                <a:cs typeface="Montserrat"/>
                <a:sym typeface="Montserrat"/>
              </a:rPr>
              <a:t> </a:t>
            </a:r>
            <a:endParaRPr sz="6000" b="1">
              <a:solidFill>
                <a:srgbClr val="CC4125"/>
              </a:solidFill>
            </a:endParaRPr>
          </a:p>
        </p:txBody>
      </p:sp>
      <p:cxnSp>
        <p:nvCxnSpPr>
          <p:cNvPr id="541" name="Google Shape;541;g17ab430885e_1_275"/>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sp>
        <p:nvSpPr>
          <p:cNvPr id="542" name="Google Shape;542;g17ab430885e_1_275"/>
          <p:cNvSpPr txBox="1"/>
          <p:nvPr/>
        </p:nvSpPr>
        <p:spPr>
          <a:xfrm>
            <a:off x="9790050" y="2984575"/>
            <a:ext cx="13815600" cy="92355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Clr>
                <a:srgbClr val="CC4125"/>
              </a:buClr>
              <a:buSzPts val="2800"/>
              <a:buChar char="●"/>
            </a:pPr>
            <a:r>
              <a:rPr lang="en-US" sz="2800">
                <a:highlight>
                  <a:srgbClr val="FFFFFF"/>
                </a:highlight>
              </a:rPr>
              <a:t>Sapphire Application Integrators Pvt. Ltd. partners with global organizations across different focused verticals, including Financial Services, Life Sciences &amp; Healthcare, Telecom, Retail &amp; Logistics, and Entertainment.</a:t>
            </a:r>
            <a:endParaRPr sz="2800">
              <a:highlight>
                <a:srgbClr val="FFFFFF"/>
              </a:highlight>
            </a:endParaRPr>
          </a:p>
          <a:p>
            <a:pPr marL="457200" lvl="0" indent="0" algn="l" rtl="0">
              <a:spcBef>
                <a:spcPts val="0"/>
              </a:spcBef>
              <a:spcAft>
                <a:spcPts val="0"/>
              </a:spcAft>
              <a:buNone/>
            </a:pPr>
            <a:endParaRPr sz="2800">
              <a:highlight>
                <a:srgbClr val="FFFFFF"/>
              </a:highlight>
            </a:endParaRPr>
          </a:p>
          <a:p>
            <a:pPr marL="457200" lvl="0" indent="0" algn="l" rtl="0">
              <a:spcBef>
                <a:spcPts val="0"/>
              </a:spcBef>
              <a:spcAft>
                <a:spcPts val="0"/>
              </a:spcAft>
              <a:buNone/>
            </a:pPr>
            <a:endParaRPr sz="2800">
              <a:highlight>
                <a:srgbClr val="FFFFFF"/>
              </a:highlight>
            </a:endParaRPr>
          </a:p>
          <a:p>
            <a:pPr marL="457200" lvl="0" indent="-406400" algn="l" rtl="0">
              <a:spcBef>
                <a:spcPts val="0"/>
              </a:spcBef>
              <a:spcAft>
                <a:spcPts val="0"/>
              </a:spcAft>
              <a:buClr>
                <a:srgbClr val="CC4125"/>
              </a:buClr>
              <a:buSzPts val="2800"/>
              <a:buChar char="●"/>
            </a:pPr>
            <a:r>
              <a:rPr lang="en-US" sz="2800">
                <a:highlight>
                  <a:srgbClr val="FFFFFF"/>
                </a:highlight>
              </a:rPr>
              <a:t>It delivers services and solutions by leveraging its deep domain capabilities, and experience in Digital Technologies, Product Engineering, and Infrastructure Services.</a:t>
            </a:r>
            <a:endParaRPr sz="2800">
              <a:highlight>
                <a:srgbClr val="FFFFFF"/>
              </a:highlight>
            </a:endParaRPr>
          </a:p>
          <a:p>
            <a:pPr marL="457200" lvl="0" indent="0" algn="l" rtl="0">
              <a:spcBef>
                <a:spcPts val="0"/>
              </a:spcBef>
              <a:spcAft>
                <a:spcPts val="0"/>
              </a:spcAft>
              <a:buNone/>
            </a:pPr>
            <a:endParaRPr sz="2800">
              <a:highlight>
                <a:srgbClr val="FFFFFF"/>
              </a:highlight>
            </a:endParaRPr>
          </a:p>
          <a:p>
            <a:pPr marL="457200" lvl="0" indent="0" algn="l" rtl="0">
              <a:spcBef>
                <a:spcPts val="0"/>
              </a:spcBef>
              <a:spcAft>
                <a:spcPts val="0"/>
              </a:spcAft>
              <a:buNone/>
            </a:pPr>
            <a:endParaRPr sz="2800">
              <a:highlight>
                <a:srgbClr val="FFFFFF"/>
              </a:highlight>
            </a:endParaRPr>
          </a:p>
          <a:p>
            <a:pPr marL="457200" lvl="0" indent="-406400" algn="l" rtl="0">
              <a:spcBef>
                <a:spcPts val="0"/>
              </a:spcBef>
              <a:spcAft>
                <a:spcPts val="0"/>
              </a:spcAft>
              <a:buClr>
                <a:srgbClr val="CC4125"/>
              </a:buClr>
              <a:buSzPts val="2800"/>
              <a:buChar char="●"/>
            </a:pPr>
            <a:r>
              <a:rPr lang="en-US" sz="2800">
                <a:highlight>
                  <a:srgbClr val="FFFFFF"/>
                </a:highlight>
              </a:rPr>
              <a:t>Sapphire Application Integrator is one of the fastest-growing software products and services companies that delivers a differentiated customer experience, accelerates cycle times, and helps customers achieve business outcomes through the adoption of new-age digital technologies and integrating them with their existing systems.</a:t>
            </a:r>
            <a:endParaRPr sz="2800">
              <a:highlight>
                <a:srgbClr val="FFFFFF"/>
              </a:highlight>
            </a:endParaRPr>
          </a:p>
          <a:p>
            <a:pPr marL="457200" lvl="0" indent="0" algn="l" rtl="0">
              <a:spcBef>
                <a:spcPts val="0"/>
              </a:spcBef>
              <a:spcAft>
                <a:spcPts val="0"/>
              </a:spcAft>
              <a:buNone/>
            </a:pPr>
            <a:endParaRPr sz="2800">
              <a:highlight>
                <a:srgbClr val="FFFFFF"/>
              </a:highlight>
            </a:endParaRPr>
          </a:p>
          <a:p>
            <a:pPr marL="457200" lvl="0" indent="0" algn="l" rtl="0">
              <a:spcBef>
                <a:spcPts val="0"/>
              </a:spcBef>
              <a:spcAft>
                <a:spcPts val="0"/>
              </a:spcAft>
              <a:buNone/>
            </a:pPr>
            <a:endParaRPr sz="2800">
              <a:highlight>
                <a:srgbClr val="FFFFFF"/>
              </a:highlight>
            </a:endParaRPr>
          </a:p>
          <a:p>
            <a:pPr marL="457200" lvl="0" indent="-406400" algn="l" rtl="0">
              <a:spcBef>
                <a:spcPts val="0"/>
              </a:spcBef>
              <a:spcAft>
                <a:spcPts val="0"/>
              </a:spcAft>
              <a:buClr>
                <a:srgbClr val="CC4125"/>
              </a:buClr>
              <a:buSzPts val="2800"/>
              <a:buChar char="●"/>
            </a:pPr>
            <a:r>
              <a:rPr lang="en-US" sz="2800">
                <a:highlight>
                  <a:srgbClr val="FFFFFF"/>
                </a:highlight>
              </a:rPr>
              <a:t>Through our customer-centric and collaborative approach, we have been able to build global delivery models which ensure predictable outcomes, reduction in cost and time while maintaining the highest software engineering quality and standards.</a:t>
            </a:r>
            <a:endParaRPr sz="2800">
              <a:highlight>
                <a:srgbClr val="FFFFFF"/>
              </a:highlight>
            </a:endParaRPr>
          </a:p>
          <a:p>
            <a:pPr marL="457200" lvl="0" indent="0" algn="l" rtl="0">
              <a:spcBef>
                <a:spcPts val="0"/>
              </a:spcBef>
              <a:spcAft>
                <a:spcPts val="0"/>
              </a:spcAft>
              <a:buNone/>
            </a:pPr>
            <a:endParaRPr sz="2800">
              <a:highlight>
                <a:srgbClr val="FFFFFF"/>
              </a:highlight>
            </a:endParaRPr>
          </a:p>
          <a:p>
            <a:pPr marL="457200" lvl="0" indent="0" algn="l" rtl="0">
              <a:spcBef>
                <a:spcPts val="0"/>
              </a:spcBef>
              <a:spcAft>
                <a:spcPts val="0"/>
              </a:spcAft>
              <a:buNone/>
            </a:pPr>
            <a:endParaRPr sz="2800">
              <a:highlight>
                <a:srgbClr val="FFFFFF"/>
              </a:highlight>
            </a:endParaRPr>
          </a:p>
        </p:txBody>
      </p:sp>
      <p:grpSp>
        <p:nvGrpSpPr>
          <p:cNvPr id="543" name="Google Shape;543;g17ab430885e_1_275"/>
          <p:cNvGrpSpPr/>
          <p:nvPr/>
        </p:nvGrpSpPr>
        <p:grpSpPr>
          <a:xfrm>
            <a:off x="745339" y="2733336"/>
            <a:ext cx="8548351" cy="9235944"/>
            <a:chOff x="12767642" y="1919288"/>
            <a:chExt cx="10960830" cy="9873791"/>
          </a:xfrm>
        </p:grpSpPr>
        <p:grpSp>
          <p:nvGrpSpPr>
            <p:cNvPr id="544" name="Google Shape;544;g17ab430885e_1_275"/>
            <p:cNvGrpSpPr/>
            <p:nvPr/>
          </p:nvGrpSpPr>
          <p:grpSpPr>
            <a:xfrm>
              <a:off x="13118826" y="2517172"/>
              <a:ext cx="10609646" cy="9275907"/>
              <a:chOff x="7636" y="1621"/>
              <a:chExt cx="7311" cy="6392"/>
            </a:xfrm>
          </p:grpSpPr>
          <p:sp>
            <p:nvSpPr>
              <p:cNvPr id="545" name="Google Shape;545;g17ab430885e_1_275"/>
              <p:cNvSpPr/>
              <p:nvPr/>
            </p:nvSpPr>
            <p:spPr>
              <a:xfrm>
                <a:off x="11170" y="3990"/>
                <a:ext cx="31" cy="20"/>
              </a:xfrm>
              <a:custGeom>
                <a:avLst/>
                <a:gdLst/>
                <a:ahLst/>
                <a:cxnLst/>
                <a:rect l="l" t="t" r="r" b="b"/>
                <a:pathLst>
                  <a:path w="31" h="20" extrusionOk="0">
                    <a:moveTo>
                      <a:pt x="5" y="20"/>
                    </a:moveTo>
                    <a:lnTo>
                      <a:pt x="0" y="15"/>
                    </a:lnTo>
                    <a:lnTo>
                      <a:pt x="25" y="0"/>
                    </a:lnTo>
                    <a:lnTo>
                      <a:pt x="31" y="5"/>
                    </a:lnTo>
                    <a:lnTo>
                      <a:pt x="5" y="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46" name="Google Shape;546;g17ab430885e_1_275"/>
              <p:cNvSpPr/>
              <p:nvPr/>
            </p:nvSpPr>
            <p:spPr>
              <a:xfrm>
                <a:off x="11231" y="2441"/>
                <a:ext cx="2648" cy="1534"/>
              </a:xfrm>
              <a:custGeom>
                <a:avLst/>
                <a:gdLst/>
                <a:ahLst/>
                <a:cxnLst/>
                <a:rect l="l" t="t" r="r" b="b"/>
                <a:pathLst>
                  <a:path w="2648" h="1534" extrusionOk="0">
                    <a:moveTo>
                      <a:pt x="5" y="1534"/>
                    </a:moveTo>
                    <a:lnTo>
                      <a:pt x="0" y="1529"/>
                    </a:lnTo>
                    <a:lnTo>
                      <a:pt x="50" y="1498"/>
                    </a:lnTo>
                    <a:lnTo>
                      <a:pt x="55" y="1509"/>
                    </a:lnTo>
                    <a:lnTo>
                      <a:pt x="5" y="1534"/>
                    </a:lnTo>
                    <a:close/>
                    <a:moveTo>
                      <a:pt x="90" y="1488"/>
                    </a:moveTo>
                    <a:lnTo>
                      <a:pt x="85" y="1478"/>
                    </a:lnTo>
                    <a:lnTo>
                      <a:pt x="136" y="1448"/>
                    </a:lnTo>
                    <a:lnTo>
                      <a:pt x="141" y="1458"/>
                    </a:lnTo>
                    <a:lnTo>
                      <a:pt x="90" y="1488"/>
                    </a:lnTo>
                    <a:close/>
                    <a:moveTo>
                      <a:pt x="176" y="1438"/>
                    </a:moveTo>
                    <a:lnTo>
                      <a:pt x="171" y="1428"/>
                    </a:lnTo>
                    <a:lnTo>
                      <a:pt x="226" y="1398"/>
                    </a:lnTo>
                    <a:lnTo>
                      <a:pt x="231" y="1408"/>
                    </a:lnTo>
                    <a:lnTo>
                      <a:pt x="176" y="1438"/>
                    </a:lnTo>
                    <a:close/>
                    <a:moveTo>
                      <a:pt x="262" y="1388"/>
                    </a:moveTo>
                    <a:lnTo>
                      <a:pt x="257" y="1378"/>
                    </a:lnTo>
                    <a:lnTo>
                      <a:pt x="312" y="1348"/>
                    </a:lnTo>
                    <a:lnTo>
                      <a:pt x="317" y="1358"/>
                    </a:lnTo>
                    <a:lnTo>
                      <a:pt x="262" y="1388"/>
                    </a:lnTo>
                    <a:close/>
                    <a:moveTo>
                      <a:pt x="352" y="1338"/>
                    </a:moveTo>
                    <a:lnTo>
                      <a:pt x="347" y="1327"/>
                    </a:lnTo>
                    <a:lnTo>
                      <a:pt x="398" y="1297"/>
                    </a:lnTo>
                    <a:lnTo>
                      <a:pt x="403" y="1307"/>
                    </a:lnTo>
                    <a:lnTo>
                      <a:pt x="352" y="1338"/>
                    </a:lnTo>
                    <a:close/>
                    <a:moveTo>
                      <a:pt x="438" y="1287"/>
                    </a:moveTo>
                    <a:lnTo>
                      <a:pt x="433" y="1277"/>
                    </a:lnTo>
                    <a:lnTo>
                      <a:pt x="483" y="1247"/>
                    </a:lnTo>
                    <a:lnTo>
                      <a:pt x="488" y="1257"/>
                    </a:lnTo>
                    <a:lnTo>
                      <a:pt x="438" y="1287"/>
                    </a:lnTo>
                    <a:close/>
                    <a:moveTo>
                      <a:pt x="523" y="1237"/>
                    </a:moveTo>
                    <a:lnTo>
                      <a:pt x="518" y="1227"/>
                    </a:lnTo>
                    <a:lnTo>
                      <a:pt x="569" y="1197"/>
                    </a:lnTo>
                    <a:lnTo>
                      <a:pt x="574" y="1207"/>
                    </a:lnTo>
                    <a:lnTo>
                      <a:pt x="523" y="1237"/>
                    </a:lnTo>
                    <a:close/>
                    <a:moveTo>
                      <a:pt x="609" y="1187"/>
                    </a:moveTo>
                    <a:lnTo>
                      <a:pt x="604" y="1177"/>
                    </a:lnTo>
                    <a:lnTo>
                      <a:pt x="654" y="1146"/>
                    </a:lnTo>
                    <a:lnTo>
                      <a:pt x="659" y="1157"/>
                    </a:lnTo>
                    <a:lnTo>
                      <a:pt x="609" y="1187"/>
                    </a:lnTo>
                    <a:close/>
                    <a:moveTo>
                      <a:pt x="695" y="1136"/>
                    </a:moveTo>
                    <a:lnTo>
                      <a:pt x="690" y="1126"/>
                    </a:lnTo>
                    <a:lnTo>
                      <a:pt x="745" y="1101"/>
                    </a:lnTo>
                    <a:lnTo>
                      <a:pt x="750" y="1106"/>
                    </a:lnTo>
                    <a:lnTo>
                      <a:pt x="695" y="1136"/>
                    </a:lnTo>
                    <a:close/>
                    <a:moveTo>
                      <a:pt x="780" y="1086"/>
                    </a:moveTo>
                    <a:lnTo>
                      <a:pt x="775" y="1081"/>
                    </a:lnTo>
                    <a:lnTo>
                      <a:pt x="831" y="1051"/>
                    </a:lnTo>
                    <a:lnTo>
                      <a:pt x="836" y="1056"/>
                    </a:lnTo>
                    <a:lnTo>
                      <a:pt x="780" y="1086"/>
                    </a:lnTo>
                    <a:close/>
                    <a:moveTo>
                      <a:pt x="871" y="1036"/>
                    </a:moveTo>
                    <a:lnTo>
                      <a:pt x="866" y="1031"/>
                    </a:lnTo>
                    <a:lnTo>
                      <a:pt x="916" y="1001"/>
                    </a:lnTo>
                    <a:lnTo>
                      <a:pt x="921" y="1006"/>
                    </a:lnTo>
                    <a:lnTo>
                      <a:pt x="871" y="1036"/>
                    </a:lnTo>
                    <a:close/>
                    <a:moveTo>
                      <a:pt x="956" y="986"/>
                    </a:moveTo>
                    <a:lnTo>
                      <a:pt x="951" y="981"/>
                    </a:lnTo>
                    <a:lnTo>
                      <a:pt x="1002" y="950"/>
                    </a:lnTo>
                    <a:lnTo>
                      <a:pt x="1007" y="960"/>
                    </a:lnTo>
                    <a:lnTo>
                      <a:pt x="956" y="986"/>
                    </a:lnTo>
                    <a:close/>
                    <a:moveTo>
                      <a:pt x="1042" y="940"/>
                    </a:moveTo>
                    <a:lnTo>
                      <a:pt x="1037" y="930"/>
                    </a:lnTo>
                    <a:lnTo>
                      <a:pt x="1087" y="900"/>
                    </a:lnTo>
                    <a:lnTo>
                      <a:pt x="1092" y="910"/>
                    </a:lnTo>
                    <a:lnTo>
                      <a:pt x="1042" y="940"/>
                    </a:lnTo>
                    <a:close/>
                    <a:moveTo>
                      <a:pt x="1128" y="890"/>
                    </a:moveTo>
                    <a:lnTo>
                      <a:pt x="1123" y="880"/>
                    </a:lnTo>
                    <a:lnTo>
                      <a:pt x="1173" y="850"/>
                    </a:lnTo>
                    <a:lnTo>
                      <a:pt x="1178" y="860"/>
                    </a:lnTo>
                    <a:lnTo>
                      <a:pt x="1128" y="890"/>
                    </a:lnTo>
                    <a:close/>
                    <a:moveTo>
                      <a:pt x="1213" y="840"/>
                    </a:moveTo>
                    <a:lnTo>
                      <a:pt x="1208" y="830"/>
                    </a:lnTo>
                    <a:lnTo>
                      <a:pt x="1264" y="799"/>
                    </a:lnTo>
                    <a:lnTo>
                      <a:pt x="1269" y="810"/>
                    </a:lnTo>
                    <a:lnTo>
                      <a:pt x="1213" y="840"/>
                    </a:lnTo>
                    <a:close/>
                    <a:moveTo>
                      <a:pt x="1299" y="789"/>
                    </a:moveTo>
                    <a:lnTo>
                      <a:pt x="1294" y="779"/>
                    </a:lnTo>
                    <a:lnTo>
                      <a:pt x="1349" y="749"/>
                    </a:lnTo>
                    <a:lnTo>
                      <a:pt x="1354" y="759"/>
                    </a:lnTo>
                    <a:lnTo>
                      <a:pt x="1299" y="789"/>
                    </a:lnTo>
                    <a:close/>
                    <a:moveTo>
                      <a:pt x="1389" y="739"/>
                    </a:moveTo>
                    <a:lnTo>
                      <a:pt x="1384" y="729"/>
                    </a:lnTo>
                    <a:lnTo>
                      <a:pt x="1435" y="699"/>
                    </a:lnTo>
                    <a:lnTo>
                      <a:pt x="1440" y="709"/>
                    </a:lnTo>
                    <a:lnTo>
                      <a:pt x="1389" y="739"/>
                    </a:lnTo>
                    <a:close/>
                    <a:moveTo>
                      <a:pt x="1475" y="689"/>
                    </a:moveTo>
                    <a:lnTo>
                      <a:pt x="1470" y="679"/>
                    </a:lnTo>
                    <a:lnTo>
                      <a:pt x="1520" y="649"/>
                    </a:lnTo>
                    <a:lnTo>
                      <a:pt x="1525" y="659"/>
                    </a:lnTo>
                    <a:lnTo>
                      <a:pt x="1475" y="689"/>
                    </a:lnTo>
                    <a:close/>
                    <a:moveTo>
                      <a:pt x="1561" y="639"/>
                    </a:moveTo>
                    <a:lnTo>
                      <a:pt x="1556" y="628"/>
                    </a:lnTo>
                    <a:lnTo>
                      <a:pt x="1606" y="598"/>
                    </a:lnTo>
                    <a:lnTo>
                      <a:pt x="1611" y="608"/>
                    </a:lnTo>
                    <a:lnTo>
                      <a:pt x="1561" y="639"/>
                    </a:lnTo>
                    <a:close/>
                    <a:moveTo>
                      <a:pt x="1646" y="588"/>
                    </a:moveTo>
                    <a:lnTo>
                      <a:pt x="1641" y="578"/>
                    </a:lnTo>
                    <a:lnTo>
                      <a:pt x="1692" y="548"/>
                    </a:lnTo>
                    <a:lnTo>
                      <a:pt x="1697" y="558"/>
                    </a:lnTo>
                    <a:lnTo>
                      <a:pt x="1646" y="588"/>
                    </a:lnTo>
                    <a:close/>
                    <a:moveTo>
                      <a:pt x="1732" y="538"/>
                    </a:moveTo>
                    <a:lnTo>
                      <a:pt x="1727" y="533"/>
                    </a:lnTo>
                    <a:lnTo>
                      <a:pt x="1782" y="503"/>
                    </a:lnTo>
                    <a:lnTo>
                      <a:pt x="1787" y="508"/>
                    </a:lnTo>
                    <a:lnTo>
                      <a:pt x="1732" y="538"/>
                    </a:lnTo>
                    <a:close/>
                    <a:moveTo>
                      <a:pt x="1817" y="488"/>
                    </a:moveTo>
                    <a:lnTo>
                      <a:pt x="1812" y="483"/>
                    </a:lnTo>
                    <a:lnTo>
                      <a:pt x="1868" y="452"/>
                    </a:lnTo>
                    <a:lnTo>
                      <a:pt x="1873" y="458"/>
                    </a:lnTo>
                    <a:lnTo>
                      <a:pt x="1817" y="488"/>
                    </a:lnTo>
                    <a:close/>
                    <a:moveTo>
                      <a:pt x="1908" y="437"/>
                    </a:moveTo>
                    <a:lnTo>
                      <a:pt x="1903" y="432"/>
                    </a:lnTo>
                    <a:lnTo>
                      <a:pt x="1953" y="402"/>
                    </a:lnTo>
                    <a:lnTo>
                      <a:pt x="1958" y="407"/>
                    </a:lnTo>
                    <a:lnTo>
                      <a:pt x="1908" y="437"/>
                    </a:lnTo>
                    <a:close/>
                    <a:moveTo>
                      <a:pt x="1994" y="392"/>
                    </a:moveTo>
                    <a:lnTo>
                      <a:pt x="1989" y="382"/>
                    </a:lnTo>
                    <a:lnTo>
                      <a:pt x="2039" y="352"/>
                    </a:lnTo>
                    <a:lnTo>
                      <a:pt x="2044" y="362"/>
                    </a:lnTo>
                    <a:lnTo>
                      <a:pt x="1994" y="392"/>
                    </a:lnTo>
                    <a:close/>
                    <a:moveTo>
                      <a:pt x="2079" y="342"/>
                    </a:moveTo>
                    <a:lnTo>
                      <a:pt x="2074" y="332"/>
                    </a:lnTo>
                    <a:lnTo>
                      <a:pt x="2125" y="302"/>
                    </a:lnTo>
                    <a:lnTo>
                      <a:pt x="2130" y="312"/>
                    </a:lnTo>
                    <a:lnTo>
                      <a:pt x="2079" y="342"/>
                    </a:lnTo>
                    <a:close/>
                    <a:moveTo>
                      <a:pt x="2165" y="292"/>
                    </a:moveTo>
                    <a:lnTo>
                      <a:pt x="2160" y="282"/>
                    </a:lnTo>
                    <a:lnTo>
                      <a:pt x="2210" y="251"/>
                    </a:lnTo>
                    <a:lnTo>
                      <a:pt x="2215" y="261"/>
                    </a:lnTo>
                    <a:lnTo>
                      <a:pt x="2165" y="292"/>
                    </a:lnTo>
                    <a:close/>
                    <a:moveTo>
                      <a:pt x="2251" y="241"/>
                    </a:moveTo>
                    <a:lnTo>
                      <a:pt x="2245" y="231"/>
                    </a:lnTo>
                    <a:lnTo>
                      <a:pt x="2301" y="201"/>
                    </a:lnTo>
                    <a:lnTo>
                      <a:pt x="2306" y="211"/>
                    </a:lnTo>
                    <a:lnTo>
                      <a:pt x="2251" y="241"/>
                    </a:lnTo>
                    <a:close/>
                    <a:moveTo>
                      <a:pt x="2341" y="191"/>
                    </a:moveTo>
                    <a:lnTo>
                      <a:pt x="2336" y="181"/>
                    </a:lnTo>
                    <a:lnTo>
                      <a:pt x="2386" y="151"/>
                    </a:lnTo>
                    <a:lnTo>
                      <a:pt x="2392" y="161"/>
                    </a:lnTo>
                    <a:lnTo>
                      <a:pt x="2341" y="191"/>
                    </a:lnTo>
                    <a:close/>
                    <a:moveTo>
                      <a:pt x="2427" y="141"/>
                    </a:moveTo>
                    <a:lnTo>
                      <a:pt x="2422" y="131"/>
                    </a:lnTo>
                    <a:lnTo>
                      <a:pt x="2472" y="100"/>
                    </a:lnTo>
                    <a:lnTo>
                      <a:pt x="2477" y="111"/>
                    </a:lnTo>
                    <a:lnTo>
                      <a:pt x="2427" y="141"/>
                    </a:lnTo>
                    <a:close/>
                    <a:moveTo>
                      <a:pt x="2512" y="90"/>
                    </a:moveTo>
                    <a:lnTo>
                      <a:pt x="2507" y="80"/>
                    </a:lnTo>
                    <a:lnTo>
                      <a:pt x="2558" y="50"/>
                    </a:lnTo>
                    <a:lnTo>
                      <a:pt x="2563" y="60"/>
                    </a:lnTo>
                    <a:lnTo>
                      <a:pt x="2512" y="90"/>
                    </a:lnTo>
                    <a:close/>
                    <a:moveTo>
                      <a:pt x="2598" y="40"/>
                    </a:moveTo>
                    <a:lnTo>
                      <a:pt x="2593" y="30"/>
                    </a:lnTo>
                    <a:lnTo>
                      <a:pt x="2643" y="0"/>
                    </a:lnTo>
                    <a:lnTo>
                      <a:pt x="2648" y="10"/>
                    </a:lnTo>
                    <a:lnTo>
                      <a:pt x="2598" y="4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47" name="Google Shape;547;g17ab430885e_1_275"/>
              <p:cNvSpPr/>
              <p:nvPr/>
            </p:nvSpPr>
            <p:spPr>
              <a:xfrm>
                <a:off x="11231" y="2441"/>
                <a:ext cx="2648" cy="1534"/>
              </a:xfrm>
              <a:custGeom>
                <a:avLst/>
                <a:gdLst/>
                <a:ahLst/>
                <a:cxnLst/>
                <a:rect l="l" t="t" r="r" b="b"/>
                <a:pathLst>
                  <a:path w="2648" h="1534" extrusionOk="0">
                    <a:moveTo>
                      <a:pt x="5" y="1534"/>
                    </a:moveTo>
                    <a:lnTo>
                      <a:pt x="0" y="1529"/>
                    </a:lnTo>
                    <a:lnTo>
                      <a:pt x="50" y="1498"/>
                    </a:lnTo>
                    <a:lnTo>
                      <a:pt x="55" y="1509"/>
                    </a:lnTo>
                    <a:lnTo>
                      <a:pt x="5" y="1534"/>
                    </a:lnTo>
                    <a:moveTo>
                      <a:pt x="90" y="1488"/>
                    </a:moveTo>
                    <a:lnTo>
                      <a:pt x="85" y="1478"/>
                    </a:lnTo>
                    <a:lnTo>
                      <a:pt x="136" y="1448"/>
                    </a:lnTo>
                    <a:lnTo>
                      <a:pt x="141" y="1458"/>
                    </a:lnTo>
                    <a:lnTo>
                      <a:pt x="90" y="1488"/>
                    </a:lnTo>
                    <a:moveTo>
                      <a:pt x="176" y="1438"/>
                    </a:moveTo>
                    <a:lnTo>
                      <a:pt x="171" y="1428"/>
                    </a:lnTo>
                    <a:lnTo>
                      <a:pt x="226" y="1398"/>
                    </a:lnTo>
                    <a:lnTo>
                      <a:pt x="231" y="1408"/>
                    </a:lnTo>
                    <a:lnTo>
                      <a:pt x="176" y="1438"/>
                    </a:lnTo>
                    <a:moveTo>
                      <a:pt x="262" y="1388"/>
                    </a:moveTo>
                    <a:lnTo>
                      <a:pt x="257" y="1378"/>
                    </a:lnTo>
                    <a:lnTo>
                      <a:pt x="312" y="1348"/>
                    </a:lnTo>
                    <a:lnTo>
                      <a:pt x="317" y="1358"/>
                    </a:lnTo>
                    <a:lnTo>
                      <a:pt x="262" y="1388"/>
                    </a:lnTo>
                    <a:moveTo>
                      <a:pt x="352" y="1338"/>
                    </a:moveTo>
                    <a:lnTo>
                      <a:pt x="347" y="1327"/>
                    </a:lnTo>
                    <a:lnTo>
                      <a:pt x="398" y="1297"/>
                    </a:lnTo>
                    <a:lnTo>
                      <a:pt x="403" y="1307"/>
                    </a:lnTo>
                    <a:lnTo>
                      <a:pt x="352" y="1338"/>
                    </a:lnTo>
                    <a:moveTo>
                      <a:pt x="438" y="1287"/>
                    </a:moveTo>
                    <a:lnTo>
                      <a:pt x="433" y="1277"/>
                    </a:lnTo>
                    <a:lnTo>
                      <a:pt x="483" y="1247"/>
                    </a:lnTo>
                    <a:lnTo>
                      <a:pt x="488" y="1257"/>
                    </a:lnTo>
                    <a:lnTo>
                      <a:pt x="438" y="1287"/>
                    </a:lnTo>
                    <a:moveTo>
                      <a:pt x="523" y="1237"/>
                    </a:moveTo>
                    <a:lnTo>
                      <a:pt x="518" y="1227"/>
                    </a:lnTo>
                    <a:lnTo>
                      <a:pt x="569" y="1197"/>
                    </a:lnTo>
                    <a:lnTo>
                      <a:pt x="574" y="1207"/>
                    </a:lnTo>
                    <a:lnTo>
                      <a:pt x="523" y="1237"/>
                    </a:lnTo>
                    <a:moveTo>
                      <a:pt x="609" y="1187"/>
                    </a:moveTo>
                    <a:lnTo>
                      <a:pt x="604" y="1177"/>
                    </a:lnTo>
                    <a:lnTo>
                      <a:pt x="654" y="1146"/>
                    </a:lnTo>
                    <a:lnTo>
                      <a:pt x="659" y="1157"/>
                    </a:lnTo>
                    <a:lnTo>
                      <a:pt x="609" y="1187"/>
                    </a:lnTo>
                    <a:moveTo>
                      <a:pt x="695" y="1136"/>
                    </a:moveTo>
                    <a:lnTo>
                      <a:pt x="690" y="1126"/>
                    </a:lnTo>
                    <a:lnTo>
                      <a:pt x="745" y="1101"/>
                    </a:lnTo>
                    <a:lnTo>
                      <a:pt x="750" y="1106"/>
                    </a:lnTo>
                    <a:lnTo>
                      <a:pt x="695" y="1136"/>
                    </a:lnTo>
                    <a:moveTo>
                      <a:pt x="780" y="1086"/>
                    </a:moveTo>
                    <a:lnTo>
                      <a:pt x="775" y="1081"/>
                    </a:lnTo>
                    <a:lnTo>
                      <a:pt x="831" y="1051"/>
                    </a:lnTo>
                    <a:lnTo>
                      <a:pt x="836" y="1056"/>
                    </a:lnTo>
                    <a:lnTo>
                      <a:pt x="780" y="1086"/>
                    </a:lnTo>
                    <a:moveTo>
                      <a:pt x="871" y="1036"/>
                    </a:moveTo>
                    <a:lnTo>
                      <a:pt x="866" y="1031"/>
                    </a:lnTo>
                    <a:lnTo>
                      <a:pt x="916" y="1001"/>
                    </a:lnTo>
                    <a:lnTo>
                      <a:pt x="921" y="1006"/>
                    </a:lnTo>
                    <a:lnTo>
                      <a:pt x="871" y="1036"/>
                    </a:lnTo>
                    <a:moveTo>
                      <a:pt x="956" y="986"/>
                    </a:moveTo>
                    <a:lnTo>
                      <a:pt x="951" y="981"/>
                    </a:lnTo>
                    <a:lnTo>
                      <a:pt x="1002" y="950"/>
                    </a:lnTo>
                    <a:lnTo>
                      <a:pt x="1007" y="960"/>
                    </a:lnTo>
                    <a:lnTo>
                      <a:pt x="956" y="986"/>
                    </a:lnTo>
                    <a:moveTo>
                      <a:pt x="1042" y="940"/>
                    </a:moveTo>
                    <a:lnTo>
                      <a:pt x="1037" y="930"/>
                    </a:lnTo>
                    <a:lnTo>
                      <a:pt x="1087" y="900"/>
                    </a:lnTo>
                    <a:lnTo>
                      <a:pt x="1092" y="910"/>
                    </a:lnTo>
                    <a:lnTo>
                      <a:pt x="1042" y="940"/>
                    </a:lnTo>
                    <a:moveTo>
                      <a:pt x="1128" y="890"/>
                    </a:moveTo>
                    <a:lnTo>
                      <a:pt x="1123" y="880"/>
                    </a:lnTo>
                    <a:lnTo>
                      <a:pt x="1173" y="850"/>
                    </a:lnTo>
                    <a:lnTo>
                      <a:pt x="1178" y="860"/>
                    </a:lnTo>
                    <a:lnTo>
                      <a:pt x="1128" y="890"/>
                    </a:lnTo>
                    <a:moveTo>
                      <a:pt x="1213" y="840"/>
                    </a:moveTo>
                    <a:lnTo>
                      <a:pt x="1208" y="830"/>
                    </a:lnTo>
                    <a:lnTo>
                      <a:pt x="1264" y="799"/>
                    </a:lnTo>
                    <a:lnTo>
                      <a:pt x="1269" y="810"/>
                    </a:lnTo>
                    <a:lnTo>
                      <a:pt x="1213" y="840"/>
                    </a:lnTo>
                    <a:moveTo>
                      <a:pt x="1299" y="789"/>
                    </a:moveTo>
                    <a:lnTo>
                      <a:pt x="1294" y="779"/>
                    </a:lnTo>
                    <a:lnTo>
                      <a:pt x="1349" y="749"/>
                    </a:lnTo>
                    <a:lnTo>
                      <a:pt x="1354" y="759"/>
                    </a:lnTo>
                    <a:lnTo>
                      <a:pt x="1299" y="789"/>
                    </a:lnTo>
                    <a:moveTo>
                      <a:pt x="1389" y="739"/>
                    </a:moveTo>
                    <a:lnTo>
                      <a:pt x="1384" y="729"/>
                    </a:lnTo>
                    <a:lnTo>
                      <a:pt x="1435" y="699"/>
                    </a:lnTo>
                    <a:lnTo>
                      <a:pt x="1440" y="709"/>
                    </a:lnTo>
                    <a:lnTo>
                      <a:pt x="1389" y="739"/>
                    </a:lnTo>
                    <a:moveTo>
                      <a:pt x="1475" y="689"/>
                    </a:moveTo>
                    <a:lnTo>
                      <a:pt x="1470" y="679"/>
                    </a:lnTo>
                    <a:lnTo>
                      <a:pt x="1520" y="649"/>
                    </a:lnTo>
                    <a:lnTo>
                      <a:pt x="1525" y="659"/>
                    </a:lnTo>
                    <a:lnTo>
                      <a:pt x="1475" y="689"/>
                    </a:lnTo>
                    <a:moveTo>
                      <a:pt x="1561" y="639"/>
                    </a:moveTo>
                    <a:lnTo>
                      <a:pt x="1556" y="628"/>
                    </a:lnTo>
                    <a:lnTo>
                      <a:pt x="1606" y="598"/>
                    </a:lnTo>
                    <a:lnTo>
                      <a:pt x="1611" y="608"/>
                    </a:lnTo>
                    <a:lnTo>
                      <a:pt x="1561" y="639"/>
                    </a:lnTo>
                    <a:moveTo>
                      <a:pt x="1646" y="588"/>
                    </a:moveTo>
                    <a:lnTo>
                      <a:pt x="1641" y="578"/>
                    </a:lnTo>
                    <a:lnTo>
                      <a:pt x="1692" y="548"/>
                    </a:lnTo>
                    <a:lnTo>
                      <a:pt x="1697" y="558"/>
                    </a:lnTo>
                    <a:lnTo>
                      <a:pt x="1646" y="588"/>
                    </a:lnTo>
                    <a:moveTo>
                      <a:pt x="1732" y="538"/>
                    </a:moveTo>
                    <a:lnTo>
                      <a:pt x="1727" y="533"/>
                    </a:lnTo>
                    <a:lnTo>
                      <a:pt x="1782" y="503"/>
                    </a:lnTo>
                    <a:lnTo>
                      <a:pt x="1787" y="508"/>
                    </a:lnTo>
                    <a:lnTo>
                      <a:pt x="1732" y="538"/>
                    </a:lnTo>
                    <a:moveTo>
                      <a:pt x="1817" y="488"/>
                    </a:moveTo>
                    <a:lnTo>
                      <a:pt x="1812" y="483"/>
                    </a:lnTo>
                    <a:lnTo>
                      <a:pt x="1868" y="452"/>
                    </a:lnTo>
                    <a:lnTo>
                      <a:pt x="1873" y="458"/>
                    </a:lnTo>
                    <a:lnTo>
                      <a:pt x="1817" y="488"/>
                    </a:lnTo>
                    <a:moveTo>
                      <a:pt x="1908" y="437"/>
                    </a:moveTo>
                    <a:lnTo>
                      <a:pt x="1903" y="432"/>
                    </a:lnTo>
                    <a:lnTo>
                      <a:pt x="1953" y="402"/>
                    </a:lnTo>
                    <a:lnTo>
                      <a:pt x="1958" y="407"/>
                    </a:lnTo>
                    <a:lnTo>
                      <a:pt x="1908" y="437"/>
                    </a:lnTo>
                    <a:moveTo>
                      <a:pt x="1994" y="392"/>
                    </a:moveTo>
                    <a:lnTo>
                      <a:pt x="1989" y="382"/>
                    </a:lnTo>
                    <a:lnTo>
                      <a:pt x="2039" y="352"/>
                    </a:lnTo>
                    <a:lnTo>
                      <a:pt x="2044" y="362"/>
                    </a:lnTo>
                    <a:lnTo>
                      <a:pt x="1994" y="392"/>
                    </a:lnTo>
                    <a:moveTo>
                      <a:pt x="2079" y="342"/>
                    </a:moveTo>
                    <a:lnTo>
                      <a:pt x="2074" y="332"/>
                    </a:lnTo>
                    <a:lnTo>
                      <a:pt x="2125" y="302"/>
                    </a:lnTo>
                    <a:lnTo>
                      <a:pt x="2130" y="312"/>
                    </a:lnTo>
                    <a:lnTo>
                      <a:pt x="2079" y="342"/>
                    </a:lnTo>
                    <a:moveTo>
                      <a:pt x="2165" y="292"/>
                    </a:moveTo>
                    <a:lnTo>
                      <a:pt x="2160" y="282"/>
                    </a:lnTo>
                    <a:lnTo>
                      <a:pt x="2210" y="251"/>
                    </a:lnTo>
                    <a:lnTo>
                      <a:pt x="2215" y="261"/>
                    </a:lnTo>
                    <a:lnTo>
                      <a:pt x="2165" y="292"/>
                    </a:lnTo>
                    <a:moveTo>
                      <a:pt x="2251" y="241"/>
                    </a:moveTo>
                    <a:lnTo>
                      <a:pt x="2245" y="231"/>
                    </a:lnTo>
                    <a:lnTo>
                      <a:pt x="2301" y="201"/>
                    </a:lnTo>
                    <a:lnTo>
                      <a:pt x="2306" y="211"/>
                    </a:lnTo>
                    <a:lnTo>
                      <a:pt x="2251" y="241"/>
                    </a:lnTo>
                    <a:moveTo>
                      <a:pt x="2341" y="191"/>
                    </a:moveTo>
                    <a:lnTo>
                      <a:pt x="2336" y="181"/>
                    </a:lnTo>
                    <a:lnTo>
                      <a:pt x="2386" y="151"/>
                    </a:lnTo>
                    <a:lnTo>
                      <a:pt x="2392" y="161"/>
                    </a:lnTo>
                    <a:lnTo>
                      <a:pt x="2341" y="191"/>
                    </a:lnTo>
                    <a:moveTo>
                      <a:pt x="2427" y="141"/>
                    </a:moveTo>
                    <a:lnTo>
                      <a:pt x="2422" y="131"/>
                    </a:lnTo>
                    <a:lnTo>
                      <a:pt x="2472" y="100"/>
                    </a:lnTo>
                    <a:lnTo>
                      <a:pt x="2477" y="111"/>
                    </a:lnTo>
                    <a:lnTo>
                      <a:pt x="2427" y="141"/>
                    </a:lnTo>
                    <a:moveTo>
                      <a:pt x="2512" y="90"/>
                    </a:moveTo>
                    <a:lnTo>
                      <a:pt x="2507" y="80"/>
                    </a:lnTo>
                    <a:lnTo>
                      <a:pt x="2558" y="50"/>
                    </a:lnTo>
                    <a:lnTo>
                      <a:pt x="2563" y="60"/>
                    </a:lnTo>
                    <a:lnTo>
                      <a:pt x="2512" y="90"/>
                    </a:lnTo>
                    <a:moveTo>
                      <a:pt x="2598" y="40"/>
                    </a:moveTo>
                    <a:lnTo>
                      <a:pt x="2593" y="30"/>
                    </a:lnTo>
                    <a:lnTo>
                      <a:pt x="2643" y="0"/>
                    </a:lnTo>
                    <a:lnTo>
                      <a:pt x="2648" y="10"/>
                    </a:lnTo>
                    <a:lnTo>
                      <a:pt x="2598" y="4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48" name="Google Shape;548;g17ab430885e_1_275"/>
              <p:cNvSpPr/>
              <p:nvPr/>
            </p:nvSpPr>
            <p:spPr>
              <a:xfrm>
                <a:off x="13910" y="2411"/>
                <a:ext cx="30" cy="20"/>
              </a:xfrm>
              <a:custGeom>
                <a:avLst/>
                <a:gdLst/>
                <a:ahLst/>
                <a:cxnLst/>
                <a:rect l="l" t="t" r="r" b="b"/>
                <a:pathLst>
                  <a:path w="30" h="20" extrusionOk="0">
                    <a:moveTo>
                      <a:pt x="5" y="20"/>
                    </a:moveTo>
                    <a:lnTo>
                      <a:pt x="0" y="15"/>
                    </a:lnTo>
                    <a:lnTo>
                      <a:pt x="25" y="0"/>
                    </a:lnTo>
                    <a:lnTo>
                      <a:pt x="30" y="5"/>
                    </a:lnTo>
                    <a:lnTo>
                      <a:pt x="5" y="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49" name="Google Shape;549;g17ab430885e_1_275"/>
              <p:cNvSpPr/>
              <p:nvPr/>
            </p:nvSpPr>
            <p:spPr>
              <a:xfrm>
                <a:off x="13743" y="3582"/>
                <a:ext cx="1169" cy="684"/>
              </a:xfrm>
              <a:custGeom>
                <a:avLst/>
                <a:gdLst/>
                <a:ahLst/>
                <a:cxnLst/>
                <a:rect l="l" t="t" r="r" b="b"/>
                <a:pathLst>
                  <a:path w="1169" h="684" extrusionOk="0">
                    <a:moveTo>
                      <a:pt x="5" y="684"/>
                    </a:moveTo>
                    <a:lnTo>
                      <a:pt x="0" y="674"/>
                    </a:lnTo>
                    <a:lnTo>
                      <a:pt x="51" y="644"/>
                    </a:lnTo>
                    <a:lnTo>
                      <a:pt x="56" y="654"/>
                    </a:lnTo>
                    <a:lnTo>
                      <a:pt x="5" y="684"/>
                    </a:lnTo>
                    <a:close/>
                    <a:moveTo>
                      <a:pt x="91" y="634"/>
                    </a:moveTo>
                    <a:lnTo>
                      <a:pt x="86" y="624"/>
                    </a:lnTo>
                    <a:lnTo>
                      <a:pt x="136" y="594"/>
                    </a:lnTo>
                    <a:lnTo>
                      <a:pt x="141" y="604"/>
                    </a:lnTo>
                    <a:lnTo>
                      <a:pt x="91" y="634"/>
                    </a:lnTo>
                    <a:close/>
                    <a:moveTo>
                      <a:pt x="177" y="584"/>
                    </a:moveTo>
                    <a:lnTo>
                      <a:pt x="172" y="574"/>
                    </a:lnTo>
                    <a:lnTo>
                      <a:pt x="222" y="544"/>
                    </a:lnTo>
                    <a:lnTo>
                      <a:pt x="227" y="554"/>
                    </a:lnTo>
                    <a:lnTo>
                      <a:pt x="177" y="584"/>
                    </a:lnTo>
                    <a:close/>
                    <a:moveTo>
                      <a:pt x="262" y="533"/>
                    </a:moveTo>
                    <a:lnTo>
                      <a:pt x="257" y="523"/>
                    </a:lnTo>
                    <a:lnTo>
                      <a:pt x="308" y="493"/>
                    </a:lnTo>
                    <a:lnTo>
                      <a:pt x="313" y="503"/>
                    </a:lnTo>
                    <a:lnTo>
                      <a:pt x="262" y="533"/>
                    </a:lnTo>
                    <a:close/>
                    <a:moveTo>
                      <a:pt x="348" y="483"/>
                    </a:moveTo>
                    <a:lnTo>
                      <a:pt x="343" y="473"/>
                    </a:lnTo>
                    <a:lnTo>
                      <a:pt x="398" y="443"/>
                    </a:lnTo>
                    <a:lnTo>
                      <a:pt x="403" y="453"/>
                    </a:lnTo>
                    <a:lnTo>
                      <a:pt x="348" y="483"/>
                    </a:lnTo>
                    <a:close/>
                    <a:moveTo>
                      <a:pt x="433" y="433"/>
                    </a:moveTo>
                    <a:lnTo>
                      <a:pt x="428" y="423"/>
                    </a:lnTo>
                    <a:lnTo>
                      <a:pt x="484" y="393"/>
                    </a:lnTo>
                    <a:lnTo>
                      <a:pt x="489" y="403"/>
                    </a:lnTo>
                    <a:lnTo>
                      <a:pt x="433" y="433"/>
                    </a:lnTo>
                    <a:close/>
                    <a:moveTo>
                      <a:pt x="524" y="383"/>
                    </a:moveTo>
                    <a:lnTo>
                      <a:pt x="519" y="373"/>
                    </a:lnTo>
                    <a:lnTo>
                      <a:pt x="569" y="342"/>
                    </a:lnTo>
                    <a:lnTo>
                      <a:pt x="574" y="352"/>
                    </a:lnTo>
                    <a:lnTo>
                      <a:pt x="524" y="383"/>
                    </a:lnTo>
                    <a:close/>
                    <a:moveTo>
                      <a:pt x="610" y="332"/>
                    </a:moveTo>
                    <a:lnTo>
                      <a:pt x="605" y="322"/>
                    </a:lnTo>
                    <a:lnTo>
                      <a:pt x="655" y="292"/>
                    </a:lnTo>
                    <a:lnTo>
                      <a:pt x="660" y="302"/>
                    </a:lnTo>
                    <a:lnTo>
                      <a:pt x="610" y="332"/>
                    </a:lnTo>
                    <a:close/>
                    <a:moveTo>
                      <a:pt x="695" y="282"/>
                    </a:moveTo>
                    <a:lnTo>
                      <a:pt x="690" y="277"/>
                    </a:lnTo>
                    <a:lnTo>
                      <a:pt x="741" y="247"/>
                    </a:lnTo>
                    <a:lnTo>
                      <a:pt x="746" y="252"/>
                    </a:lnTo>
                    <a:lnTo>
                      <a:pt x="695" y="282"/>
                    </a:lnTo>
                    <a:close/>
                    <a:moveTo>
                      <a:pt x="781" y="232"/>
                    </a:moveTo>
                    <a:lnTo>
                      <a:pt x="776" y="227"/>
                    </a:lnTo>
                    <a:lnTo>
                      <a:pt x="826" y="197"/>
                    </a:lnTo>
                    <a:lnTo>
                      <a:pt x="831" y="202"/>
                    </a:lnTo>
                    <a:lnTo>
                      <a:pt x="781" y="232"/>
                    </a:lnTo>
                    <a:close/>
                    <a:moveTo>
                      <a:pt x="866" y="181"/>
                    </a:moveTo>
                    <a:lnTo>
                      <a:pt x="861" y="176"/>
                    </a:lnTo>
                    <a:lnTo>
                      <a:pt x="917" y="146"/>
                    </a:lnTo>
                    <a:lnTo>
                      <a:pt x="922" y="151"/>
                    </a:lnTo>
                    <a:lnTo>
                      <a:pt x="866" y="181"/>
                    </a:lnTo>
                    <a:close/>
                    <a:moveTo>
                      <a:pt x="952" y="136"/>
                    </a:moveTo>
                    <a:lnTo>
                      <a:pt x="947" y="126"/>
                    </a:lnTo>
                    <a:lnTo>
                      <a:pt x="1002" y="96"/>
                    </a:lnTo>
                    <a:lnTo>
                      <a:pt x="1007" y="106"/>
                    </a:lnTo>
                    <a:lnTo>
                      <a:pt x="952" y="136"/>
                    </a:lnTo>
                    <a:close/>
                    <a:moveTo>
                      <a:pt x="1043" y="86"/>
                    </a:moveTo>
                    <a:lnTo>
                      <a:pt x="1038" y="76"/>
                    </a:lnTo>
                    <a:lnTo>
                      <a:pt x="1088" y="46"/>
                    </a:lnTo>
                    <a:lnTo>
                      <a:pt x="1093" y="56"/>
                    </a:lnTo>
                    <a:lnTo>
                      <a:pt x="1043" y="86"/>
                    </a:lnTo>
                    <a:close/>
                    <a:moveTo>
                      <a:pt x="1128" y="36"/>
                    </a:moveTo>
                    <a:lnTo>
                      <a:pt x="1123" y="26"/>
                    </a:lnTo>
                    <a:lnTo>
                      <a:pt x="1164" y="0"/>
                    </a:lnTo>
                    <a:lnTo>
                      <a:pt x="1169" y="10"/>
                    </a:lnTo>
                    <a:lnTo>
                      <a:pt x="1128" y="3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0" name="Google Shape;550;g17ab430885e_1_275"/>
              <p:cNvSpPr/>
              <p:nvPr/>
            </p:nvSpPr>
            <p:spPr>
              <a:xfrm>
                <a:off x="8476" y="7047"/>
                <a:ext cx="31" cy="25"/>
              </a:xfrm>
              <a:custGeom>
                <a:avLst/>
                <a:gdLst/>
                <a:ahLst/>
                <a:cxnLst/>
                <a:rect l="l" t="t" r="r" b="b"/>
                <a:pathLst>
                  <a:path w="31" h="25" extrusionOk="0">
                    <a:moveTo>
                      <a:pt x="5" y="25"/>
                    </a:moveTo>
                    <a:lnTo>
                      <a:pt x="0" y="15"/>
                    </a:lnTo>
                    <a:lnTo>
                      <a:pt x="26" y="0"/>
                    </a:lnTo>
                    <a:lnTo>
                      <a:pt x="31" y="10"/>
                    </a:lnTo>
                    <a:lnTo>
                      <a:pt x="5" y="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1" name="Google Shape;551;g17ab430885e_1_275"/>
              <p:cNvSpPr/>
              <p:nvPr/>
            </p:nvSpPr>
            <p:spPr>
              <a:xfrm>
                <a:off x="8537" y="6107"/>
                <a:ext cx="1611" cy="930"/>
              </a:xfrm>
              <a:custGeom>
                <a:avLst/>
                <a:gdLst/>
                <a:ahLst/>
                <a:cxnLst/>
                <a:rect l="l" t="t" r="r" b="b"/>
                <a:pathLst>
                  <a:path w="1611" h="930" extrusionOk="0">
                    <a:moveTo>
                      <a:pt x="5" y="930"/>
                    </a:moveTo>
                    <a:lnTo>
                      <a:pt x="0" y="920"/>
                    </a:lnTo>
                    <a:lnTo>
                      <a:pt x="50" y="895"/>
                    </a:lnTo>
                    <a:lnTo>
                      <a:pt x="55" y="900"/>
                    </a:lnTo>
                    <a:lnTo>
                      <a:pt x="5" y="930"/>
                    </a:lnTo>
                    <a:close/>
                    <a:moveTo>
                      <a:pt x="90" y="880"/>
                    </a:moveTo>
                    <a:lnTo>
                      <a:pt x="85" y="875"/>
                    </a:lnTo>
                    <a:lnTo>
                      <a:pt x="141" y="845"/>
                    </a:lnTo>
                    <a:lnTo>
                      <a:pt x="146" y="850"/>
                    </a:lnTo>
                    <a:lnTo>
                      <a:pt x="90" y="880"/>
                    </a:lnTo>
                    <a:close/>
                    <a:moveTo>
                      <a:pt x="176" y="830"/>
                    </a:moveTo>
                    <a:lnTo>
                      <a:pt x="171" y="825"/>
                    </a:lnTo>
                    <a:lnTo>
                      <a:pt x="226" y="794"/>
                    </a:lnTo>
                    <a:lnTo>
                      <a:pt x="231" y="799"/>
                    </a:lnTo>
                    <a:lnTo>
                      <a:pt x="176" y="830"/>
                    </a:lnTo>
                    <a:close/>
                    <a:moveTo>
                      <a:pt x="267" y="779"/>
                    </a:moveTo>
                    <a:lnTo>
                      <a:pt x="262" y="774"/>
                    </a:lnTo>
                    <a:lnTo>
                      <a:pt x="312" y="744"/>
                    </a:lnTo>
                    <a:lnTo>
                      <a:pt x="317" y="754"/>
                    </a:lnTo>
                    <a:lnTo>
                      <a:pt x="267" y="779"/>
                    </a:lnTo>
                    <a:close/>
                    <a:moveTo>
                      <a:pt x="352" y="734"/>
                    </a:moveTo>
                    <a:lnTo>
                      <a:pt x="347" y="724"/>
                    </a:lnTo>
                    <a:lnTo>
                      <a:pt x="398" y="694"/>
                    </a:lnTo>
                    <a:lnTo>
                      <a:pt x="403" y="704"/>
                    </a:lnTo>
                    <a:lnTo>
                      <a:pt x="352" y="734"/>
                    </a:lnTo>
                    <a:close/>
                    <a:moveTo>
                      <a:pt x="438" y="684"/>
                    </a:moveTo>
                    <a:lnTo>
                      <a:pt x="433" y="674"/>
                    </a:lnTo>
                    <a:lnTo>
                      <a:pt x="483" y="644"/>
                    </a:lnTo>
                    <a:lnTo>
                      <a:pt x="488" y="654"/>
                    </a:lnTo>
                    <a:lnTo>
                      <a:pt x="438" y="684"/>
                    </a:lnTo>
                    <a:close/>
                    <a:moveTo>
                      <a:pt x="524" y="633"/>
                    </a:moveTo>
                    <a:lnTo>
                      <a:pt x="518" y="623"/>
                    </a:lnTo>
                    <a:lnTo>
                      <a:pt x="569" y="593"/>
                    </a:lnTo>
                    <a:lnTo>
                      <a:pt x="574" y="603"/>
                    </a:lnTo>
                    <a:lnTo>
                      <a:pt x="524" y="633"/>
                    </a:lnTo>
                    <a:close/>
                    <a:moveTo>
                      <a:pt x="609" y="583"/>
                    </a:moveTo>
                    <a:lnTo>
                      <a:pt x="604" y="573"/>
                    </a:lnTo>
                    <a:lnTo>
                      <a:pt x="659" y="543"/>
                    </a:lnTo>
                    <a:lnTo>
                      <a:pt x="665" y="553"/>
                    </a:lnTo>
                    <a:lnTo>
                      <a:pt x="609" y="583"/>
                    </a:lnTo>
                    <a:close/>
                    <a:moveTo>
                      <a:pt x="700" y="533"/>
                    </a:moveTo>
                    <a:lnTo>
                      <a:pt x="695" y="523"/>
                    </a:lnTo>
                    <a:lnTo>
                      <a:pt x="745" y="493"/>
                    </a:lnTo>
                    <a:lnTo>
                      <a:pt x="750" y="503"/>
                    </a:lnTo>
                    <a:lnTo>
                      <a:pt x="700" y="533"/>
                    </a:lnTo>
                    <a:close/>
                    <a:moveTo>
                      <a:pt x="785" y="483"/>
                    </a:moveTo>
                    <a:lnTo>
                      <a:pt x="780" y="473"/>
                    </a:lnTo>
                    <a:lnTo>
                      <a:pt x="831" y="442"/>
                    </a:lnTo>
                    <a:lnTo>
                      <a:pt x="836" y="452"/>
                    </a:lnTo>
                    <a:lnTo>
                      <a:pt x="785" y="483"/>
                    </a:lnTo>
                    <a:close/>
                    <a:moveTo>
                      <a:pt x="871" y="432"/>
                    </a:moveTo>
                    <a:lnTo>
                      <a:pt x="866" y="422"/>
                    </a:lnTo>
                    <a:lnTo>
                      <a:pt x="916" y="392"/>
                    </a:lnTo>
                    <a:lnTo>
                      <a:pt x="921" y="402"/>
                    </a:lnTo>
                    <a:lnTo>
                      <a:pt x="871" y="432"/>
                    </a:lnTo>
                    <a:close/>
                    <a:moveTo>
                      <a:pt x="957" y="382"/>
                    </a:moveTo>
                    <a:lnTo>
                      <a:pt x="952" y="372"/>
                    </a:lnTo>
                    <a:lnTo>
                      <a:pt x="1002" y="347"/>
                    </a:lnTo>
                    <a:lnTo>
                      <a:pt x="1007" y="352"/>
                    </a:lnTo>
                    <a:lnTo>
                      <a:pt x="957" y="382"/>
                    </a:lnTo>
                    <a:close/>
                    <a:moveTo>
                      <a:pt x="1042" y="332"/>
                    </a:moveTo>
                    <a:lnTo>
                      <a:pt x="1037" y="327"/>
                    </a:lnTo>
                    <a:lnTo>
                      <a:pt x="1087" y="297"/>
                    </a:lnTo>
                    <a:lnTo>
                      <a:pt x="1093" y="302"/>
                    </a:lnTo>
                    <a:lnTo>
                      <a:pt x="1042" y="332"/>
                    </a:lnTo>
                    <a:close/>
                    <a:moveTo>
                      <a:pt x="1128" y="281"/>
                    </a:moveTo>
                    <a:lnTo>
                      <a:pt x="1123" y="276"/>
                    </a:lnTo>
                    <a:lnTo>
                      <a:pt x="1178" y="246"/>
                    </a:lnTo>
                    <a:lnTo>
                      <a:pt x="1183" y="251"/>
                    </a:lnTo>
                    <a:lnTo>
                      <a:pt x="1128" y="281"/>
                    </a:lnTo>
                    <a:close/>
                    <a:moveTo>
                      <a:pt x="1218" y="231"/>
                    </a:moveTo>
                    <a:lnTo>
                      <a:pt x="1213" y="226"/>
                    </a:lnTo>
                    <a:lnTo>
                      <a:pt x="1264" y="196"/>
                    </a:lnTo>
                    <a:lnTo>
                      <a:pt x="1269" y="206"/>
                    </a:lnTo>
                    <a:lnTo>
                      <a:pt x="1218" y="231"/>
                    </a:lnTo>
                    <a:close/>
                    <a:moveTo>
                      <a:pt x="1304" y="186"/>
                    </a:moveTo>
                    <a:lnTo>
                      <a:pt x="1299" y="176"/>
                    </a:lnTo>
                    <a:lnTo>
                      <a:pt x="1349" y="146"/>
                    </a:lnTo>
                    <a:lnTo>
                      <a:pt x="1354" y="156"/>
                    </a:lnTo>
                    <a:lnTo>
                      <a:pt x="1304" y="186"/>
                    </a:lnTo>
                    <a:close/>
                    <a:moveTo>
                      <a:pt x="1390" y="136"/>
                    </a:moveTo>
                    <a:lnTo>
                      <a:pt x="1385" y="126"/>
                    </a:lnTo>
                    <a:lnTo>
                      <a:pt x="1435" y="95"/>
                    </a:lnTo>
                    <a:lnTo>
                      <a:pt x="1440" y="105"/>
                    </a:lnTo>
                    <a:lnTo>
                      <a:pt x="1390" y="136"/>
                    </a:lnTo>
                    <a:close/>
                    <a:moveTo>
                      <a:pt x="1475" y="85"/>
                    </a:moveTo>
                    <a:lnTo>
                      <a:pt x="1470" y="75"/>
                    </a:lnTo>
                    <a:lnTo>
                      <a:pt x="1521" y="45"/>
                    </a:lnTo>
                    <a:lnTo>
                      <a:pt x="1526" y="55"/>
                    </a:lnTo>
                    <a:lnTo>
                      <a:pt x="1475" y="85"/>
                    </a:lnTo>
                    <a:close/>
                    <a:moveTo>
                      <a:pt x="1561" y="35"/>
                    </a:moveTo>
                    <a:lnTo>
                      <a:pt x="1556" y="25"/>
                    </a:lnTo>
                    <a:lnTo>
                      <a:pt x="1606" y="0"/>
                    </a:lnTo>
                    <a:lnTo>
                      <a:pt x="1611" y="5"/>
                    </a:lnTo>
                    <a:lnTo>
                      <a:pt x="1561"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2" name="Google Shape;552;g17ab430885e_1_275"/>
              <p:cNvSpPr/>
              <p:nvPr/>
            </p:nvSpPr>
            <p:spPr>
              <a:xfrm>
                <a:off x="12142" y="5870"/>
                <a:ext cx="35" cy="26"/>
              </a:xfrm>
              <a:custGeom>
                <a:avLst/>
                <a:gdLst/>
                <a:ahLst/>
                <a:cxnLst/>
                <a:rect l="l" t="t" r="r" b="b"/>
                <a:pathLst>
                  <a:path w="35" h="26" extrusionOk="0">
                    <a:moveTo>
                      <a:pt x="5" y="26"/>
                    </a:moveTo>
                    <a:lnTo>
                      <a:pt x="0" y="16"/>
                    </a:lnTo>
                    <a:lnTo>
                      <a:pt x="30" y="0"/>
                    </a:lnTo>
                    <a:lnTo>
                      <a:pt x="35" y="11"/>
                    </a:lnTo>
                    <a:lnTo>
                      <a:pt x="5" y="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3" name="Google Shape;553;g17ab430885e_1_275"/>
              <p:cNvSpPr/>
              <p:nvPr/>
            </p:nvSpPr>
            <p:spPr>
              <a:xfrm>
                <a:off x="12208" y="4794"/>
                <a:ext cx="1827" cy="1061"/>
              </a:xfrm>
              <a:custGeom>
                <a:avLst/>
                <a:gdLst/>
                <a:ahLst/>
                <a:cxnLst/>
                <a:rect l="l" t="t" r="r" b="b"/>
                <a:pathLst>
                  <a:path w="1827" h="1061" extrusionOk="0">
                    <a:moveTo>
                      <a:pt x="10" y="1061"/>
                    </a:moveTo>
                    <a:lnTo>
                      <a:pt x="0" y="1051"/>
                    </a:lnTo>
                    <a:lnTo>
                      <a:pt x="60" y="1016"/>
                    </a:lnTo>
                    <a:lnTo>
                      <a:pt x="65" y="1026"/>
                    </a:lnTo>
                    <a:lnTo>
                      <a:pt x="10" y="1061"/>
                    </a:lnTo>
                    <a:close/>
                    <a:moveTo>
                      <a:pt x="105" y="1006"/>
                    </a:moveTo>
                    <a:lnTo>
                      <a:pt x="100" y="996"/>
                    </a:lnTo>
                    <a:lnTo>
                      <a:pt x="161" y="961"/>
                    </a:lnTo>
                    <a:lnTo>
                      <a:pt x="166" y="971"/>
                    </a:lnTo>
                    <a:lnTo>
                      <a:pt x="105" y="1006"/>
                    </a:lnTo>
                    <a:close/>
                    <a:moveTo>
                      <a:pt x="206" y="951"/>
                    </a:moveTo>
                    <a:lnTo>
                      <a:pt x="196" y="941"/>
                    </a:lnTo>
                    <a:lnTo>
                      <a:pt x="256" y="906"/>
                    </a:lnTo>
                    <a:lnTo>
                      <a:pt x="261" y="916"/>
                    </a:lnTo>
                    <a:lnTo>
                      <a:pt x="206" y="951"/>
                    </a:lnTo>
                    <a:close/>
                    <a:moveTo>
                      <a:pt x="302" y="890"/>
                    </a:moveTo>
                    <a:lnTo>
                      <a:pt x="297" y="880"/>
                    </a:lnTo>
                    <a:lnTo>
                      <a:pt x="357" y="850"/>
                    </a:lnTo>
                    <a:lnTo>
                      <a:pt x="362" y="855"/>
                    </a:lnTo>
                    <a:lnTo>
                      <a:pt x="302" y="890"/>
                    </a:lnTo>
                    <a:close/>
                    <a:moveTo>
                      <a:pt x="402" y="835"/>
                    </a:moveTo>
                    <a:lnTo>
                      <a:pt x="392" y="825"/>
                    </a:lnTo>
                    <a:lnTo>
                      <a:pt x="453" y="790"/>
                    </a:lnTo>
                    <a:lnTo>
                      <a:pt x="458" y="800"/>
                    </a:lnTo>
                    <a:lnTo>
                      <a:pt x="402" y="835"/>
                    </a:lnTo>
                    <a:close/>
                    <a:moveTo>
                      <a:pt x="498" y="780"/>
                    </a:moveTo>
                    <a:lnTo>
                      <a:pt x="493" y="770"/>
                    </a:lnTo>
                    <a:lnTo>
                      <a:pt x="553" y="735"/>
                    </a:lnTo>
                    <a:lnTo>
                      <a:pt x="559" y="745"/>
                    </a:lnTo>
                    <a:lnTo>
                      <a:pt x="498" y="780"/>
                    </a:lnTo>
                    <a:close/>
                    <a:moveTo>
                      <a:pt x="599" y="719"/>
                    </a:moveTo>
                    <a:lnTo>
                      <a:pt x="589" y="714"/>
                    </a:lnTo>
                    <a:lnTo>
                      <a:pt x="649" y="679"/>
                    </a:lnTo>
                    <a:lnTo>
                      <a:pt x="654" y="689"/>
                    </a:lnTo>
                    <a:lnTo>
                      <a:pt x="599" y="719"/>
                    </a:lnTo>
                    <a:close/>
                    <a:moveTo>
                      <a:pt x="694" y="664"/>
                    </a:moveTo>
                    <a:lnTo>
                      <a:pt x="689" y="654"/>
                    </a:lnTo>
                    <a:lnTo>
                      <a:pt x="750" y="619"/>
                    </a:lnTo>
                    <a:lnTo>
                      <a:pt x="755" y="629"/>
                    </a:lnTo>
                    <a:lnTo>
                      <a:pt x="694" y="664"/>
                    </a:lnTo>
                    <a:close/>
                    <a:moveTo>
                      <a:pt x="795" y="609"/>
                    </a:moveTo>
                    <a:lnTo>
                      <a:pt x="785" y="599"/>
                    </a:lnTo>
                    <a:lnTo>
                      <a:pt x="846" y="564"/>
                    </a:lnTo>
                    <a:lnTo>
                      <a:pt x="851" y="574"/>
                    </a:lnTo>
                    <a:lnTo>
                      <a:pt x="795" y="609"/>
                    </a:lnTo>
                    <a:close/>
                    <a:moveTo>
                      <a:pt x="891" y="554"/>
                    </a:moveTo>
                    <a:lnTo>
                      <a:pt x="886" y="543"/>
                    </a:lnTo>
                    <a:lnTo>
                      <a:pt x="946" y="508"/>
                    </a:lnTo>
                    <a:lnTo>
                      <a:pt x="951" y="518"/>
                    </a:lnTo>
                    <a:lnTo>
                      <a:pt x="891" y="554"/>
                    </a:lnTo>
                    <a:close/>
                    <a:moveTo>
                      <a:pt x="992" y="493"/>
                    </a:moveTo>
                    <a:lnTo>
                      <a:pt x="981" y="483"/>
                    </a:lnTo>
                    <a:lnTo>
                      <a:pt x="1042" y="453"/>
                    </a:lnTo>
                    <a:lnTo>
                      <a:pt x="1047" y="463"/>
                    </a:lnTo>
                    <a:lnTo>
                      <a:pt x="992" y="493"/>
                    </a:lnTo>
                    <a:close/>
                    <a:moveTo>
                      <a:pt x="1087" y="438"/>
                    </a:moveTo>
                    <a:lnTo>
                      <a:pt x="1082" y="428"/>
                    </a:lnTo>
                    <a:lnTo>
                      <a:pt x="1143" y="393"/>
                    </a:lnTo>
                    <a:lnTo>
                      <a:pt x="1148" y="403"/>
                    </a:lnTo>
                    <a:lnTo>
                      <a:pt x="1087" y="438"/>
                    </a:lnTo>
                    <a:close/>
                    <a:moveTo>
                      <a:pt x="1188" y="383"/>
                    </a:moveTo>
                    <a:lnTo>
                      <a:pt x="1178" y="372"/>
                    </a:lnTo>
                    <a:lnTo>
                      <a:pt x="1238" y="337"/>
                    </a:lnTo>
                    <a:lnTo>
                      <a:pt x="1243" y="347"/>
                    </a:lnTo>
                    <a:lnTo>
                      <a:pt x="1188" y="383"/>
                    </a:lnTo>
                    <a:close/>
                    <a:moveTo>
                      <a:pt x="1284" y="327"/>
                    </a:moveTo>
                    <a:lnTo>
                      <a:pt x="1279" y="317"/>
                    </a:lnTo>
                    <a:lnTo>
                      <a:pt x="1339" y="282"/>
                    </a:lnTo>
                    <a:lnTo>
                      <a:pt x="1344" y="292"/>
                    </a:lnTo>
                    <a:lnTo>
                      <a:pt x="1284" y="327"/>
                    </a:lnTo>
                    <a:close/>
                    <a:moveTo>
                      <a:pt x="1384" y="267"/>
                    </a:moveTo>
                    <a:lnTo>
                      <a:pt x="1374" y="257"/>
                    </a:lnTo>
                    <a:lnTo>
                      <a:pt x="1435" y="227"/>
                    </a:lnTo>
                    <a:lnTo>
                      <a:pt x="1440" y="237"/>
                    </a:lnTo>
                    <a:lnTo>
                      <a:pt x="1384" y="267"/>
                    </a:lnTo>
                    <a:close/>
                    <a:moveTo>
                      <a:pt x="1480" y="212"/>
                    </a:moveTo>
                    <a:lnTo>
                      <a:pt x="1475" y="201"/>
                    </a:lnTo>
                    <a:lnTo>
                      <a:pt x="1535" y="166"/>
                    </a:lnTo>
                    <a:lnTo>
                      <a:pt x="1540" y="176"/>
                    </a:lnTo>
                    <a:lnTo>
                      <a:pt x="1480" y="212"/>
                    </a:lnTo>
                    <a:close/>
                    <a:moveTo>
                      <a:pt x="1581" y="156"/>
                    </a:moveTo>
                    <a:lnTo>
                      <a:pt x="1571" y="146"/>
                    </a:lnTo>
                    <a:lnTo>
                      <a:pt x="1631" y="111"/>
                    </a:lnTo>
                    <a:lnTo>
                      <a:pt x="1636" y="121"/>
                    </a:lnTo>
                    <a:lnTo>
                      <a:pt x="1581" y="156"/>
                    </a:lnTo>
                    <a:close/>
                    <a:moveTo>
                      <a:pt x="1676" y="101"/>
                    </a:moveTo>
                    <a:lnTo>
                      <a:pt x="1671" y="91"/>
                    </a:lnTo>
                    <a:lnTo>
                      <a:pt x="1732" y="56"/>
                    </a:lnTo>
                    <a:lnTo>
                      <a:pt x="1737" y="66"/>
                    </a:lnTo>
                    <a:lnTo>
                      <a:pt x="1676" y="101"/>
                    </a:lnTo>
                    <a:close/>
                    <a:moveTo>
                      <a:pt x="1777" y="41"/>
                    </a:moveTo>
                    <a:lnTo>
                      <a:pt x="1767" y="31"/>
                    </a:lnTo>
                    <a:lnTo>
                      <a:pt x="1822" y="0"/>
                    </a:lnTo>
                    <a:lnTo>
                      <a:pt x="1827" y="10"/>
                    </a:lnTo>
                    <a:lnTo>
                      <a:pt x="1777" y="4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4" name="Google Shape;554;g17ab430885e_1_275"/>
              <p:cNvSpPr/>
              <p:nvPr/>
            </p:nvSpPr>
            <p:spPr>
              <a:xfrm>
                <a:off x="7777" y="5443"/>
                <a:ext cx="30" cy="25"/>
              </a:xfrm>
              <a:custGeom>
                <a:avLst/>
                <a:gdLst/>
                <a:ahLst/>
                <a:cxnLst/>
                <a:rect l="l" t="t" r="r" b="b"/>
                <a:pathLst>
                  <a:path w="30" h="25" extrusionOk="0">
                    <a:moveTo>
                      <a:pt x="5" y="25"/>
                    </a:moveTo>
                    <a:lnTo>
                      <a:pt x="0" y="15"/>
                    </a:lnTo>
                    <a:lnTo>
                      <a:pt x="25" y="0"/>
                    </a:lnTo>
                    <a:lnTo>
                      <a:pt x="30" y="10"/>
                    </a:lnTo>
                    <a:lnTo>
                      <a:pt x="5" y="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5" name="Google Shape;555;g17ab430885e_1_275"/>
              <p:cNvSpPr/>
              <p:nvPr/>
            </p:nvSpPr>
            <p:spPr>
              <a:xfrm>
                <a:off x="7837" y="4498"/>
                <a:ext cx="1606" cy="935"/>
              </a:xfrm>
              <a:custGeom>
                <a:avLst/>
                <a:gdLst/>
                <a:ahLst/>
                <a:cxnLst/>
                <a:rect l="l" t="t" r="r" b="b"/>
                <a:pathLst>
                  <a:path w="1606" h="935" extrusionOk="0">
                    <a:moveTo>
                      <a:pt x="5" y="935"/>
                    </a:moveTo>
                    <a:lnTo>
                      <a:pt x="0" y="925"/>
                    </a:lnTo>
                    <a:lnTo>
                      <a:pt x="50" y="895"/>
                    </a:lnTo>
                    <a:lnTo>
                      <a:pt x="55" y="905"/>
                    </a:lnTo>
                    <a:lnTo>
                      <a:pt x="5" y="935"/>
                    </a:lnTo>
                    <a:close/>
                    <a:moveTo>
                      <a:pt x="91" y="885"/>
                    </a:moveTo>
                    <a:lnTo>
                      <a:pt x="86" y="875"/>
                    </a:lnTo>
                    <a:lnTo>
                      <a:pt x="136" y="844"/>
                    </a:lnTo>
                    <a:lnTo>
                      <a:pt x="141" y="855"/>
                    </a:lnTo>
                    <a:lnTo>
                      <a:pt x="91" y="885"/>
                    </a:lnTo>
                    <a:close/>
                    <a:moveTo>
                      <a:pt x="176" y="834"/>
                    </a:moveTo>
                    <a:lnTo>
                      <a:pt x="171" y="824"/>
                    </a:lnTo>
                    <a:lnTo>
                      <a:pt x="227" y="794"/>
                    </a:lnTo>
                    <a:lnTo>
                      <a:pt x="232" y="804"/>
                    </a:lnTo>
                    <a:lnTo>
                      <a:pt x="176" y="834"/>
                    </a:lnTo>
                    <a:close/>
                    <a:moveTo>
                      <a:pt x="262" y="784"/>
                    </a:moveTo>
                    <a:lnTo>
                      <a:pt x="257" y="774"/>
                    </a:lnTo>
                    <a:lnTo>
                      <a:pt x="312" y="744"/>
                    </a:lnTo>
                    <a:lnTo>
                      <a:pt x="317" y="754"/>
                    </a:lnTo>
                    <a:lnTo>
                      <a:pt x="262" y="784"/>
                    </a:lnTo>
                    <a:close/>
                    <a:moveTo>
                      <a:pt x="352" y="734"/>
                    </a:moveTo>
                    <a:lnTo>
                      <a:pt x="347" y="724"/>
                    </a:lnTo>
                    <a:lnTo>
                      <a:pt x="398" y="694"/>
                    </a:lnTo>
                    <a:lnTo>
                      <a:pt x="403" y="704"/>
                    </a:lnTo>
                    <a:lnTo>
                      <a:pt x="352" y="734"/>
                    </a:lnTo>
                    <a:close/>
                    <a:moveTo>
                      <a:pt x="438" y="684"/>
                    </a:moveTo>
                    <a:lnTo>
                      <a:pt x="433" y="674"/>
                    </a:lnTo>
                    <a:lnTo>
                      <a:pt x="483" y="643"/>
                    </a:lnTo>
                    <a:lnTo>
                      <a:pt x="488" y="653"/>
                    </a:lnTo>
                    <a:lnTo>
                      <a:pt x="438" y="684"/>
                    </a:lnTo>
                    <a:close/>
                    <a:moveTo>
                      <a:pt x="524" y="633"/>
                    </a:moveTo>
                    <a:lnTo>
                      <a:pt x="519" y="623"/>
                    </a:lnTo>
                    <a:lnTo>
                      <a:pt x="569" y="593"/>
                    </a:lnTo>
                    <a:lnTo>
                      <a:pt x="574" y="603"/>
                    </a:lnTo>
                    <a:lnTo>
                      <a:pt x="524" y="633"/>
                    </a:lnTo>
                    <a:close/>
                    <a:moveTo>
                      <a:pt x="609" y="583"/>
                    </a:moveTo>
                    <a:lnTo>
                      <a:pt x="604" y="578"/>
                    </a:lnTo>
                    <a:lnTo>
                      <a:pt x="655" y="548"/>
                    </a:lnTo>
                    <a:lnTo>
                      <a:pt x="660" y="553"/>
                    </a:lnTo>
                    <a:lnTo>
                      <a:pt x="609" y="583"/>
                    </a:lnTo>
                    <a:close/>
                    <a:moveTo>
                      <a:pt x="695" y="533"/>
                    </a:moveTo>
                    <a:lnTo>
                      <a:pt x="690" y="528"/>
                    </a:lnTo>
                    <a:lnTo>
                      <a:pt x="745" y="497"/>
                    </a:lnTo>
                    <a:lnTo>
                      <a:pt x="750" y="503"/>
                    </a:lnTo>
                    <a:lnTo>
                      <a:pt x="695" y="533"/>
                    </a:lnTo>
                    <a:close/>
                    <a:moveTo>
                      <a:pt x="780" y="482"/>
                    </a:moveTo>
                    <a:lnTo>
                      <a:pt x="775" y="477"/>
                    </a:lnTo>
                    <a:lnTo>
                      <a:pt x="831" y="447"/>
                    </a:lnTo>
                    <a:lnTo>
                      <a:pt x="836" y="452"/>
                    </a:lnTo>
                    <a:lnTo>
                      <a:pt x="780" y="482"/>
                    </a:lnTo>
                    <a:close/>
                    <a:moveTo>
                      <a:pt x="871" y="437"/>
                    </a:moveTo>
                    <a:lnTo>
                      <a:pt x="866" y="427"/>
                    </a:lnTo>
                    <a:lnTo>
                      <a:pt x="916" y="397"/>
                    </a:lnTo>
                    <a:lnTo>
                      <a:pt x="921" y="407"/>
                    </a:lnTo>
                    <a:lnTo>
                      <a:pt x="871" y="437"/>
                    </a:lnTo>
                    <a:close/>
                    <a:moveTo>
                      <a:pt x="957" y="387"/>
                    </a:moveTo>
                    <a:lnTo>
                      <a:pt x="952" y="377"/>
                    </a:lnTo>
                    <a:lnTo>
                      <a:pt x="1002" y="347"/>
                    </a:lnTo>
                    <a:lnTo>
                      <a:pt x="1007" y="357"/>
                    </a:lnTo>
                    <a:lnTo>
                      <a:pt x="957" y="387"/>
                    </a:lnTo>
                    <a:close/>
                    <a:moveTo>
                      <a:pt x="1042" y="337"/>
                    </a:moveTo>
                    <a:lnTo>
                      <a:pt x="1037" y="327"/>
                    </a:lnTo>
                    <a:lnTo>
                      <a:pt x="1088" y="296"/>
                    </a:lnTo>
                    <a:lnTo>
                      <a:pt x="1093" y="306"/>
                    </a:lnTo>
                    <a:lnTo>
                      <a:pt x="1042" y="337"/>
                    </a:lnTo>
                    <a:close/>
                    <a:moveTo>
                      <a:pt x="1128" y="286"/>
                    </a:moveTo>
                    <a:lnTo>
                      <a:pt x="1123" y="276"/>
                    </a:lnTo>
                    <a:lnTo>
                      <a:pt x="1173" y="246"/>
                    </a:lnTo>
                    <a:lnTo>
                      <a:pt x="1178" y="256"/>
                    </a:lnTo>
                    <a:lnTo>
                      <a:pt x="1128" y="286"/>
                    </a:lnTo>
                    <a:close/>
                    <a:moveTo>
                      <a:pt x="1213" y="236"/>
                    </a:moveTo>
                    <a:lnTo>
                      <a:pt x="1208" y="226"/>
                    </a:lnTo>
                    <a:lnTo>
                      <a:pt x="1264" y="196"/>
                    </a:lnTo>
                    <a:lnTo>
                      <a:pt x="1269" y="206"/>
                    </a:lnTo>
                    <a:lnTo>
                      <a:pt x="1213" y="236"/>
                    </a:lnTo>
                    <a:close/>
                    <a:moveTo>
                      <a:pt x="1299" y="186"/>
                    </a:moveTo>
                    <a:lnTo>
                      <a:pt x="1294" y="176"/>
                    </a:lnTo>
                    <a:lnTo>
                      <a:pt x="1349" y="145"/>
                    </a:lnTo>
                    <a:lnTo>
                      <a:pt x="1354" y="156"/>
                    </a:lnTo>
                    <a:lnTo>
                      <a:pt x="1299" y="186"/>
                    </a:lnTo>
                    <a:close/>
                    <a:moveTo>
                      <a:pt x="1390" y="135"/>
                    </a:moveTo>
                    <a:lnTo>
                      <a:pt x="1385" y="125"/>
                    </a:lnTo>
                    <a:lnTo>
                      <a:pt x="1435" y="95"/>
                    </a:lnTo>
                    <a:lnTo>
                      <a:pt x="1440" y="105"/>
                    </a:lnTo>
                    <a:lnTo>
                      <a:pt x="1390" y="135"/>
                    </a:lnTo>
                    <a:close/>
                    <a:moveTo>
                      <a:pt x="1475" y="85"/>
                    </a:moveTo>
                    <a:lnTo>
                      <a:pt x="1470" y="75"/>
                    </a:lnTo>
                    <a:lnTo>
                      <a:pt x="1521" y="45"/>
                    </a:lnTo>
                    <a:lnTo>
                      <a:pt x="1526" y="55"/>
                    </a:lnTo>
                    <a:lnTo>
                      <a:pt x="1475" y="85"/>
                    </a:lnTo>
                    <a:close/>
                    <a:moveTo>
                      <a:pt x="1561" y="35"/>
                    </a:moveTo>
                    <a:lnTo>
                      <a:pt x="1556" y="30"/>
                    </a:lnTo>
                    <a:lnTo>
                      <a:pt x="1601" y="0"/>
                    </a:lnTo>
                    <a:lnTo>
                      <a:pt x="1606" y="10"/>
                    </a:lnTo>
                    <a:lnTo>
                      <a:pt x="1561"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6" name="Google Shape;556;g17ab430885e_1_275"/>
              <p:cNvSpPr/>
              <p:nvPr/>
            </p:nvSpPr>
            <p:spPr>
              <a:xfrm>
                <a:off x="11165" y="7233"/>
                <a:ext cx="30" cy="25"/>
              </a:xfrm>
              <a:custGeom>
                <a:avLst/>
                <a:gdLst/>
                <a:ahLst/>
                <a:cxnLst/>
                <a:rect l="l" t="t" r="r" b="b"/>
                <a:pathLst>
                  <a:path w="30" h="25" extrusionOk="0">
                    <a:moveTo>
                      <a:pt x="5" y="25"/>
                    </a:moveTo>
                    <a:lnTo>
                      <a:pt x="0" y="15"/>
                    </a:lnTo>
                    <a:lnTo>
                      <a:pt x="25" y="0"/>
                    </a:lnTo>
                    <a:lnTo>
                      <a:pt x="30" y="10"/>
                    </a:lnTo>
                    <a:lnTo>
                      <a:pt x="5" y="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7" name="Google Shape;557;g17ab430885e_1_275"/>
              <p:cNvSpPr/>
              <p:nvPr/>
            </p:nvSpPr>
            <p:spPr>
              <a:xfrm>
                <a:off x="11226" y="6288"/>
                <a:ext cx="1606" cy="935"/>
              </a:xfrm>
              <a:custGeom>
                <a:avLst/>
                <a:gdLst/>
                <a:ahLst/>
                <a:cxnLst/>
                <a:rect l="l" t="t" r="r" b="b"/>
                <a:pathLst>
                  <a:path w="1606" h="935" extrusionOk="0">
                    <a:moveTo>
                      <a:pt x="5" y="935"/>
                    </a:moveTo>
                    <a:lnTo>
                      <a:pt x="0" y="925"/>
                    </a:lnTo>
                    <a:lnTo>
                      <a:pt x="50" y="895"/>
                    </a:lnTo>
                    <a:lnTo>
                      <a:pt x="55" y="905"/>
                    </a:lnTo>
                    <a:lnTo>
                      <a:pt x="5" y="935"/>
                    </a:lnTo>
                    <a:close/>
                    <a:moveTo>
                      <a:pt x="90" y="885"/>
                    </a:moveTo>
                    <a:lnTo>
                      <a:pt x="85" y="875"/>
                    </a:lnTo>
                    <a:lnTo>
                      <a:pt x="136" y="845"/>
                    </a:lnTo>
                    <a:lnTo>
                      <a:pt x="141" y="855"/>
                    </a:lnTo>
                    <a:lnTo>
                      <a:pt x="90" y="885"/>
                    </a:lnTo>
                    <a:close/>
                    <a:moveTo>
                      <a:pt x="176" y="835"/>
                    </a:moveTo>
                    <a:lnTo>
                      <a:pt x="171" y="825"/>
                    </a:lnTo>
                    <a:lnTo>
                      <a:pt x="226" y="794"/>
                    </a:lnTo>
                    <a:lnTo>
                      <a:pt x="231" y="804"/>
                    </a:lnTo>
                    <a:lnTo>
                      <a:pt x="176" y="835"/>
                    </a:lnTo>
                    <a:close/>
                    <a:moveTo>
                      <a:pt x="262" y="784"/>
                    </a:moveTo>
                    <a:lnTo>
                      <a:pt x="257" y="774"/>
                    </a:lnTo>
                    <a:lnTo>
                      <a:pt x="312" y="744"/>
                    </a:lnTo>
                    <a:lnTo>
                      <a:pt x="317" y="754"/>
                    </a:lnTo>
                    <a:lnTo>
                      <a:pt x="262" y="784"/>
                    </a:lnTo>
                    <a:close/>
                    <a:moveTo>
                      <a:pt x="352" y="734"/>
                    </a:moveTo>
                    <a:lnTo>
                      <a:pt x="347" y="724"/>
                    </a:lnTo>
                    <a:lnTo>
                      <a:pt x="397" y="694"/>
                    </a:lnTo>
                    <a:lnTo>
                      <a:pt x="403" y="704"/>
                    </a:lnTo>
                    <a:lnTo>
                      <a:pt x="352" y="734"/>
                    </a:lnTo>
                    <a:close/>
                    <a:moveTo>
                      <a:pt x="438" y="684"/>
                    </a:moveTo>
                    <a:lnTo>
                      <a:pt x="433" y="674"/>
                    </a:lnTo>
                    <a:lnTo>
                      <a:pt x="483" y="649"/>
                    </a:lnTo>
                    <a:lnTo>
                      <a:pt x="488" y="654"/>
                    </a:lnTo>
                    <a:lnTo>
                      <a:pt x="438" y="684"/>
                    </a:lnTo>
                    <a:close/>
                    <a:moveTo>
                      <a:pt x="523" y="634"/>
                    </a:moveTo>
                    <a:lnTo>
                      <a:pt x="518" y="628"/>
                    </a:lnTo>
                    <a:lnTo>
                      <a:pt x="569" y="598"/>
                    </a:lnTo>
                    <a:lnTo>
                      <a:pt x="574" y="603"/>
                    </a:lnTo>
                    <a:lnTo>
                      <a:pt x="523" y="634"/>
                    </a:lnTo>
                    <a:close/>
                    <a:moveTo>
                      <a:pt x="609" y="583"/>
                    </a:moveTo>
                    <a:lnTo>
                      <a:pt x="604" y="578"/>
                    </a:lnTo>
                    <a:lnTo>
                      <a:pt x="654" y="548"/>
                    </a:lnTo>
                    <a:lnTo>
                      <a:pt x="659" y="553"/>
                    </a:lnTo>
                    <a:lnTo>
                      <a:pt x="609" y="583"/>
                    </a:lnTo>
                    <a:close/>
                    <a:moveTo>
                      <a:pt x="695" y="533"/>
                    </a:moveTo>
                    <a:lnTo>
                      <a:pt x="690" y="528"/>
                    </a:lnTo>
                    <a:lnTo>
                      <a:pt x="745" y="498"/>
                    </a:lnTo>
                    <a:lnTo>
                      <a:pt x="750" y="508"/>
                    </a:lnTo>
                    <a:lnTo>
                      <a:pt x="695" y="533"/>
                    </a:lnTo>
                    <a:close/>
                    <a:moveTo>
                      <a:pt x="780" y="488"/>
                    </a:moveTo>
                    <a:lnTo>
                      <a:pt x="775" y="478"/>
                    </a:lnTo>
                    <a:lnTo>
                      <a:pt x="831" y="447"/>
                    </a:lnTo>
                    <a:lnTo>
                      <a:pt x="836" y="457"/>
                    </a:lnTo>
                    <a:lnTo>
                      <a:pt x="780" y="488"/>
                    </a:lnTo>
                    <a:close/>
                    <a:moveTo>
                      <a:pt x="871" y="437"/>
                    </a:moveTo>
                    <a:lnTo>
                      <a:pt x="866" y="427"/>
                    </a:lnTo>
                    <a:lnTo>
                      <a:pt x="916" y="397"/>
                    </a:lnTo>
                    <a:lnTo>
                      <a:pt x="921" y="407"/>
                    </a:lnTo>
                    <a:lnTo>
                      <a:pt x="871" y="437"/>
                    </a:lnTo>
                    <a:close/>
                    <a:moveTo>
                      <a:pt x="956" y="387"/>
                    </a:moveTo>
                    <a:lnTo>
                      <a:pt x="951" y="377"/>
                    </a:lnTo>
                    <a:lnTo>
                      <a:pt x="1002" y="347"/>
                    </a:lnTo>
                    <a:lnTo>
                      <a:pt x="1007" y="357"/>
                    </a:lnTo>
                    <a:lnTo>
                      <a:pt x="956" y="387"/>
                    </a:lnTo>
                    <a:close/>
                    <a:moveTo>
                      <a:pt x="1042" y="337"/>
                    </a:moveTo>
                    <a:lnTo>
                      <a:pt x="1037" y="327"/>
                    </a:lnTo>
                    <a:lnTo>
                      <a:pt x="1087" y="297"/>
                    </a:lnTo>
                    <a:lnTo>
                      <a:pt x="1092" y="307"/>
                    </a:lnTo>
                    <a:lnTo>
                      <a:pt x="1042" y="337"/>
                    </a:lnTo>
                    <a:close/>
                    <a:moveTo>
                      <a:pt x="1128" y="287"/>
                    </a:moveTo>
                    <a:lnTo>
                      <a:pt x="1123" y="276"/>
                    </a:lnTo>
                    <a:lnTo>
                      <a:pt x="1173" y="246"/>
                    </a:lnTo>
                    <a:lnTo>
                      <a:pt x="1178" y="256"/>
                    </a:lnTo>
                    <a:lnTo>
                      <a:pt x="1128" y="287"/>
                    </a:lnTo>
                    <a:close/>
                    <a:moveTo>
                      <a:pt x="1213" y="236"/>
                    </a:moveTo>
                    <a:lnTo>
                      <a:pt x="1208" y="226"/>
                    </a:lnTo>
                    <a:lnTo>
                      <a:pt x="1264" y="196"/>
                    </a:lnTo>
                    <a:lnTo>
                      <a:pt x="1269" y="206"/>
                    </a:lnTo>
                    <a:lnTo>
                      <a:pt x="1213" y="236"/>
                    </a:lnTo>
                    <a:close/>
                    <a:moveTo>
                      <a:pt x="1299" y="186"/>
                    </a:moveTo>
                    <a:lnTo>
                      <a:pt x="1294" y="176"/>
                    </a:lnTo>
                    <a:lnTo>
                      <a:pt x="1349" y="146"/>
                    </a:lnTo>
                    <a:lnTo>
                      <a:pt x="1354" y="156"/>
                    </a:lnTo>
                    <a:lnTo>
                      <a:pt x="1299" y="186"/>
                    </a:lnTo>
                    <a:close/>
                    <a:moveTo>
                      <a:pt x="1389" y="136"/>
                    </a:moveTo>
                    <a:lnTo>
                      <a:pt x="1384" y="126"/>
                    </a:lnTo>
                    <a:lnTo>
                      <a:pt x="1435" y="100"/>
                    </a:lnTo>
                    <a:lnTo>
                      <a:pt x="1440" y="105"/>
                    </a:lnTo>
                    <a:lnTo>
                      <a:pt x="1389" y="136"/>
                    </a:lnTo>
                    <a:close/>
                    <a:moveTo>
                      <a:pt x="1475" y="85"/>
                    </a:moveTo>
                    <a:lnTo>
                      <a:pt x="1470" y="80"/>
                    </a:lnTo>
                    <a:lnTo>
                      <a:pt x="1520" y="50"/>
                    </a:lnTo>
                    <a:lnTo>
                      <a:pt x="1525" y="55"/>
                    </a:lnTo>
                    <a:lnTo>
                      <a:pt x="1475" y="85"/>
                    </a:lnTo>
                    <a:close/>
                    <a:moveTo>
                      <a:pt x="1561" y="35"/>
                    </a:moveTo>
                    <a:lnTo>
                      <a:pt x="1556" y="30"/>
                    </a:lnTo>
                    <a:lnTo>
                      <a:pt x="1601" y="0"/>
                    </a:lnTo>
                    <a:lnTo>
                      <a:pt x="1606" y="10"/>
                    </a:lnTo>
                    <a:lnTo>
                      <a:pt x="1561"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8" name="Google Shape;558;g17ab430885e_1_275"/>
              <p:cNvSpPr/>
              <p:nvPr/>
            </p:nvSpPr>
            <p:spPr>
              <a:xfrm>
                <a:off x="8552" y="3743"/>
                <a:ext cx="35" cy="20"/>
              </a:xfrm>
              <a:custGeom>
                <a:avLst/>
                <a:gdLst/>
                <a:ahLst/>
                <a:cxnLst/>
                <a:rect l="l" t="t" r="r" b="b"/>
                <a:pathLst>
                  <a:path w="35" h="20" extrusionOk="0">
                    <a:moveTo>
                      <a:pt x="5" y="20"/>
                    </a:moveTo>
                    <a:lnTo>
                      <a:pt x="0" y="15"/>
                    </a:lnTo>
                    <a:lnTo>
                      <a:pt x="30" y="0"/>
                    </a:lnTo>
                    <a:lnTo>
                      <a:pt x="35" y="5"/>
                    </a:lnTo>
                    <a:lnTo>
                      <a:pt x="5" y="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59" name="Google Shape;559;g17ab430885e_1_275"/>
              <p:cNvSpPr/>
              <p:nvPr/>
            </p:nvSpPr>
            <p:spPr>
              <a:xfrm>
                <a:off x="8612" y="2798"/>
                <a:ext cx="1612" cy="930"/>
              </a:xfrm>
              <a:custGeom>
                <a:avLst/>
                <a:gdLst/>
                <a:ahLst/>
                <a:cxnLst/>
                <a:rect l="l" t="t" r="r" b="b"/>
                <a:pathLst>
                  <a:path w="1612" h="930" extrusionOk="0">
                    <a:moveTo>
                      <a:pt x="5" y="930"/>
                    </a:moveTo>
                    <a:lnTo>
                      <a:pt x="0" y="925"/>
                    </a:lnTo>
                    <a:lnTo>
                      <a:pt x="56" y="895"/>
                    </a:lnTo>
                    <a:lnTo>
                      <a:pt x="61" y="900"/>
                    </a:lnTo>
                    <a:lnTo>
                      <a:pt x="5" y="930"/>
                    </a:lnTo>
                    <a:close/>
                    <a:moveTo>
                      <a:pt x="96" y="880"/>
                    </a:moveTo>
                    <a:lnTo>
                      <a:pt x="91" y="875"/>
                    </a:lnTo>
                    <a:lnTo>
                      <a:pt x="141" y="845"/>
                    </a:lnTo>
                    <a:lnTo>
                      <a:pt x="146" y="855"/>
                    </a:lnTo>
                    <a:lnTo>
                      <a:pt x="96" y="880"/>
                    </a:lnTo>
                    <a:close/>
                    <a:moveTo>
                      <a:pt x="182" y="835"/>
                    </a:moveTo>
                    <a:lnTo>
                      <a:pt x="177" y="825"/>
                    </a:lnTo>
                    <a:lnTo>
                      <a:pt x="227" y="794"/>
                    </a:lnTo>
                    <a:lnTo>
                      <a:pt x="232" y="805"/>
                    </a:lnTo>
                    <a:lnTo>
                      <a:pt x="182" y="835"/>
                    </a:lnTo>
                    <a:close/>
                    <a:moveTo>
                      <a:pt x="267" y="784"/>
                    </a:moveTo>
                    <a:lnTo>
                      <a:pt x="262" y="774"/>
                    </a:lnTo>
                    <a:lnTo>
                      <a:pt x="313" y="744"/>
                    </a:lnTo>
                    <a:lnTo>
                      <a:pt x="318" y="754"/>
                    </a:lnTo>
                    <a:lnTo>
                      <a:pt x="267" y="784"/>
                    </a:lnTo>
                    <a:close/>
                    <a:moveTo>
                      <a:pt x="353" y="734"/>
                    </a:moveTo>
                    <a:lnTo>
                      <a:pt x="348" y="724"/>
                    </a:lnTo>
                    <a:lnTo>
                      <a:pt x="398" y="694"/>
                    </a:lnTo>
                    <a:lnTo>
                      <a:pt x="403" y="704"/>
                    </a:lnTo>
                    <a:lnTo>
                      <a:pt x="353" y="734"/>
                    </a:lnTo>
                    <a:close/>
                    <a:moveTo>
                      <a:pt x="438" y="684"/>
                    </a:moveTo>
                    <a:lnTo>
                      <a:pt x="433" y="674"/>
                    </a:lnTo>
                    <a:lnTo>
                      <a:pt x="489" y="644"/>
                    </a:lnTo>
                    <a:lnTo>
                      <a:pt x="494" y="654"/>
                    </a:lnTo>
                    <a:lnTo>
                      <a:pt x="438" y="684"/>
                    </a:lnTo>
                    <a:close/>
                    <a:moveTo>
                      <a:pt x="524" y="634"/>
                    </a:moveTo>
                    <a:lnTo>
                      <a:pt x="519" y="624"/>
                    </a:lnTo>
                    <a:lnTo>
                      <a:pt x="574" y="593"/>
                    </a:lnTo>
                    <a:lnTo>
                      <a:pt x="579" y="603"/>
                    </a:lnTo>
                    <a:lnTo>
                      <a:pt x="524" y="634"/>
                    </a:lnTo>
                    <a:close/>
                    <a:moveTo>
                      <a:pt x="615" y="583"/>
                    </a:moveTo>
                    <a:lnTo>
                      <a:pt x="610" y="573"/>
                    </a:lnTo>
                    <a:lnTo>
                      <a:pt x="660" y="543"/>
                    </a:lnTo>
                    <a:lnTo>
                      <a:pt x="665" y="553"/>
                    </a:lnTo>
                    <a:lnTo>
                      <a:pt x="615" y="583"/>
                    </a:lnTo>
                    <a:close/>
                    <a:moveTo>
                      <a:pt x="700" y="533"/>
                    </a:moveTo>
                    <a:lnTo>
                      <a:pt x="695" y="523"/>
                    </a:lnTo>
                    <a:lnTo>
                      <a:pt x="746" y="493"/>
                    </a:lnTo>
                    <a:lnTo>
                      <a:pt x="751" y="503"/>
                    </a:lnTo>
                    <a:lnTo>
                      <a:pt x="700" y="533"/>
                    </a:lnTo>
                    <a:close/>
                    <a:moveTo>
                      <a:pt x="786" y="483"/>
                    </a:moveTo>
                    <a:lnTo>
                      <a:pt x="781" y="473"/>
                    </a:lnTo>
                    <a:lnTo>
                      <a:pt x="831" y="442"/>
                    </a:lnTo>
                    <a:lnTo>
                      <a:pt x="836" y="453"/>
                    </a:lnTo>
                    <a:lnTo>
                      <a:pt x="786" y="483"/>
                    </a:lnTo>
                    <a:close/>
                    <a:moveTo>
                      <a:pt x="871" y="432"/>
                    </a:moveTo>
                    <a:lnTo>
                      <a:pt x="866" y="427"/>
                    </a:lnTo>
                    <a:lnTo>
                      <a:pt x="917" y="397"/>
                    </a:lnTo>
                    <a:lnTo>
                      <a:pt x="922" y="402"/>
                    </a:lnTo>
                    <a:lnTo>
                      <a:pt x="871" y="432"/>
                    </a:lnTo>
                    <a:close/>
                    <a:moveTo>
                      <a:pt x="957" y="382"/>
                    </a:moveTo>
                    <a:lnTo>
                      <a:pt x="952" y="377"/>
                    </a:lnTo>
                    <a:lnTo>
                      <a:pt x="1007" y="347"/>
                    </a:lnTo>
                    <a:lnTo>
                      <a:pt x="1012" y="352"/>
                    </a:lnTo>
                    <a:lnTo>
                      <a:pt x="957" y="382"/>
                    </a:lnTo>
                    <a:close/>
                    <a:moveTo>
                      <a:pt x="1043" y="332"/>
                    </a:moveTo>
                    <a:lnTo>
                      <a:pt x="1038" y="327"/>
                    </a:lnTo>
                    <a:lnTo>
                      <a:pt x="1093" y="297"/>
                    </a:lnTo>
                    <a:lnTo>
                      <a:pt x="1098" y="302"/>
                    </a:lnTo>
                    <a:lnTo>
                      <a:pt x="1043" y="332"/>
                    </a:lnTo>
                    <a:close/>
                    <a:moveTo>
                      <a:pt x="1133" y="287"/>
                    </a:moveTo>
                    <a:lnTo>
                      <a:pt x="1128" y="277"/>
                    </a:lnTo>
                    <a:lnTo>
                      <a:pt x="1179" y="246"/>
                    </a:lnTo>
                    <a:lnTo>
                      <a:pt x="1184" y="256"/>
                    </a:lnTo>
                    <a:lnTo>
                      <a:pt x="1133" y="287"/>
                    </a:lnTo>
                    <a:close/>
                    <a:moveTo>
                      <a:pt x="1219" y="236"/>
                    </a:moveTo>
                    <a:lnTo>
                      <a:pt x="1214" y="226"/>
                    </a:lnTo>
                    <a:lnTo>
                      <a:pt x="1264" y="196"/>
                    </a:lnTo>
                    <a:lnTo>
                      <a:pt x="1269" y="206"/>
                    </a:lnTo>
                    <a:lnTo>
                      <a:pt x="1219" y="236"/>
                    </a:lnTo>
                    <a:close/>
                    <a:moveTo>
                      <a:pt x="1305" y="186"/>
                    </a:moveTo>
                    <a:lnTo>
                      <a:pt x="1299" y="176"/>
                    </a:lnTo>
                    <a:lnTo>
                      <a:pt x="1350" y="146"/>
                    </a:lnTo>
                    <a:lnTo>
                      <a:pt x="1355" y="156"/>
                    </a:lnTo>
                    <a:lnTo>
                      <a:pt x="1305" y="186"/>
                    </a:lnTo>
                    <a:close/>
                    <a:moveTo>
                      <a:pt x="1390" y="136"/>
                    </a:moveTo>
                    <a:lnTo>
                      <a:pt x="1385" y="126"/>
                    </a:lnTo>
                    <a:lnTo>
                      <a:pt x="1435" y="95"/>
                    </a:lnTo>
                    <a:lnTo>
                      <a:pt x="1440" y="106"/>
                    </a:lnTo>
                    <a:lnTo>
                      <a:pt x="1390" y="136"/>
                    </a:lnTo>
                    <a:close/>
                    <a:moveTo>
                      <a:pt x="1476" y="85"/>
                    </a:moveTo>
                    <a:lnTo>
                      <a:pt x="1471" y="75"/>
                    </a:lnTo>
                    <a:lnTo>
                      <a:pt x="1526" y="45"/>
                    </a:lnTo>
                    <a:lnTo>
                      <a:pt x="1531" y="55"/>
                    </a:lnTo>
                    <a:lnTo>
                      <a:pt x="1476" y="85"/>
                    </a:lnTo>
                    <a:close/>
                    <a:moveTo>
                      <a:pt x="1561" y="35"/>
                    </a:moveTo>
                    <a:lnTo>
                      <a:pt x="1556" y="25"/>
                    </a:lnTo>
                    <a:lnTo>
                      <a:pt x="1607" y="0"/>
                    </a:lnTo>
                    <a:lnTo>
                      <a:pt x="1612" y="10"/>
                    </a:lnTo>
                    <a:lnTo>
                      <a:pt x="1561"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0" name="Google Shape;560;g17ab430885e_1_275"/>
              <p:cNvSpPr/>
              <p:nvPr/>
            </p:nvSpPr>
            <p:spPr>
              <a:xfrm>
                <a:off x="10893" y="7575"/>
                <a:ext cx="31" cy="25"/>
              </a:xfrm>
              <a:custGeom>
                <a:avLst/>
                <a:gdLst/>
                <a:ahLst/>
                <a:cxnLst/>
                <a:rect l="l" t="t" r="r" b="b"/>
                <a:pathLst>
                  <a:path w="31" h="25" extrusionOk="0">
                    <a:moveTo>
                      <a:pt x="26" y="25"/>
                    </a:moveTo>
                    <a:lnTo>
                      <a:pt x="0" y="10"/>
                    </a:lnTo>
                    <a:lnTo>
                      <a:pt x="5" y="0"/>
                    </a:lnTo>
                    <a:lnTo>
                      <a:pt x="31" y="15"/>
                    </a:lnTo>
                    <a:lnTo>
                      <a:pt x="26" y="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1" name="Google Shape;561;g17ab430885e_1_275"/>
              <p:cNvSpPr/>
              <p:nvPr/>
            </p:nvSpPr>
            <p:spPr>
              <a:xfrm>
                <a:off x="9252" y="6630"/>
                <a:ext cx="1611" cy="935"/>
              </a:xfrm>
              <a:custGeom>
                <a:avLst/>
                <a:gdLst/>
                <a:ahLst/>
                <a:cxnLst/>
                <a:rect l="l" t="t" r="r" b="b"/>
                <a:pathLst>
                  <a:path w="1611" h="935" extrusionOk="0">
                    <a:moveTo>
                      <a:pt x="1606" y="935"/>
                    </a:moveTo>
                    <a:lnTo>
                      <a:pt x="1551" y="905"/>
                    </a:lnTo>
                    <a:lnTo>
                      <a:pt x="1556" y="895"/>
                    </a:lnTo>
                    <a:lnTo>
                      <a:pt x="1611" y="925"/>
                    </a:lnTo>
                    <a:lnTo>
                      <a:pt x="1606" y="935"/>
                    </a:lnTo>
                    <a:close/>
                    <a:moveTo>
                      <a:pt x="1515" y="885"/>
                    </a:moveTo>
                    <a:lnTo>
                      <a:pt x="1465" y="855"/>
                    </a:lnTo>
                    <a:lnTo>
                      <a:pt x="1470" y="845"/>
                    </a:lnTo>
                    <a:lnTo>
                      <a:pt x="1521" y="875"/>
                    </a:lnTo>
                    <a:lnTo>
                      <a:pt x="1515" y="885"/>
                    </a:lnTo>
                    <a:close/>
                    <a:moveTo>
                      <a:pt x="1430" y="835"/>
                    </a:moveTo>
                    <a:lnTo>
                      <a:pt x="1380" y="804"/>
                    </a:lnTo>
                    <a:lnTo>
                      <a:pt x="1385" y="794"/>
                    </a:lnTo>
                    <a:lnTo>
                      <a:pt x="1435" y="825"/>
                    </a:lnTo>
                    <a:lnTo>
                      <a:pt x="1430" y="835"/>
                    </a:lnTo>
                    <a:close/>
                    <a:moveTo>
                      <a:pt x="1344" y="784"/>
                    </a:moveTo>
                    <a:lnTo>
                      <a:pt x="1294" y="754"/>
                    </a:lnTo>
                    <a:lnTo>
                      <a:pt x="1299" y="744"/>
                    </a:lnTo>
                    <a:lnTo>
                      <a:pt x="1349" y="774"/>
                    </a:lnTo>
                    <a:lnTo>
                      <a:pt x="1344" y="784"/>
                    </a:lnTo>
                    <a:close/>
                    <a:moveTo>
                      <a:pt x="1259" y="734"/>
                    </a:moveTo>
                    <a:lnTo>
                      <a:pt x="1208" y="704"/>
                    </a:lnTo>
                    <a:lnTo>
                      <a:pt x="1213" y="699"/>
                    </a:lnTo>
                    <a:lnTo>
                      <a:pt x="1264" y="729"/>
                    </a:lnTo>
                    <a:lnTo>
                      <a:pt x="1259" y="734"/>
                    </a:lnTo>
                    <a:close/>
                    <a:moveTo>
                      <a:pt x="1173" y="684"/>
                    </a:moveTo>
                    <a:lnTo>
                      <a:pt x="1118" y="654"/>
                    </a:lnTo>
                    <a:lnTo>
                      <a:pt x="1123" y="649"/>
                    </a:lnTo>
                    <a:lnTo>
                      <a:pt x="1178" y="679"/>
                    </a:lnTo>
                    <a:lnTo>
                      <a:pt x="1173" y="684"/>
                    </a:lnTo>
                    <a:close/>
                    <a:moveTo>
                      <a:pt x="1087" y="633"/>
                    </a:moveTo>
                    <a:lnTo>
                      <a:pt x="1032" y="603"/>
                    </a:lnTo>
                    <a:lnTo>
                      <a:pt x="1037" y="598"/>
                    </a:lnTo>
                    <a:lnTo>
                      <a:pt x="1093" y="628"/>
                    </a:lnTo>
                    <a:lnTo>
                      <a:pt x="1087" y="633"/>
                    </a:lnTo>
                    <a:close/>
                    <a:moveTo>
                      <a:pt x="997" y="588"/>
                    </a:moveTo>
                    <a:lnTo>
                      <a:pt x="946" y="558"/>
                    </a:lnTo>
                    <a:lnTo>
                      <a:pt x="952" y="548"/>
                    </a:lnTo>
                    <a:lnTo>
                      <a:pt x="1002" y="578"/>
                    </a:lnTo>
                    <a:lnTo>
                      <a:pt x="997" y="588"/>
                    </a:lnTo>
                    <a:close/>
                    <a:moveTo>
                      <a:pt x="911" y="538"/>
                    </a:moveTo>
                    <a:lnTo>
                      <a:pt x="861" y="508"/>
                    </a:lnTo>
                    <a:lnTo>
                      <a:pt x="866" y="498"/>
                    </a:lnTo>
                    <a:lnTo>
                      <a:pt x="916" y="528"/>
                    </a:lnTo>
                    <a:lnTo>
                      <a:pt x="911" y="538"/>
                    </a:lnTo>
                    <a:close/>
                    <a:moveTo>
                      <a:pt x="826" y="488"/>
                    </a:moveTo>
                    <a:lnTo>
                      <a:pt x="775" y="457"/>
                    </a:lnTo>
                    <a:lnTo>
                      <a:pt x="780" y="447"/>
                    </a:lnTo>
                    <a:lnTo>
                      <a:pt x="831" y="478"/>
                    </a:lnTo>
                    <a:lnTo>
                      <a:pt x="826" y="488"/>
                    </a:lnTo>
                    <a:close/>
                    <a:moveTo>
                      <a:pt x="740" y="437"/>
                    </a:moveTo>
                    <a:lnTo>
                      <a:pt x="690" y="407"/>
                    </a:lnTo>
                    <a:lnTo>
                      <a:pt x="695" y="397"/>
                    </a:lnTo>
                    <a:lnTo>
                      <a:pt x="745" y="427"/>
                    </a:lnTo>
                    <a:lnTo>
                      <a:pt x="740" y="437"/>
                    </a:lnTo>
                    <a:close/>
                    <a:moveTo>
                      <a:pt x="654" y="387"/>
                    </a:moveTo>
                    <a:lnTo>
                      <a:pt x="599" y="357"/>
                    </a:lnTo>
                    <a:lnTo>
                      <a:pt x="604" y="347"/>
                    </a:lnTo>
                    <a:lnTo>
                      <a:pt x="659" y="377"/>
                    </a:lnTo>
                    <a:lnTo>
                      <a:pt x="654" y="387"/>
                    </a:lnTo>
                    <a:close/>
                    <a:moveTo>
                      <a:pt x="569" y="337"/>
                    </a:moveTo>
                    <a:lnTo>
                      <a:pt x="513" y="307"/>
                    </a:lnTo>
                    <a:lnTo>
                      <a:pt x="518" y="297"/>
                    </a:lnTo>
                    <a:lnTo>
                      <a:pt x="574" y="327"/>
                    </a:lnTo>
                    <a:lnTo>
                      <a:pt x="569" y="337"/>
                    </a:lnTo>
                    <a:close/>
                    <a:moveTo>
                      <a:pt x="478" y="286"/>
                    </a:moveTo>
                    <a:lnTo>
                      <a:pt x="428" y="256"/>
                    </a:lnTo>
                    <a:lnTo>
                      <a:pt x="433" y="246"/>
                    </a:lnTo>
                    <a:lnTo>
                      <a:pt x="483" y="276"/>
                    </a:lnTo>
                    <a:lnTo>
                      <a:pt x="478" y="286"/>
                    </a:lnTo>
                    <a:close/>
                    <a:moveTo>
                      <a:pt x="393" y="236"/>
                    </a:moveTo>
                    <a:lnTo>
                      <a:pt x="342" y="206"/>
                    </a:lnTo>
                    <a:lnTo>
                      <a:pt x="347" y="196"/>
                    </a:lnTo>
                    <a:lnTo>
                      <a:pt x="398" y="226"/>
                    </a:lnTo>
                    <a:lnTo>
                      <a:pt x="393" y="236"/>
                    </a:lnTo>
                    <a:close/>
                    <a:moveTo>
                      <a:pt x="307" y="186"/>
                    </a:moveTo>
                    <a:lnTo>
                      <a:pt x="257" y="156"/>
                    </a:lnTo>
                    <a:lnTo>
                      <a:pt x="262" y="151"/>
                    </a:lnTo>
                    <a:lnTo>
                      <a:pt x="312" y="181"/>
                    </a:lnTo>
                    <a:lnTo>
                      <a:pt x="307" y="186"/>
                    </a:lnTo>
                    <a:close/>
                    <a:moveTo>
                      <a:pt x="221" y="136"/>
                    </a:moveTo>
                    <a:lnTo>
                      <a:pt x="171" y="105"/>
                    </a:lnTo>
                    <a:lnTo>
                      <a:pt x="176" y="100"/>
                    </a:lnTo>
                    <a:lnTo>
                      <a:pt x="226" y="131"/>
                    </a:lnTo>
                    <a:lnTo>
                      <a:pt x="221" y="136"/>
                    </a:lnTo>
                    <a:close/>
                    <a:moveTo>
                      <a:pt x="136" y="85"/>
                    </a:moveTo>
                    <a:lnTo>
                      <a:pt x="80" y="55"/>
                    </a:lnTo>
                    <a:lnTo>
                      <a:pt x="85" y="50"/>
                    </a:lnTo>
                    <a:lnTo>
                      <a:pt x="141" y="80"/>
                    </a:lnTo>
                    <a:lnTo>
                      <a:pt x="136" y="85"/>
                    </a:lnTo>
                    <a:close/>
                    <a:moveTo>
                      <a:pt x="50" y="40"/>
                    </a:moveTo>
                    <a:lnTo>
                      <a:pt x="0" y="10"/>
                    </a:lnTo>
                    <a:lnTo>
                      <a:pt x="5" y="0"/>
                    </a:lnTo>
                    <a:lnTo>
                      <a:pt x="55" y="30"/>
                    </a:lnTo>
                    <a:lnTo>
                      <a:pt x="50" y="4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2" name="Google Shape;562;g17ab430885e_1_275"/>
              <p:cNvSpPr/>
              <p:nvPr/>
            </p:nvSpPr>
            <p:spPr>
              <a:xfrm>
                <a:off x="9408" y="6494"/>
                <a:ext cx="30" cy="20"/>
              </a:xfrm>
              <a:custGeom>
                <a:avLst/>
                <a:gdLst/>
                <a:ahLst/>
                <a:cxnLst/>
                <a:rect l="l" t="t" r="r" b="b"/>
                <a:pathLst>
                  <a:path w="30" h="20" extrusionOk="0">
                    <a:moveTo>
                      <a:pt x="25" y="20"/>
                    </a:moveTo>
                    <a:lnTo>
                      <a:pt x="0" y="5"/>
                    </a:lnTo>
                    <a:lnTo>
                      <a:pt x="5" y="0"/>
                    </a:lnTo>
                    <a:lnTo>
                      <a:pt x="30" y="15"/>
                    </a:lnTo>
                    <a:lnTo>
                      <a:pt x="25" y="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3" name="Google Shape;563;g17ab430885e_1_275"/>
              <p:cNvSpPr/>
              <p:nvPr/>
            </p:nvSpPr>
            <p:spPr>
              <a:xfrm>
                <a:off x="7771" y="5549"/>
                <a:ext cx="1607" cy="930"/>
              </a:xfrm>
              <a:custGeom>
                <a:avLst/>
                <a:gdLst/>
                <a:ahLst/>
                <a:cxnLst/>
                <a:rect l="l" t="t" r="r" b="b"/>
                <a:pathLst>
                  <a:path w="1607" h="930" extrusionOk="0">
                    <a:moveTo>
                      <a:pt x="1602" y="930"/>
                    </a:moveTo>
                    <a:lnTo>
                      <a:pt x="1551" y="905"/>
                    </a:lnTo>
                    <a:lnTo>
                      <a:pt x="1556" y="895"/>
                    </a:lnTo>
                    <a:lnTo>
                      <a:pt x="1607" y="925"/>
                    </a:lnTo>
                    <a:lnTo>
                      <a:pt x="1602" y="930"/>
                    </a:lnTo>
                    <a:close/>
                    <a:moveTo>
                      <a:pt x="1516" y="885"/>
                    </a:moveTo>
                    <a:lnTo>
                      <a:pt x="1466" y="855"/>
                    </a:lnTo>
                    <a:lnTo>
                      <a:pt x="1471" y="844"/>
                    </a:lnTo>
                    <a:lnTo>
                      <a:pt x="1521" y="875"/>
                    </a:lnTo>
                    <a:lnTo>
                      <a:pt x="1516" y="885"/>
                    </a:lnTo>
                    <a:close/>
                    <a:moveTo>
                      <a:pt x="1431" y="834"/>
                    </a:moveTo>
                    <a:lnTo>
                      <a:pt x="1375" y="804"/>
                    </a:lnTo>
                    <a:lnTo>
                      <a:pt x="1380" y="794"/>
                    </a:lnTo>
                    <a:lnTo>
                      <a:pt x="1436" y="824"/>
                    </a:lnTo>
                    <a:lnTo>
                      <a:pt x="1431" y="834"/>
                    </a:lnTo>
                    <a:close/>
                    <a:moveTo>
                      <a:pt x="1345" y="784"/>
                    </a:moveTo>
                    <a:lnTo>
                      <a:pt x="1290" y="754"/>
                    </a:lnTo>
                    <a:lnTo>
                      <a:pt x="1295" y="744"/>
                    </a:lnTo>
                    <a:lnTo>
                      <a:pt x="1350" y="774"/>
                    </a:lnTo>
                    <a:lnTo>
                      <a:pt x="1345" y="784"/>
                    </a:lnTo>
                    <a:close/>
                    <a:moveTo>
                      <a:pt x="1254" y="734"/>
                    </a:moveTo>
                    <a:lnTo>
                      <a:pt x="1204" y="704"/>
                    </a:lnTo>
                    <a:lnTo>
                      <a:pt x="1209" y="694"/>
                    </a:lnTo>
                    <a:lnTo>
                      <a:pt x="1259" y="724"/>
                    </a:lnTo>
                    <a:lnTo>
                      <a:pt x="1254" y="734"/>
                    </a:lnTo>
                    <a:close/>
                    <a:moveTo>
                      <a:pt x="1169" y="684"/>
                    </a:moveTo>
                    <a:lnTo>
                      <a:pt x="1118" y="653"/>
                    </a:lnTo>
                    <a:lnTo>
                      <a:pt x="1123" y="643"/>
                    </a:lnTo>
                    <a:lnTo>
                      <a:pt x="1174" y="674"/>
                    </a:lnTo>
                    <a:lnTo>
                      <a:pt x="1169" y="684"/>
                    </a:lnTo>
                    <a:close/>
                    <a:moveTo>
                      <a:pt x="1083" y="633"/>
                    </a:moveTo>
                    <a:lnTo>
                      <a:pt x="1033" y="603"/>
                    </a:lnTo>
                    <a:lnTo>
                      <a:pt x="1038" y="593"/>
                    </a:lnTo>
                    <a:lnTo>
                      <a:pt x="1088" y="623"/>
                    </a:lnTo>
                    <a:lnTo>
                      <a:pt x="1083" y="633"/>
                    </a:lnTo>
                    <a:close/>
                    <a:moveTo>
                      <a:pt x="997" y="583"/>
                    </a:moveTo>
                    <a:lnTo>
                      <a:pt x="947" y="553"/>
                    </a:lnTo>
                    <a:lnTo>
                      <a:pt x="952" y="543"/>
                    </a:lnTo>
                    <a:lnTo>
                      <a:pt x="1003" y="573"/>
                    </a:lnTo>
                    <a:lnTo>
                      <a:pt x="997" y="583"/>
                    </a:lnTo>
                    <a:close/>
                    <a:moveTo>
                      <a:pt x="912" y="533"/>
                    </a:moveTo>
                    <a:lnTo>
                      <a:pt x="856" y="503"/>
                    </a:lnTo>
                    <a:lnTo>
                      <a:pt x="862" y="498"/>
                    </a:lnTo>
                    <a:lnTo>
                      <a:pt x="917" y="523"/>
                    </a:lnTo>
                    <a:lnTo>
                      <a:pt x="912" y="533"/>
                    </a:lnTo>
                    <a:close/>
                    <a:moveTo>
                      <a:pt x="826" y="482"/>
                    </a:moveTo>
                    <a:lnTo>
                      <a:pt x="771" y="452"/>
                    </a:lnTo>
                    <a:lnTo>
                      <a:pt x="776" y="447"/>
                    </a:lnTo>
                    <a:lnTo>
                      <a:pt x="831" y="477"/>
                    </a:lnTo>
                    <a:lnTo>
                      <a:pt x="826" y="482"/>
                    </a:lnTo>
                    <a:close/>
                    <a:moveTo>
                      <a:pt x="736" y="432"/>
                    </a:moveTo>
                    <a:lnTo>
                      <a:pt x="685" y="402"/>
                    </a:lnTo>
                    <a:lnTo>
                      <a:pt x="690" y="397"/>
                    </a:lnTo>
                    <a:lnTo>
                      <a:pt x="741" y="427"/>
                    </a:lnTo>
                    <a:lnTo>
                      <a:pt x="736" y="432"/>
                    </a:lnTo>
                    <a:close/>
                    <a:moveTo>
                      <a:pt x="650" y="382"/>
                    </a:moveTo>
                    <a:lnTo>
                      <a:pt x="600" y="357"/>
                    </a:lnTo>
                    <a:lnTo>
                      <a:pt x="605" y="347"/>
                    </a:lnTo>
                    <a:lnTo>
                      <a:pt x="655" y="377"/>
                    </a:lnTo>
                    <a:lnTo>
                      <a:pt x="650" y="382"/>
                    </a:lnTo>
                    <a:close/>
                    <a:moveTo>
                      <a:pt x="564" y="337"/>
                    </a:moveTo>
                    <a:lnTo>
                      <a:pt x="514" y="306"/>
                    </a:lnTo>
                    <a:lnTo>
                      <a:pt x="519" y="296"/>
                    </a:lnTo>
                    <a:lnTo>
                      <a:pt x="569" y="327"/>
                    </a:lnTo>
                    <a:lnTo>
                      <a:pt x="564" y="337"/>
                    </a:lnTo>
                    <a:close/>
                    <a:moveTo>
                      <a:pt x="479" y="286"/>
                    </a:moveTo>
                    <a:lnTo>
                      <a:pt x="428" y="256"/>
                    </a:lnTo>
                    <a:lnTo>
                      <a:pt x="434" y="246"/>
                    </a:lnTo>
                    <a:lnTo>
                      <a:pt x="484" y="276"/>
                    </a:lnTo>
                    <a:lnTo>
                      <a:pt x="479" y="286"/>
                    </a:lnTo>
                    <a:close/>
                    <a:moveTo>
                      <a:pt x="393" y="236"/>
                    </a:moveTo>
                    <a:lnTo>
                      <a:pt x="338" y="206"/>
                    </a:lnTo>
                    <a:lnTo>
                      <a:pt x="343" y="196"/>
                    </a:lnTo>
                    <a:lnTo>
                      <a:pt x="398" y="226"/>
                    </a:lnTo>
                    <a:lnTo>
                      <a:pt x="393" y="236"/>
                    </a:lnTo>
                    <a:close/>
                    <a:moveTo>
                      <a:pt x="308" y="186"/>
                    </a:moveTo>
                    <a:lnTo>
                      <a:pt x="252" y="156"/>
                    </a:lnTo>
                    <a:lnTo>
                      <a:pt x="257" y="145"/>
                    </a:lnTo>
                    <a:lnTo>
                      <a:pt x="313" y="176"/>
                    </a:lnTo>
                    <a:lnTo>
                      <a:pt x="308" y="186"/>
                    </a:lnTo>
                    <a:close/>
                    <a:moveTo>
                      <a:pt x="217" y="135"/>
                    </a:moveTo>
                    <a:lnTo>
                      <a:pt x="167" y="105"/>
                    </a:lnTo>
                    <a:lnTo>
                      <a:pt x="172" y="95"/>
                    </a:lnTo>
                    <a:lnTo>
                      <a:pt x="222" y="125"/>
                    </a:lnTo>
                    <a:lnTo>
                      <a:pt x="217" y="135"/>
                    </a:lnTo>
                    <a:close/>
                    <a:moveTo>
                      <a:pt x="131" y="85"/>
                    </a:moveTo>
                    <a:lnTo>
                      <a:pt x="81" y="55"/>
                    </a:lnTo>
                    <a:lnTo>
                      <a:pt x="86" y="45"/>
                    </a:lnTo>
                    <a:lnTo>
                      <a:pt x="136" y="75"/>
                    </a:lnTo>
                    <a:lnTo>
                      <a:pt x="131" y="85"/>
                    </a:lnTo>
                    <a:close/>
                    <a:moveTo>
                      <a:pt x="46" y="35"/>
                    </a:moveTo>
                    <a:lnTo>
                      <a:pt x="0" y="10"/>
                    </a:lnTo>
                    <a:lnTo>
                      <a:pt x="6" y="0"/>
                    </a:lnTo>
                    <a:lnTo>
                      <a:pt x="51" y="25"/>
                    </a:lnTo>
                    <a:lnTo>
                      <a:pt x="46"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4" name="Google Shape;564;g17ab430885e_1_275"/>
              <p:cNvSpPr/>
              <p:nvPr/>
            </p:nvSpPr>
            <p:spPr>
              <a:xfrm>
                <a:off x="13240" y="6519"/>
                <a:ext cx="30" cy="20"/>
              </a:xfrm>
              <a:custGeom>
                <a:avLst/>
                <a:gdLst/>
                <a:ahLst/>
                <a:cxnLst/>
                <a:rect l="l" t="t" r="r" b="b"/>
                <a:pathLst>
                  <a:path w="30" h="20" extrusionOk="0">
                    <a:moveTo>
                      <a:pt x="25" y="20"/>
                    </a:moveTo>
                    <a:lnTo>
                      <a:pt x="0" y="5"/>
                    </a:lnTo>
                    <a:lnTo>
                      <a:pt x="5" y="0"/>
                    </a:lnTo>
                    <a:lnTo>
                      <a:pt x="30" y="15"/>
                    </a:lnTo>
                    <a:lnTo>
                      <a:pt x="25" y="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5" name="Google Shape;565;g17ab430885e_1_275"/>
              <p:cNvSpPr/>
              <p:nvPr/>
            </p:nvSpPr>
            <p:spPr>
              <a:xfrm>
                <a:off x="11603" y="5574"/>
                <a:ext cx="1607" cy="930"/>
              </a:xfrm>
              <a:custGeom>
                <a:avLst/>
                <a:gdLst/>
                <a:ahLst/>
                <a:cxnLst/>
                <a:rect l="l" t="t" r="r" b="b"/>
                <a:pathLst>
                  <a:path w="1607" h="930" extrusionOk="0">
                    <a:moveTo>
                      <a:pt x="1602" y="930"/>
                    </a:moveTo>
                    <a:lnTo>
                      <a:pt x="1551" y="900"/>
                    </a:lnTo>
                    <a:lnTo>
                      <a:pt x="1556" y="895"/>
                    </a:lnTo>
                    <a:lnTo>
                      <a:pt x="1607" y="925"/>
                    </a:lnTo>
                    <a:lnTo>
                      <a:pt x="1602" y="930"/>
                    </a:lnTo>
                    <a:close/>
                    <a:moveTo>
                      <a:pt x="1516" y="880"/>
                    </a:moveTo>
                    <a:lnTo>
                      <a:pt x="1466" y="855"/>
                    </a:lnTo>
                    <a:lnTo>
                      <a:pt x="1471" y="845"/>
                    </a:lnTo>
                    <a:lnTo>
                      <a:pt x="1521" y="875"/>
                    </a:lnTo>
                    <a:lnTo>
                      <a:pt x="1516" y="880"/>
                    </a:lnTo>
                    <a:close/>
                    <a:moveTo>
                      <a:pt x="1430" y="835"/>
                    </a:moveTo>
                    <a:lnTo>
                      <a:pt x="1380" y="804"/>
                    </a:lnTo>
                    <a:lnTo>
                      <a:pt x="1385" y="794"/>
                    </a:lnTo>
                    <a:lnTo>
                      <a:pt x="1435" y="825"/>
                    </a:lnTo>
                    <a:lnTo>
                      <a:pt x="1430" y="835"/>
                    </a:lnTo>
                    <a:close/>
                    <a:moveTo>
                      <a:pt x="1345" y="784"/>
                    </a:moveTo>
                    <a:lnTo>
                      <a:pt x="1289" y="754"/>
                    </a:lnTo>
                    <a:lnTo>
                      <a:pt x="1294" y="744"/>
                    </a:lnTo>
                    <a:lnTo>
                      <a:pt x="1350" y="774"/>
                    </a:lnTo>
                    <a:lnTo>
                      <a:pt x="1345" y="784"/>
                    </a:lnTo>
                    <a:close/>
                    <a:moveTo>
                      <a:pt x="1254" y="734"/>
                    </a:moveTo>
                    <a:lnTo>
                      <a:pt x="1204" y="704"/>
                    </a:lnTo>
                    <a:lnTo>
                      <a:pt x="1209" y="694"/>
                    </a:lnTo>
                    <a:lnTo>
                      <a:pt x="1259" y="724"/>
                    </a:lnTo>
                    <a:lnTo>
                      <a:pt x="1254" y="734"/>
                    </a:lnTo>
                    <a:close/>
                    <a:moveTo>
                      <a:pt x="1169" y="684"/>
                    </a:moveTo>
                    <a:lnTo>
                      <a:pt x="1118" y="654"/>
                    </a:lnTo>
                    <a:lnTo>
                      <a:pt x="1123" y="643"/>
                    </a:lnTo>
                    <a:lnTo>
                      <a:pt x="1174" y="674"/>
                    </a:lnTo>
                    <a:lnTo>
                      <a:pt x="1169" y="684"/>
                    </a:lnTo>
                    <a:close/>
                    <a:moveTo>
                      <a:pt x="1083" y="633"/>
                    </a:moveTo>
                    <a:lnTo>
                      <a:pt x="1033" y="603"/>
                    </a:lnTo>
                    <a:lnTo>
                      <a:pt x="1038" y="593"/>
                    </a:lnTo>
                    <a:lnTo>
                      <a:pt x="1088" y="623"/>
                    </a:lnTo>
                    <a:lnTo>
                      <a:pt x="1083" y="633"/>
                    </a:lnTo>
                    <a:close/>
                    <a:moveTo>
                      <a:pt x="997" y="583"/>
                    </a:moveTo>
                    <a:lnTo>
                      <a:pt x="947" y="553"/>
                    </a:lnTo>
                    <a:lnTo>
                      <a:pt x="952" y="543"/>
                    </a:lnTo>
                    <a:lnTo>
                      <a:pt x="1002" y="573"/>
                    </a:lnTo>
                    <a:lnTo>
                      <a:pt x="997" y="583"/>
                    </a:lnTo>
                    <a:close/>
                    <a:moveTo>
                      <a:pt x="912" y="533"/>
                    </a:moveTo>
                    <a:lnTo>
                      <a:pt x="861" y="503"/>
                    </a:lnTo>
                    <a:lnTo>
                      <a:pt x="866" y="493"/>
                    </a:lnTo>
                    <a:lnTo>
                      <a:pt x="917" y="523"/>
                    </a:lnTo>
                    <a:lnTo>
                      <a:pt x="912" y="533"/>
                    </a:lnTo>
                    <a:close/>
                    <a:moveTo>
                      <a:pt x="826" y="483"/>
                    </a:moveTo>
                    <a:lnTo>
                      <a:pt x="771" y="452"/>
                    </a:lnTo>
                    <a:lnTo>
                      <a:pt x="776" y="442"/>
                    </a:lnTo>
                    <a:lnTo>
                      <a:pt x="831" y="473"/>
                    </a:lnTo>
                    <a:lnTo>
                      <a:pt x="826" y="483"/>
                    </a:lnTo>
                    <a:close/>
                    <a:moveTo>
                      <a:pt x="736" y="432"/>
                    </a:moveTo>
                    <a:lnTo>
                      <a:pt x="685" y="402"/>
                    </a:lnTo>
                    <a:lnTo>
                      <a:pt x="690" y="397"/>
                    </a:lnTo>
                    <a:lnTo>
                      <a:pt x="741" y="427"/>
                    </a:lnTo>
                    <a:lnTo>
                      <a:pt x="736" y="432"/>
                    </a:lnTo>
                    <a:close/>
                    <a:moveTo>
                      <a:pt x="650" y="382"/>
                    </a:moveTo>
                    <a:lnTo>
                      <a:pt x="600" y="352"/>
                    </a:lnTo>
                    <a:lnTo>
                      <a:pt x="605" y="347"/>
                    </a:lnTo>
                    <a:lnTo>
                      <a:pt x="655" y="377"/>
                    </a:lnTo>
                    <a:lnTo>
                      <a:pt x="650" y="382"/>
                    </a:lnTo>
                    <a:close/>
                    <a:moveTo>
                      <a:pt x="564" y="332"/>
                    </a:moveTo>
                    <a:lnTo>
                      <a:pt x="514" y="302"/>
                    </a:lnTo>
                    <a:lnTo>
                      <a:pt x="519" y="296"/>
                    </a:lnTo>
                    <a:lnTo>
                      <a:pt x="569" y="327"/>
                    </a:lnTo>
                    <a:lnTo>
                      <a:pt x="564" y="332"/>
                    </a:lnTo>
                    <a:close/>
                    <a:moveTo>
                      <a:pt x="479" y="286"/>
                    </a:moveTo>
                    <a:lnTo>
                      <a:pt x="428" y="256"/>
                    </a:lnTo>
                    <a:lnTo>
                      <a:pt x="433" y="246"/>
                    </a:lnTo>
                    <a:lnTo>
                      <a:pt x="484" y="276"/>
                    </a:lnTo>
                    <a:lnTo>
                      <a:pt x="479" y="286"/>
                    </a:lnTo>
                    <a:close/>
                    <a:moveTo>
                      <a:pt x="393" y="236"/>
                    </a:moveTo>
                    <a:lnTo>
                      <a:pt x="343" y="206"/>
                    </a:lnTo>
                    <a:lnTo>
                      <a:pt x="348" y="196"/>
                    </a:lnTo>
                    <a:lnTo>
                      <a:pt x="398" y="226"/>
                    </a:lnTo>
                    <a:lnTo>
                      <a:pt x="393" y="236"/>
                    </a:lnTo>
                    <a:close/>
                    <a:moveTo>
                      <a:pt x="308" y="186"/>
                    </a:moveTo>
                    <a:lnTo>
                      <a:pt x="252" y="156"/>
                    </a:lnTo>
                    <a:lnTo>
                      <a:pt x="257" y="146"/>
                    </a:lnTo>
                    <a:lnTo>
                      <a:pt x="313" y="176"/>
                    </a:lnTo>
                    <a:lnTo>
                      <a:pt x="308" y="186"/>
                    </a:lnTo>
                    <a:close/>
                    <a:moveTo>
                      <a:pt x="217" y="136"/>
                    </a:moveTo>
                    <a:lnTo>
                      <a:pt x="167" y="105"/>
                    </a:lnTo>
                    <a:lnTo>
                      <a:pt x="172" y="95"/>
                    </a:lnTo>
                    <a:lnTo>
                      <a:pt x="222" y="126"/>
                    </a:lnTo>
                    <a:lnTo>
                      <a:pt x="217" y="136"/>
                    </a:lnTo>
                    <a:close/>
                    <a:moveTo>
                      <a:pt x="131" y="85"/>
                    </a:moveTo>
                    <a:lnTo>
                      <a:pt x="81" y="55"/>
                    </a:lnTo>
                    <a:lnTo>
                      <a:pt x="86" y="45"/>
                    </a:lnTo>
                    <a:lnTo>
                      <a:pt x="136" y="75"/>
                    </a:lnTo>
                    <a:lnTo>
                      <a:pt x="131" y="85"/>
                    </a:lnTo>
                    <a:close/>
                    <a:moveTo>
                      <a:pt x="46" y="35"/>
                    </a:moveTo>
                    <a:lnTo>
                      <a:pt x="0" y="10"/>
                    </a:lnTo>
                    <a:lnTo>
                      <a:pt x="5" y="0"/>
                    </a:lnTo>
                    <a:lnTo>
                      <a:pt x="51" y="25"/>
                    </a:lnTo>
                    <a:lnTo>
                      <a:pt x="46"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6" name="Google Shape;566;g17ab430885e_1_275"/>
              <p:cNvSpPr/>
              <p:nvPr/>
            </p:nvSpPr>
            <p:spPr>
              <a:xfrm>
                <a:off x="11603" y="5574"/>
                <a:ext cx="1607" cy="930"/>
              </a:xfrm>
              <a:custGeom>
                <a:avLst/>
                <a:gdLst/>
                <a:ahLst/>
                <a:cxnLst/>
                <a:rect l="l" t="t" r="r" b="b"/>
                <a:pathLst>
                  <a:path w="1607" h="930" extrusionOk="0">
                    <a:moveTo>
                      <a:pt x="1602" y="930"/>
                    </a:moveTo>
                    <a:lnTo>
                      <a:pt x="1551" y="900"/>
                    </a:lnTo>
                    <a:lnTo>
                      <a:pt x="1556" y="895"/>
                    </a:lnTo>
                    <a:lnTo>
                      <a:pt x="1607" y="925"/>
                    </a:lnTo>
                    <a:lnTo>
                      <a:pt x="1602" y="930"/>
                    </a:lnTo>
                    <a:moveTo>
                      <a:pt x="1516" y="880"/>
                    </a:moveTo>
                    <a:lnTo>
                      <a:pt x="1466" y="855"/>
                    </a:lnTo>
                    <a:lnTo>
                      <a:pt x="1471" y="845"/>
                    </a:lnTo>
                    <a:lnTo>
                      <a:pt x="1521" y="875"/>
                    </a:lnTo>
                    <a:lnTo>
                      <a:pt x="1516" y="880"/>
                    </a:lnTo>
                    <a:moveTo>
                      <a:pt x="1430" y="835"/>
                    </a:moveTo>
                    <a:lnTo>
                      <a:pt x="1380" y="804"/>
                    </a:lnTo>
                    <a:lnTo>
                      <a:pt x="1385" y="794"/>
                    </a:lnTo>
                    <a:lnTo>
                      <a:pt x="1435" y="825"/>
                    </a:lnTo>
                    <a:lnTo>
                      <a:pt x="1430" y="835"/>
                    </a:lnTo>
                    <a:moveTo>
                      <a:pt x="1345" y="784"/>
                    </a:moveTo>
                    <a:lnTo>
                      <a:pt x="1289" y="754"/>
                    </a:lnTo>
                    <a:lnTo>
                      <a:pt x="1294" y="744"/>
                    </a:lnTo>
                    <a:lnTo>
                      <a:pt x="1350" y="774"/>
                    </a:lnTo>
                    <a:lnTo>
                      <a:pt x="1345" y="784"/>
                    </a:lnTo>
                    <a:moveTo>
                      <a:pt x="1254" y="734"/>
                    </a:moveTo>
                    <a:lnTo>
                      <a:pt x="1204" y="704"/>
                    </a:lnTo>
                    <a:lnTo>
                      <a:pt x="1209" y="694"/>
                    </a:lnTo>
                    <a:lnTo>
                      <a:pt x="1259" y="724"/>
                    </a:lnTo>
                    <a:lnTo>
                      <a:pt x="1254" y="734"/>
                    </a:lnTo>
                    <a:moveTo>
                      <a:pt x="1169" y="684"/>
                    </a:moveTo>
                    <a:lnTo>
                      <a:pt x="1118" y="654"/>
                    </a:lnTo>
                    <a:lnTo>
                      <a:pt x="1123" y="643"/>
                    </a:lnTo>
                    <a:lnTo>
                      <a:pt x="1174" y="674"/>
                    </a:lnTo>
                    <a:lnTo>
                      <a:pt x="1169" y="684"/>
                    </a:lnTo>
                    <a:moveTo>
                      <a:pt x="1083" y="633"/>
                    </a:moveTo>
                    <a:lnTo>
                      <a:pt x="1033" y="603"/>
                    </a:lnTo>
                    <a:lnTo>
                      <a:pt x="1038" y="593"/>
                    </a:lnTo>
                    <a:lnTo>
                      <a:pt x="1088" y="623"/>
                    </a:lnTo>
                    <a:lnTo>
                      <a:pt x="1083" y="633"/>
                    </a:lnTo>
                    <a:moveTo>
                      <a:pt x="997" y="583"/>
                    </a:moveTo>
                    <a:lnTo>
                      <a:pt x="947" y="553"/>
                    </a:lnTo>
                    <a:lnTo>
                      <a:pt x="952" y="543"/>
                    </a:lnTo>
                    <a:lnTo>
                      <a:pt x="1002" y="573"/>
                    </a:lnTo>
                    <a:lnTo>
                      <a:pt x="997" y="583"/>
                    </a:lnTo>
                    <a:moveTo>
                      <a:pt x="912" y="533"/>
                    </a:moveTo>
                    <a:lnTo>
                      <a:pt x="861" y="503"/>
                    </a:lnTo>
                    <a:lnTo>
                      <a:pt x="866" y="493"/>
                    </a:lnTo>
                    <a:lnTo>
                      <a:pt x="917" y="523"/>
                    </a:lnTo>
                    <a:lnTo>
                      <a:pt x="912" y="533"/>
                    </a:lnTo>
                    <a:moveTo>
                      <a:pt x="826" y="483"/>
                    </a:moveTo>
                    <a:lnTo>
                      <a:pt x="771" y="452"/>
                    </a:lnTo>
                    <a:lnTo>
                      <a:pt x="776" y="442"/>
                    </a:lnTo>
                    <a:lnTo>
                      <a:pt x="831" y="473"/>
                    </a:lnTo>
                    <a:lnTo>
                      <a:pt x="826" y="483"/>
                    </a:lnTo>
                    <a:moveTo>
                      <a:pt x="736" y="432"/>
                    </a:moveTo>
                    <a:lnTo>
                      <a:pt x="685" y="402"/>
                    </a:lnTo>
                    <a:lnTo>
                      <a:pt x="690" y="397"/>
                    </a:lnTo>
                    <a:lnTo>
                      <a:pt x="741" y="427"/>
                    </a:lnTo>
                    <a:lnTo>
                      <a:pt x="736" y="432"/>
                    </a:lnTo>
                    <a:moveTo>
                      <a:pt x="650" y="382"/>
                    </a:moveTo>
                    <a:lnTo>
                      <a:pt x="600" y="352"/>
                    </a:lnTo>
                    <a:lnTo>
                      <a:pt x="605" y="347"/>
                    </a:lnTo>
                    <a:lnTo>
                      <a:pt x="655" y="377"/>
                    </a:lnTo>
                    <a:lnTo>
                      <a:pt x="650" y="382"/>
                    </a:lnTo>
                    <a:moveTo>
                      <a:pt x="564" y="332"/>
                    </a:moveTo>
                    <a:lnTo>
                      <a:pt x="514" y="302"/>
                    </a:lnTo>
                    <a:lnTo>
                      <a:pt x="519" y="296"/>
                    </a:lnTo>
                    <a:lnTo>
                      <a:pt x="569" y="327"/>
                    </a:lnTo>
                    <a:lnTo>
                      <a:pt x="564" y="332"/>
                    </a:lnTo>
                    <a:moveTo>
                      <a:pt x="479" y="286"/>
                    </a:moveTo>
                    <a:lnTo>
                      <a:pt x="428" y="256"/>
                    </a:lnTo>
                    <a:lnTo>
                      <a:pt x="433" y="246"/>
                    </a:lnTo>
                    <a:lnTo>
                      <a:pt x="484" y="276"/>
                    </a:lnTo>
                    <a:lnTo>
                      <a:pt x="479" y="286"/>
                    </a:lnTo>
                    <a:moveTo>
                      <a:pt x="393" y="236"/>
                    </a:moveTo>
                    <a:lnTo>
                      <a:pt x="343" y="206"/>
                    </a:lnTo>
                    <a:lnTo>
                      <a:pt x="348" y="196"/>
                    </a:lnTo>
                    <a:lnTo>
                      <a:pt x="398" y="226"/>
                    </a:lnTo>
                    <a:lnTo>
                      <a:pt x="393" y="236"/>
                    </a:lnTo>
                    <a:moveTo>
                      <a:pt x="308" y="186"/>
                    </a:moveTo>
                    <a:lnTo>
                      <a:pt x="252" y="156"/>
                    </a:lnTo>
                    <a:lnTo>
                      <a:pt x="257" y="146"/>
                    </a:lnTo>
                    <a:lnTo>
                      <a:pt x="313" y="176"/>
                    </a:lnTo>
                    <a:lnTo>
                      <a:pt x="308" y="186"/>
                    </a:lnTo>
                    <a:moveTo>
                      <a:pt x="217" y="136"/>
                    </a:moveTo>
                    <a:lnTo>
                      <a:pt x="167" y="105"/>
                    </a:lnTo>
                    <a:lnTo>
                      <a:pt x="172" y="95"/>
                    </a:lnTo>
                    <a:lnTo>
                      <a:pt x="222" y="126"/>
                    </a:lnTo>
                    <a:lnTo>
                      <a:pt x="217" y="136"/>
                    </a:lnTo>
                    <a:moveTo>
                      <a:pt x="131" y="85"/>
                    </a:moveTo>
                    <a:lnTo>
                      <a:pt x="81" y="55"/>
                    </a:lnTo>
                    <a:lnTo>
                      <a:pt x="86" y="45"/>
                    </a:lnTo>
                    <a:lnTo>
                      <a:pt x="136" y="75"/>
                    </a:lnTo>
                    <a:lnTo>
                      <a:pt x="131" y="85"/>
                    </a:lnTo>
                    <a:moveTo>
                      <a:pt x="46" y="35"/>
                    </a:moveTo>
                    <a:lnTo>
                      <a:pt x="0" y="10"/>
                    </a:lnTo>
                    <a:lnTo>
                      <a:pt x="5" y="0"/>
                    </a:lnTo>
                    <a:lnTo>
                      <a:pt x="51" y="25"/>
                    </a:lnTo>
                    <a:lnTo>
                      <a:pt x="46" y="3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7" name="Google Shape;567;g17ab430885e_1_275"/>
              <p:cNvSpPr/>
              <p:nvPr/>
            </p:nvSpPr>
            <p:spPr>
              <a:xfrm>
                <a:off x="10279" y="4985"/>
                <a:ext cx="30" cy="26"/>
              </a:xfrm>
              <a:custGeom>
                <a:avLst/>
                <a:gdLst/>
                <a:ahLst/>
                <a:cxnLst/>
                <a:rect l="l" t="t" r="r" b="b"/>
                <a:pathLst>
                  <a:path w="30" h="26" extrusionOk="0">
                    <a:moveTo>
                      <a:pt x="25" y="26"/>
                    </a:moveTo>
                    <a:lnTo>
                      <a:pt x="0" y="10"/>
                    </a:lnTo>
                    <a:lnTo>
                      <a:pt x="5" y="0"/>
                    </a:lnTo>
                    <a:lnTo>
                      <a:pt x="30" y="16"/>
                    </a:lnTo>
                    <a:lnTo>
                      <a:pt x="25" y="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8" name="Google Shape;568;g17ab430885e_1_275"/>
              <p:cNvSpPr/>
              <p:nvPr/>
            </p:nvSpPr>
            <p:spPr>
              <a:xfrm>
                <a:off x="8643" y="4040"/>
                <a:ext cx="1606" cy="935"/>
              </a:xfrm>
              <a:custGeom>
                <a:avLst/>
                <a:gdLst/>
                <a:ahLst/>
                <a:cxnLst/>
                <a:rect l="l" t="t" r="r" b="b"/>
                <a:pathLst>
                  <a:path w="1606" h="935" extrusionOk="0">
                    <a:moveTo>
                      <a:pt x="1601" y="935"/>
                    </a:moveTo>
                    <a:lnTo>
                      <a:pt x="1550" y="905"/>
                    </a:lnTo>
                    <a:lnTo>
                      <a:pt x="1555" y="895"/>
                    </a:lnTo>
                    <a:lnTo>
                      <a:pt x="1606" y="925"/>
                    </a:lnTo>
                    <a:lnTo>
                      <a:pt x="1601" y="935"/>
                    </a:lnTo>
                    <a:close/>
                    <a:moveTo>
                      <a:pt x="1515" y="885"/>
                    </a:moveTo>
                    <a:lnTo>
                      <a:pt x="1465" y="855"/>
                    </a:lnTo>
                    <a:lnTo>
                      <a:pt x="1470" y="845"/>
                    </a:lnTo>
                    <a:lnTo>
                      <a:pt x="1520" y="875"/>
                    </a:lnTo>
                    <a:lnTo>
                      <a:pt x="1515" y="885"/>
                    </a:lnTo>
                    <a:close/>
                    <a:moveTo>
                      <a:pt x="1430" y="835"/>
                    </a:moveTo>
                    <a:lnTo>
                      <a:pt x="1374" y="805"/>
                    </a:lnTo>
                    <a:lnTo>
                      <a:pt x="1379" y="795"/>
                    </a:lnTo>
                    <a:lnTo>
                      <a:pt x="1435" y="825"/>
                    </a:lnTo>
                    <a:lnTo>
                      <a:pt x="1430" y="835"/>
                    </a:lnTo>
                    <a:close/>
                    <a:moveTo>
                      <a:pt x="1344" y="785"/>
                    </a:moveTo>
                    <a:lnTo>
                      <a:pt x="1289" y="754"/>
                    </a:lnTo>
                    <a:lnTo>
                      <a:pt x="1294" y="744"/>
                    </a:lnTo>
                    <a:lnTo>
                      <a:pt x="1349" y="774"/>
                    </a:lnTo>
                    <a:lnTo>
                      <a:pt x="1344" y="785"/>
                    </a:lnTo>
                    <a:close/>
                    <a:moveTo>
                      <a:pt x="1253" y="734"/>
                    </a:moveTo>
                    <a:lnTo>
                      <a:pt x="1203" y="704"/>
                    </a:lnTo>
                    <a:lnTo>
                      <a:pt x="1208" y="694"/>
                    </a:lnTo>
                    <a:lnTo>
                      <a:pt x="1258" y="724"/>
                    </a:lnTo>
                    <a:lnTo>
                      <a:pt x="1253" y="734"/>
                    </a:lnTo>
                    <a:close/>
                    <a:moveTo>
                      <a:pt x="1168" y="684"/>
                    </a:moveTo>
                    <a:lnTo>
                      <a:pt x="1117" y="654"/>
                    </a:lnTo>
                    <a:lnTo>
                      <a:pt x="1122" y="649"/>
                    </a:lnTo>
                    <a:lnTo>
                      <a:pt x="1173" y="679"/>
                    </a:lnTo>
                    <a:lnTo>
                      <a:pt x="1168" y="684"/>
                    </a:lnTo>
                    <a:close/>
                    <a:moveTo>
                      <a:pt x="1082" y="634"/>
                    </a:moveTo>
                    <a:lnTo>
                      <a:pt x="1032" y="603"/>
                    </a:lnTo>
                    <a:lnTo>
                      <a:pt x="1037" y="598"/>
                    </a:lnTo>
                    <a:lnTo>
                      <a:pt x="1087" y="629"/>
                    </a:lnTo>
                    <a:lnTo>
                      <a:pt x="1082" y="634"/>
                    </a:lnTo>
                    <a:close/>
                    <a:moveTo>
                      <a:pt x="997" y="583"/>
                    </a:moveTo>
                    <a:lnTo>
                      <a:pt x="946" y="553"/>
                    </a:lnTo>
                    <a:lnTo>
                      <a:pt x="951" y="548"/>
                    </a:lnTo>
                    <a:lnTo>
                      <a:pt x="1002" y="578"/>
                    </a:lnTo>
                    <a:lnTo>
                      <a:pt x="997" y="583"/>
                    </a:lnTo>
                    <a:close/>
                    <a:moveTo>
                      <a:pt x="911" y="533"/>
                    </a:moveTo>
                    <a:lnTo>
                      <a:pt x="856" y="508"/>
                    </a:lnTo>
                    <a:lnTo>
                      <a:pt x="861" y="498"/>
                    </a:lnTo>
                    <a:lnTo>
                      <a:pt x="916" y="528"/>
                    </a:lnTo>
                    <a:lnTo>
                      <a:pt x="911" y="533"/>
                    </a:lnTo>
                    <a:close/>
                    <a:moveTo>
                      <a:pt x="825" y="488"/>
                    </a:moveTo>
                    <a:lnTo>
                      <a:pt x="770" y="458"/>
                    </a:lnTo>
                    <a:lnTo>
                      <a:pt x="775" y="448"/>
                    </a:lnTo>
                    <a:lnTo>
                      <a:pt x="830" y="478"/>
                    </a:lnTo>
                    <a:lnTo>
                      <a:pt x="825" y="488"/>
                    </a:lnTo>
                    <a:close/>
                    <a:moveTo>
                      <a:pt x="735" y="438"/>
                    </a:moveTo>
                    <a:lnTo>
                      <a:pt x="684" y="407"/>
                    </a:lnTo>
                    <a:lnTo>
                      <a:pt x="689" y="397"/>
                    </a:lnTo>
                    <a:lnTo>
                      <a:pt x="740" y="427"/>
                    </a:lnTo>
                    <a:lnTo>
                      <a:pt x="735" y="438"/>
                    </a:lnTo>
                    <a:close/>
                    <a:moveTo>
                      <a:pt x="649" y="387"/>
                    </a:moveTo>
                    <a:lnTo>
                      <a:pt x="599" y="357"/>
                    </a:lnTo>
                    <a:lnTo>
                      <a:pt x="604" y="347"/>
                    </a:lnTo>
                    <a:lnTo>
                      <a:pt x="654" y="377"/>
                    </a:lnTo>
                    <a:lnTo>
                      <a:pt x="649" y="387"/>
                    </a:lnTo>
                    <a:close/>
                    <a:moveTo>
                      <a:pt x="564" y="337"/>
                    </a:moveTo>
                    <a:lnTo>
                      <a:pt x="513" y="307"/>
                    </a:lnTo>
                    <a:lnTo>
                      <a:pt x="518" y="297"/>
                    </a:lnTo>
                    <a:lnTo>
                      <a:pt x="569" y="327"/>
                    </a:lnTo>
                    <a:lnTo>
                      <a:pt x="564" y="337"/>
                    </a:lnTo>
                    <a:close/>
                    <a:moveTo>
                      <a:pt x="478" y="287"/>
                    </a:moveTo>
                    <a:lnTo>
                      <a:pt x="428" y="257"/>
                    </a:lnTo>
                    <a:lnTo>
                      <a:pt x="433" y="246"/>
                    </a:lnTo>
                    <a:lnTo>
                      <a:pt x="483" y="277"/>
                    </a:lnTo>
                    <a:lnTo>
                      <a:pt x="478" y="287"/>
                    </a:lnTo>
                    <a:close/>
                    <a:moveTo>
                      <a:pt x="392" y="236"/>
                    </a:moveTo>
                    <a:lnTo>
                      <a:pt x="337" y="206"/>
                    </a:lnTo>
                    <a:lnTo>
                      <a:pt x="342" y="196"/>
                    </a:lnTo>
                    <a:lnTo>
                      <a:pt x="397" y="226"/>
                    </a:lnTo>
                    <a:lnTo>
                      <a:pt x="392" y="236"/>
                    </a:lnTo>
                    <a:close/>
                    <a:moveTo>
                      <a:pt x="307" y="186"/>
                    </a:moveTo>
                    <a:lnTo>
                      <a:pt x="251" y="156"/>
                    </a:lnTo>
                    <a:lnTo>
                      <a:pt x="256" y="146"/>
                    </a:lnTo>
                    <a:lnTo>
                      <a:pt x="312" y="176"/>
                    </a:lnTo>
                    <a:lnTo>
                      <a:pt x="307" y="186"/>
                    </a:lnTo>
                    <a:close/>
                    <a:moveTo>
                      <a:pt x="216" y="136"/>
                    </a:moveTo>
                    <a:lnTo>
                      <a:pt x="166" y="106"/>
                    </a:lnTo>
                    <a:lnTo>
                      <a:pt x="171" y="101"/>
                    </a:lnTo>
                    <a:lnTo>
                      <a:pt x="221" y="126"/>
                    </a:lnTo>
                    <a:lnTo>
                      <a:pt x="216" y="136"/>
                    </a:lnTo>
                    <a:close/>
                    <a:moveTo>
                      <a:pt x="131" y="86"/>
                    </a:moveTo>
                    <a:lnTo>
                      <a:pt x="80" y="55"/>
                    </a:lnTo>
                    <a:lnTo>
                      <a:pt x="85" y="50"/>
                    </a:lnTo>
                    <a:lnTo>
                      <a:pt x="136" y="80"/>
                    </a:lnTo>
                    <a:lnTo>
                      <a:pt x="131" y="86"/>
                    </a:lnTo>
                    <a:close/>
                    <a:moveTo>
                      <a:pt x="45" y="35"/>
                    </a:moveTo>
                    <a:lnTo>
                      <a:pt x="0" y="10"/>
                    </a:lnTo>
                    <a:lnTo>
                      <a:pt x="5" y="0"/>
                    </a:lnTo>
                    <a:lnTo>
                      <a:pt x="50" y="30"/>
                    </a:lnTo>
                    <a:lnTo>
                      <a:pt x="45"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69" name="Google Shape;569;g17ab430885e_1_275"/>
              <p:cNvSpPr/>
              <p:nvPr/>
            </p:nvSpPr>
            <p:spPr>
              <a:xfrm>
                <a:off x="11070" y="4191"/>
                <a:ext cx="35" cy="25"/>
              </a:xfrm>
              <a:custGeom>
                <a:avLst/>
                <a:gdLst/>
                <a:ahLst/>
                <a:cxnLst/>
                <a:rect l="l" t="t" r="r" b="b"/>
                <a:pathLst>
                  <a:path w="35" h="25" extrusionOk="0">
                    <a:moveTo>
                      <a:pt x="30" y="25"/>
                    </a:moveTo>
                    <a:lnTo>
                      <a:pt x="0" y="10"/>
                    </a:lnTo>
                    <a:lnTo>
                      <a:pt x="5" y="0"/>
                    </a:lnTo>
                    <a:lnTo>
                      <a:pt x="35" y="15"/>
                    </a:lnTo>
                    <a:lnTo>
                      <a:pt x="30" y="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0" name="Google Shape;570;g17ab430885e_1_275"/>
              <p:cNvSpPr/>
              <p:nvPr/>
            </p:nvSpPr>
            <p:spPr>
              <a:xfrm>
                <a:off x="9433" y="3251"/>
                <a:ext cx="1611" cy="930"/>
              </a:xfrm>
              <a:custGeom>
                <a:avLst/>
                <a:gdLst/>
                <a:ahLst/>
                <a:cxnLst/>
                <a:rect l="l" t="t" r="r" b="b"/>
                <a:pathLst>
                  <a:path w="1611" h="930" extrusionOk="0">
                    <a:moveTo>
                      <a:pt x="1606" y="930"/>
                    </a:moveTo>
                    <a:lnTo>
                      <a:pt x="1551" y="900"/>
                    </a:lnTo>
                    <a:lnTo>
                      <a:pt x="1556" y="890"/>
                    </a:lnTo>
                    <a:lnTo>
                      <a:pt x="1611" y="920"/>
                    </a:lnTo>
                    <a:lnTo>
                      <a:pt x="1606" y="930"/>
                    </a:lnTo>
                    <a:close/>
                    <a:moveTo>
                      <a:pt x="1516" y="880"/>
                    </a:moveTo>
                    <a:lnTo>
                      <a:pt x="1465" y="849"/>
                    </a:lnTo>
                    <a:lnTo>
                      <a:pt x="1470" y="844"/>
                    </a:lnTo>
                    <a:lnTo>
                      <a:pt x="1521" y="869"/>
                    </a:lnTo>
                    <a:lnTo>
                      <a:pt x="1516" y="880"/>
                    </a:lnTo>
                    <a:close/>
                    <a:moveTo>
                      <a:pt x="1430" y="829"/>
                    </a:moveTo>
                    <a:lnTo>
                      <a:pt x="1380" y="799"/>
                    </a:lnTo>
                    <a:lnTo>
                      <a:pt x="1385" y="794"/>
                    </a:lnTo>
                    <a:lnTo>
                      <a:pt x="1435" y="824"/>
                    </a:lnTo>
                    <a:lnTo>
                      <a:pt x="1430" y="829"/>
                    </a:lnTo>
                    <a:close/>
                    <a:moveTo>
                      <a:pt x="1345" y="779"/>
                    </a:moveTo>
                    <a:lnTo>
                      <a:pt x="1294" y="749"/>
                    </a:lnTo>
                    <a:lnTo>
                      <a:pt x="1299" y="744"/>
                    </a:lnTo>
                    <a:lnTo>
                      <a:pt x="1350" y="774"/>
                    </a:lnTo>
                    <a:lnTo>
                      <a:pt x="1345" y="779"/>
                    </a:lnTo>
                    <a:close/>
                    <a:moveTo>
                      <a:pt x="1259" y="729"/>
                    </a:moveTo>
                    <a:lnTo>
                      <a:pt x="1209" y="704"/>
                    </a:lnTo>
                    <a:lnTo>
                      <a:pt x="1214" y="693"/>
                    </a:lnTo>
                    <a:lnTo>
                      <a:pt x="1264" y="724"/>
                    </a:lnTo>
                    <a:lnTo>
                      <a:pt x="1259" y="729"/>
                    </a:lnTo>
                    <a:close/>
                    <a:moveTo>
                      <a:pt x="1173" y="683"/>
                    </a:moveTo>
                    <a:lnTo>
                      <a:pt x="1118" y="653"/>
                    </a:lnTo>
                    <a:lnTo>
                      <a:pt x="1123" y="643"/>
                    </a:lnTo>
                    <a:lnTo>
                      <a:pt x="1178" y="673"/>
                    </a:lnTo>
                    <a:lnTo>
                      <a:pt x="1173" y="683"/>
                    </a:lnTo>
                    <a:close/>
                    <a:moveTo>
                      <a:pt x="1083" y="633"/>
                    </a:moveTo>
                    <a:lnTo>
                      <a:pt x="1032" y="603"/>
                    </a:lnTo>
                    <a:lnTo>
                      <a:pt x="1037" y="593"/>
                    </a:lnTo>
                    <a:lnTo>
                      <a:pt x="1088" y="623"/>
                    </a:lnTo>
                    <a:lnTo>
                      <a:pt x="1083" y="633"/>
                    </a:lnTo>
                    <a:close/>
                    <a:moveTo>
                      <a:pt x="997" y="583"/>
                    </a:moveTo>
                    <a:lnTo>
                      <a:pt x="947" y="553"/>
                    </a:lnTo>
                    <a:lnTo>
                      <a:pt x="952" y="543"/>
                    </a:lnTo>
                    <a:lnTo>
                      <a:pt x="1002" y="573"/>
                    </a:lnTo>
                    <a:lnTo>
                      <a:pt x="997" y="583"/>
                    </a:lnTo>
                    <a:close/>
                    <a:moveTo>
                      <a:pt x="912" y="533"/>
                    </a:moveTo>
                    <a:lnTo>
                      <a:pt x="861" y="502"/>
                    </a:lnTo>
                    <a:lnTo>
                      <a:pt x="866" y="492"/>
                    </a:lnTo>
                    <a:lnTo>
                      <a:pt x="917" y="523"/>
                    </a:lnTo>
                    <a:lnTo>
                      <a:pt x="912" y="533"/>
                    </a:lnTo>
                    <a:close/>
                    <a:moveTo>
                      <a:pt x="826" y="482"/>
                    </a:moveTo>
                    <a:lnTo>
                      <a:pt x="776" y="452"/>
                    </a:lnTo>
                    <a:lnTo>
                      <a:pt x="781" y="442"/>
                    </a:lnTo>
                    <a:lnTo>
                      <a:pt x="831" y="472"/>
                    </a:lnTo>
                    <a:lnTo>
                      <a:pt x="826" y="482"/>
                    </a:lnTo>
                    <a:close/>
                    <a:moveTo>
                      <a:pt x="740" y="432"/>
                    </a:moveTo>
                    <a:lnTo>
                      <a:pt x="690" y="402"/>
                    </a:lnTo>
                    <a:lnTo>
                      <a:pt x="695" y="392"/>
                    </a:lnTo>
                    <a:lnTo>
                      <a:pt x="745" y="422"/>
                    </a:lnTo>
                    <a:lnTo>
                      <a:pt x="740" y="432"/>
                    </a:lnTo>
                    <a:close/>
                    <a:moveTo>
                      <a:pt x="655" y="382"/>
                    </a:moveTo>
                    <a:lnTo>
                      <a:pt x="599" y="352"/>
                    </a:lnTo>
                    <a:lnTo>
                      <a:pt x="604" y="341"/>
                    </a:lnTo>
                    <a:lnTo>
                      <a:pt x="660" y="372"/>
                    </a:lnTo>
                    <a:lnTo>
                      <a:pt x="655" y="382"/>
                    </a:lnTo>
                    <a:close/>
                    <a:moveTo>
                      <a:pt x="564" y="331"/>
                    </a:moveTo>
                    <a:lnTo>
                      <a:pt x="514" y="301"/>
                    </a:lnTo>
                    <a:lnTo>
                      <a:pt x="519" y="291"/>
                    </a:lnTo>
                    <a:lnTo>
                      <a:pt x="569" y="321"/>
                    </a:lnTo>
                    <a:lnTo>
                      <a:pt x="564" y="331"/>
                    </a:lnTo>
                    <a:close/>
                    <a:moveTo>
                      <a:pt x="478" y="281"/>
                    </a:moveTo>
                    <a:lnTo>
                      <a:pt x="428" y="251"/>
                    </a:lnTo>
                    <a:lnTo>
                      <a:pt x="433" y="246"/>
                    </a:lnTo>
                    <a:lnTo>
                      <a:pt x="484" y="276"/>
                    </a:lnTo>
                    <a:lnTo>
                      <a:pt x="478" y="281"/>
                    </a:lnTo>
                    <a:close/>
                    <a:moveTo>
                      <a:pt x="393" y="231"/>
                    </a:moveTo>
                    <a:lnTo>
                      <a:pt x="343" y="201"/>
                    </a:lnTo>
                    <a:lnTo>
                      <a:pt x="348" y="196"/>
                    </a:lnTo>
                    <a:lnTo>
                      <a:pt x="398" y="226"/>
                    </a:lnTo>
                    <a:lnTo>
                      <a:pt x="393" y="231"/>
                    </a:lnTo>
                    <a:close/>
                    <a:moveTo>
                      <a:pt x="307" y="181"/>
                    </a:moveTo>
                    <a:lnTo>
                      <a:pt x="257" y="150"/>
                    </a:lnTo>
                    <a:lnTo>
                      <a:pt x="262" y="145"/>
                    </a:lnTo>
                    <a:lnTo>
                      <a:pt x="312" y="176"/>
                    </a:lnTo>
                    <a:lnTo>
                      <a:pt x="307" y="181"/>
                    </a:lnTo>
                    <a:close/>
                    <a:moveTo>
                      <a:pt x="222" y="135"/>
                    </a:moveTo>
                    <a:lnTo>
                      <a:pt x="171" y="105"/>
                    </a:lnTo>
                    <a:lnTo>
                      <a:pt x="176" y="95"/>
                    </a:lnTo>
                    <a:lnTo>
                      <a:pt x="227" y="125"/>
                    </a:lnTo>
                    <a:lnTo>
                      <a:pt x="222" y="135"/>
                    </a:lnTo>
                    <a:close/>
                    <a:moveTo>
                      <a:pt x="136" y="85"/>
                    </a:moveTo>
                    <a:lnTo>
                      <a:pt x="81" y="55"/>
                    </a:lnTo>
                    <a:lnTo>
                      <a:pt x="86" y="45"/>
                    </a:lnTo>
                    <a:lnTo>
                      <a:pt x="141" y="75"/>
                    </a:lnTo>
                    <a:lnTo>
                      <a:pt x="136" y="85"/>
                    </a:lnTo>
                    <a:close/>
                    <a:moveTo>
                      <a:pt x="45" y="35"/>
                    </a:moveTo>
                    <a:lnTo>
                      <a:pt x="0" y="5"/>
                    </a:lnTo>
                    <a:lnTo>
                      <a:pt x="5" y="0"/>
                    </a:lnTo>
                    <a:lnTo>
                      <a:pt x="50" y="25"/>
                    </a:lnTo>
                    <a:lnTo>
                      <a:pt x="45"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1" name="Google Shape;571;g17ab430885e_1_275"/>
              <p:cNvSpPr/>
              <p:nvPr/>
            </p:nvSpPr>
            <p:spPr>
              <a:xfrm>
                <a:off x="14010" y="4256"/>
                <a:ext cx="30" cy="25"/>
              </a:xfrm>
              <a:custGeom>
                <a:avLst/>
                <a:gdLst/>
                <a:ahLst/>
                <a:cxnLst/>
                <a:rect l="l" t="t" r="r" b="b"/>
                <a:pathLst>
                  <a:path w="30" h="25" extrusionOk="0">
                    <a:moveTo>
                      <a:pt x="25" y="25"/>
                    </a:moveTo>
                    <a:lnTo>
                      <a:pt x="0" y="10"/>
                    </a:lnTo>
                    <a:lnTo>
                      <a:pt x="5" y="0"/>
                    </a:lnTo>
                    <a:lnTo>
                      <a:pt x="30" y="15"/>
                    </a:lnTo>
                    <a:lnTo>
                      <a:pt x="25" y="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2" name="Google Shape;572;g17ab430885e_1_275"/>
              <p:cNvSpPr/>
              <p:nvPr/>
            </p:nvSpPr>
            <p:spPr>
              <a:xfrm>
                <a:off x="12374" y="3311"/>
                <a:ext cx="1606" cy="935"/>
              </a:xfrm>
              <a:custGeom>
                <a:avLst/>
                <a:gdLst/>
                <a:ahLst/>
                <a:cxnLst/>
                <a:rect l="l" t="t" r="r" b="b"/>
                <a:pathLst>
                  <a:path w="1606" h="935" extrusionOk="0">
                    <a:moveTo>
                      <a:pt x="1601" y="935"/>
                    </a:moveTo>
                    <a:lnTo>
                      <a:pt x="1551" y="905"/>
                    </a:lnTo>
                    <a:lnTo>
                      <a:pt x="1556" y="895"/>
                    </a:lnTo>
                    <a:lnTo>
                      <a:pt x="1606" y="925"/>
                    </a:lnTo>
                    <a:lnTo>
                      <a:pt x="1601" y="935"/>
                    </a:lnTo>
                    <a:close/>
                    <a:moveTo>
                      <a:pt x="1515" y="885"/>
                    </a:moveTo>
                    <a:lnTo>
                      <a:pt x="1465" y="855"/>
                    </a:lnTo>
                    <a:lnTo>
                      <a:pt x="1470" y="845"/>
                    </a:lnTo>
                    <a:lnTo>
                      <a:pt x="1520" y="875"/>
                    </a:lnTo>
                    <a:lnTo>
                      <a:pt x="1515" y="885"/>
                    </a:lnTo>
                    <a:close/>
                    <a:moveTo>
                      <a:pt x="1430" y="835"/>
                    </a:moveTo>
                    <a:lnTo>
                      <a:pt x="1379" y="804"/>
                    </a:lnTo>
                    <a:lnTo>
                      <a:pt x="1384" y="794"/>
                    </a:lnTo>
                    <a:lnTo>
                      <a:pt x="1435" y="825"/>
                    </a:lnTo>
                    <a:lnTo>
                      <a:pt x="1430" y="835"/>
                    </a:lnTo>
                    <a:close/>
                    <a:moveTo>
                      <a:pt x="1344" y="784"/>
                    </a:moveTo>
                    <a:lnTo>
                      <a:pt x="1294" y="754"/>
                    </a:lnTo>
                    <a:lnTo>
                      <a:pt x="1299" y="744"/>
                    </a:lnTo>
                    <a:lnTo>
                      <a:pt x="1349" y="774"/>
                    </a:lnTo>
                    <a:lnTo>
                      <a:pt x="1344" y="784"/>
                    </a:lnTo>
                    <a:close/>
                    <a:moveTo>
                      <a:pt x="1259" y="734"/>
                    </a:moveTo>
                    <a:lnTo>
                      <a:pt x="1203" y="704"/>
                    </a:lnTo>
                    <a:lnTo>
                      <a:pt x="1208" y="694"/>
                    </a:lnTo>
                    <a:lnTo>
                      <a:pt x="1264" y="724"/>
                    </a:lnTo>
                    <a:lnTo>
                      <a:pt x="1259" y="734"/>
                    </a:lnTo>
                    <a:close/>
                    <a:moveTo>
                      <a:pt x="1173" y="684"/>
                    </a:moveTo>
                    <a:lnTo>
                      <a:pt x="1118" y="654"/>
                    </a:lnTo>
                    <a:lnTo>
                      <a:pt x="1123" y="644"/>
                    </a:lnTo>
                    <a:lnTo>
                      <a:pt x="1178" y="674"/>
                    </a:lnTo>
                    <a:lnTo>
                      <a:pt x="1173" y="684"/>
                    </a:lnTo>
                    <a:close/>
                    <a:moveTo>
                      <a:pt x="1082" y="633"/>
                    </a:moveTo>
                    <a:lnTo>
                      <a:pt x="1032" y="603"/>
                    </a:lnTo>
                    <a:lnTo>
                      <a:pt x="1037" y="593"/>
                    </a:lnTo>
                    <a:lnTo>
                      <a:pt x="1087" y="623"/>
                    </a:lnTo>
                    <a:lnTo>
                      <a:pt x="1082" y="633"/>
                    </a:lnTo>
                    <a:close/>
                    <a:moveTo>
                      <a:pt x="997" y="583"/>
                    </a:moveTo>
                    <a:lnTo>
                      <a:pt x="946" y="553"/>
                    </a:lnTo>
                    <a:lnTo>
                      <a:pt x="951" y="548"/>
                    </a:lnTo>
                    <a:lnTo>
                      <a:pt x="1002" y="578"/>
                    </a:lnTo>
                    <a:lnTo>
                      <a:pt x="997" y="583"/>
                    </a:lnTo>
                    <a:close/>
                    <a:moveTo>
                      <a:pt x="911" y="533"/>
                    </a:moveTo>
                    <a:lnTo>
                      <a:pt x="861" y="503"/>
                    </a:lnTo>
                    <a:lnTo>
                      <a:pt x="866" y="498"/>
                    </a:lnTo>
                    <a:lnTo>
                      <a:pt x="916" y="528"/>
                    </a:lnTo>
                    <a:lnTo>
                      <a:pt x="911" y="533"/>
                    </a:lnTo>
                    <a:close/>
                    <a:moveTo>
                      <a:pt x="826" y="483"/>
                    </a:moveTo>
                    <a:lnTo>
                      <a:pt x="775" y="452"/>
                    </a:lnTo>
                    <a:lnTo>
                      <a:pt x="780" y="447"/>
                    </a:lnTo>
                    <a:lnTo>
                      <a:pt x="831" y="478"/>
                    </a:lnTo>
                    <a:lnTo>
                      <a:pt x="826" y="483"/>
                    </a:lnTo>
                    <a:close/>
                    <a:moveTo>
                      <a:pt x="740" y="437"/>
                    </a:moveTo>
                    <a:lnTo>
                      <a:pt x="685" y="407"/>
                    </a:lnTo>
                    <a:lnTo>
                      <a:pt x="690" y="397"/>
                    </a:lnTo>
                    <a:lnTo>
                      <a:pt x="745" y="427"/>
                    </a:lnTo>
                    <a:lnTo>
                      <a:pt x="740" y="437"/>
                    </a:lnTo>
                    <a:close/>
                    <a:moveTo>
                      <a:pt x="654" y="387"/>
                    </a:moveTo>
                    <a:lnTo>
                      <a:pt x="599" y="357"/>
                    </a:lnTo>
                    <a:lnTo>
                      <a:pt x="604" y="347"/>
                    </a:lnTo>
                    <a:lnTo>
                      <a:pt x="659" y="377"/>
                    </a:lnTo>
                    <a:lnTo>
                      <a:pt x="654" y="387"/>
                    </a:lnTo>
                    <a:close/>
                    <a:moveTo>
                      <a:pt x="564" y="337"/>
                    </a:moveTo>
                    <a:lnTo>
                      <a:pt x="513" y="307"/>
                    </a:lnTo>
                    <a:lnTo>
                      <a:pt x="518" y="297"/>
                    </a:lnTo>
                    <a:lnTo>
                      <a:pt x="569" y="327"/>
                    </a:lnTo>
                    <a:lnTo>
                      <a:pt x="564" y="337"/>
                    </a:lnTo>
                    <a:close/>
                    <a:moveTo>
                      <a:pt x="478" y="287"/>
                    </a:moveTo>
                    <a:lnTo>
                      <a:pt x="428" y="256"/>
                    </a:lnTo>
                    <a:lnTo>
                      <a:pt x="433" y="246"/>
                    </a:lnTo>
                    <a:lnTo>
                      <a:pt x="483" y="276"/>
                    </a:lnTo>
                    <a:lnTo>
                      <a:pt x="478" y="287"/>
                    </a:lnTo>
                    <a:close/>
                    <a:moveTo>
                      <a:pt x="393" y="236"/>
                    </a:moveTo>
                    <a:lnTo>
                      <a:pt x="342" y="206"/>
                    </a:lnTo>
                    <a:lnTo>
                      <a:pt x="347" y="196"/>
                    </a:lnTo>
                    <a:lnTo>
                      <a:pt x="398" y="226"/>
                    </a:lnTo>
                    <a:lnTo>
                      <a:pt x="393" y="236"/>
                    </a:lnTo>
                    <a:close/>
                    <a:moveTo>
                      <a:pt x="307" y="186"/>
                    </a:moveTo>
                    <a:lnTo>
                      <a:pt x="257" y="156"/>
                    </a:lnTo>
                    <a:lnTo>
                      <a:pt x="262" y="146"/>
                    </a:lnTo>
                    <a:lnTo>
                      <a:pt x="312" y="176"/>
                    </a:lnTo>
                    <a:lnTo>
                      <a:pt x="307" y="186"/>
                    </a:lnTo>
                    <a:close/>
                    <a:moveTo>
                      <a:pt x="221" y="136"/>
                    </a:moveTo>
                    <a:lnTo>
                      <a:pt x="166" y="105"/>
                    </a:lnTo>
                    <a:lnTo>
                      <a:pt x="171" y="95"/>
                    </a:lnTo>
                    <a:lnTo>
                      <a:pt x="226" y="126"/>
                    </a:lnTo>
                    <a:lnTo>
                      <a:pt x="221" y="136"/>
                    </a:lnTo>
                    <a:close/>
                    <a:moveTo>
                      <a:pt x="131" y="85"/>
                    </a:moveTo>
                    <a:lnTo>
                      <a:pt x="80" y="55"/>
                    </a:lnTo>
                    <a:lnTo>
                      <a:pt x="85" y="45"/>
                    </a:lnTo>
                    <a:lnTo>
                      <a:pt x="136" y="75"/>
                    </a:lnTo>
                    <a:lnTo>
                      <a:pt x="131" y="85"/>
                    </a:lnTo>
                    <a:close/>
                    <a:moveTo>
                      <a:pt x="45" y="35"/>
                    </a:moveTo>
                    <a:lnTo>
                      <a:pt x="0" y="10"/>
                    </a:lnTo>
                    <a:lnTo>
                      <a:pt x="5" y="0"/>
                    </a:lnTo>
                    <a:lnTo>
                      <a:pt x="50" y="25"/>
                    </a:lnTo>
                    <a:lnTo>
                      <a:pt x="45"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3" name="Google Shape;573;g17ab430885e_1_275"/>
              <p:cNvSpPr/>
              <p:nvPr/>
            </p:nvSpPr>
            <p:spPr>
              <a:xfrm>
                <a:off x="11246" y="1928"/>
                <a:ext cx="3666" cy="1664"/>
              </a:xfrm>
              <a:custGeom>
                <a:avLst/>
                <a:gdLst/>
                <a:ahLst/>
                <a:cxnLst/>
                <a:rect l="l" t="t" r="r" b="b"/>
                <a:pathLst>
                  <a:path w="3666" h="1664" extrusionOk="0">
                    <a:moveTo>
                      <a:pt x="3661" y="1664"/>
                    </a:moveTo>
                    <a:lnTo>
                      <a:pt x="3630" y="1649"/>
                    </a:lnTo>
                    <a:lnTo>
                      <a:pt x="3635" y="1639"/>
                    </a:lnTo>
                    <a:lnTo>
                      <a:pt x="3666" y="1654"/>
                    </a:lnTo>
                    <a:lnTo>
                      <a:pt x="3661" y="1664"/>
                    </a:lnTo>
                    <a:close/>
                    <a:moveTo>
                      <a:pt x="3595" y="1629"/>
                    </a:moveTo>
                    <a:lnTo>
                      <a:pt x="3545" y="1599"/>
                    </a:lnTo>
                    <a:lnTo>
                      <a:pt x="3550" y="1589"/>
                    </a:lnTo>
                    <a:lnTo>
                      <a:pt x="3600" y="1619"/>
                    </a:lnTo>
                    <a:lnTo>
                      <a:pt x="3595" y="1629"/>
                    </a:lnTo>
                    <a:close/>
                    <a:moveTo>
                      <a:pt x="3509" y="1579"/>
                    </a:moveTo>
                    <a:lnTo>
                      <a:pt x="3459" y="1549"/>
                    </a:lnTo>
                    <a:lnTo>
                      <a:pt x="3464" y="1539"/>
                    </a:lnTo>
                    <a:lnTo>
                      <a:pt x="3515" y="1569"/>
                    </a:lnTo>
                    <a:lnTo>
                      <a:pt x="3509" y="1579"/>
                    </a:lnTo>
                    <a:close/>
                    <a:moveTo>
                      <a:pt x="3424" y="1529"/>
                    </a:moveTo>
                    <a:lnTo>
                      <a:pt x="3374" y="1499"/>
                    </a:lnTo>
                    <a:lnTo>
                      <a:pt x="3379" y="1494"/>
                    </a:lnTo>
                    <a:lnTo>
                      <a:pt x="3429" y="1519"/>
                    </a:lnTo>
                    <a:lnTo>
                      <a:pt x="3424" y="1529"/>
                    </a:lnTo>
                    <a:close/>
                    <a:moveTo>
                      <a:pt x="3338" y="1478"/>
                    </a:moveTo>
                    <a:lnTo>
                      <a:pt x="3288" y="1448"/>
                    </a:lnTo>
                    <a:lnTo>
                      <a:pt x="3293" y="1443"/>
                    </a:lnTo>
                    <a:lnTo>
                      <a:pt x="3343" y="1473"/>
                    </a:lnTo>
                    <a:lnTo>
                      <a:pt x="3338" y="1478"/>
                    </a:lnTo>
                    <a:close/>
                    <a:moveTo>
                      <a:pt x="3253" y="1428"/>
                    </a:moveTo>
                    <a:lnTo>
                      <a:pt x="3197" y="1398"/>
                    </a:lnTo>
                    <a:lnTo>
                      <a:pt x="3202" y="1393"/>
                    </a:lnTo>
                    <a:lnTo>
                      <a:pt x="3258" y="1423"/>
                    </a:lnTo>
                    <a:lnTo>
                      <a:pt x="3253" y="1428"/>
                    </a:lnTo>
                    <a:close/>
                    <a:moveTo>
                      <a:pt x="3167" y="1378"/>
                    </a:moveTo>
                    <a:lnTo>
                      <a:pt x="3112" y="1353"/>
                    </a:lnTo>
                    <a:lnTo>
                      <a:pt x="3117" y="1343"/>
                    </a:lnTo>
                    <a:lnTo>
                      <a:pt x="3172" y="1373"/>
                    </a:lnTo>
                    <a:lnTo>
                      <a:pt x="3167" y="1378"/>
                    </a:lnTo>
                    <a:close/>
                    <a:moveTo>
                      <a:pt x="3076" y="1333"/>
                    </a:moveTo>
                    <a:lnTo>
                      <a:pt x="3026" y="1302"/>
                    </a:lnTo>
                    <a:lnTo>
                      <a:pt x="3031" y="1292"/>
                    </a:lnTo>
                    <a:lnTo>
                      <a:pt x="3081" y="1323"/>
                    </a:lnTo>
                    <a:lnTo>
                      <a:pt x="3076" y="1333"/>
                    </a:lnTo>
                    <a:close/>
                    <a:moveTo>
                      <a:pt x="2991" y="1282"/>
                    </a:moveTo>
                    <a:lnTo>
                      <a:pt x="2940" y="1252"/>
                    </a:lnTo>
                    <a:lnTo>
                      <a:pt x="2946" y="1242"/>
                    </a:lnTo>
                    <a:lnTo>
                      <a:pt x="2996" y="1272"/>
                    </a:lnTo>
                    <a:lnTo>
                      <a:pt x="2991" y="1282"/>
                    </a:lnTo>
                    <a:close/>
                    <a:moveTo>
                      <a:pt x="2905" y="1232"/>
                    </a:moveTo>
                    <a:lnTo>
                      <a:pt x="2855" y="1202"/>
                    </a:lnTo>
                    <a:lnTo>
                      <a:pt x="2860" y="1192"/>
                    </a:lnTo>
                    <a:lnTo>
                      <a:pt x="2910" y="1222"/>
                    </a:lnTo>
                    <a:lnTo>
                      <a:pt x="2905" y="1232"/>
                    </a:lnTo>
                    <a:close/>
                    <a:moveTo>
                      <a:pt x="2820" y="1182"/>
                    </a:moveTo>
                    <a:lnTo>
                      <a:pt x="2769" y="1152"/>
                    </a:lnTo>
                    <a:lnTo>
                      <a:pt x="2774" y="1141"/>
                    </a:lnTo>
                    <a:lnTo>
                      <a:pt x="2825" y="1172"/>
                    </a:lnTo>
                    <a:lnTo>
                      <a:pt x="2820" y="1182"/>
                    </a:lnTo>
                    <a:close/>
                    <a:moveTo>
                      <a:pt x="2734" y="1131"/>
                    </a:moveTo>
                    <a:lnTo>
                      <a:pt x="2679" y="1101"/>
                    </a:lnTo>
                    <a:lnTo>
                      <a:pt x="2684" y="1091"/>
                    </a:lnTo>
                    <a:lnTo>
                      <a:pt x="2739" y="1121"/>
                    </a:lnTo>
                    <a:lnTo>
                      <a:pt x="2734" y="1131"/>
                    </a:lnTo>
                    <a:close/>
                    <a:moveTo>
                      <a:pt x="2648" y="1081"/>
                    </a:moveTo>
                    <a:lnTo>
                      <a:pt x="2593" y="1051"/>
                    </a:lnTo>
                    <a:lnTo>
                      <a:pt x="2598" y="1041"/>
                    </a:lnTo>
                    <a:lnTo>
                      <a:pt x="2653" y="1071"/>
                    </a:lnTo>
                    <a:lnTo>
                      <a:pt x="2648" y="1081"/>
                    </a:lnTo>
                    <a:close/>
                    <a:moveTo>
                      <a:pt x="2558" y="1031"/>
                    </a:moveTo>
                    <a:lnTo>
                      <a:pt x="2507" y="1001"/>
                    </a:lnTo>
                    <a:lnTo>
                      <a:pt x="2512" y="991"/>
                    </a:lnTo>
                    <a:lnTo>
                      <a:pt x="2563" y="1021"/>
                    </a:lnTo>
                    <a:lnTo>
                      <a:pt x="2558" y="1031"/>
                    </a:lnTo>
                    <a:close/>
                    <a:moveTo>
                      <a:pt x="2472" y="981"/>
                    </a:moveTo>
                    <a:lnTo>
                      <a:pt x="2422" y="950"/>
                    </a:lnTo>
                    <a:lnTo>
                      <a:pt x="2427" y="940"/>
                    </a:lnTo>
                    <a:lnTo>
                      <a:pt x="2477" y="971"/>
                    </a:lnTo>
                    <a:lnTo>
                      <a:pt x="2472" y="981"/>
                    </a:lnTo>
                    <a:close/>
                    <a:moveTo>
                      <a:pt x="2387" y="930"/>
                    </a:moveTo>
                    <a:lnTo>
                      <a:pt x="2336" y="900"/>
                    </a:lnTo>
                    <a:lnTo>
                      <a:pt x="2341" y="895"/>
                    </a:lnTo>
                    <a:lnTo>
                      <a:pt x="2392" y="925"/>
                    </a:lnTo>
                    <a:lnTo>
                      <a:pt x="2387" y="930"/>
                    </a:lnTo>
                    <a:close/>
                    <a:moveTo>
                      <a:pt x="2301" y="880"/>
                    </a:moveTo>
                    <a:lnTo>
                      <a:pt x="2251" y="850"/>
                    </a:lnTo>
                    <a:lnTo>
                      <a:pt x="2256" y="845"/>
                    </a:lnTo>
                    <a:lnTo>
                      <a:pt x="2306" y="875"/>
                    </a:lnTo>
                    <a:lnTo>
                      <a:pt x="2301" y="880"/>
                    </a:lnTo>
                    <a:close/>
                    <a:moveTo>
                      <a:pt x="2215" y="830"/>
                    </a:moveTo>
                    <a:lnTo>
                      <a:pt x="2160" y="800"/>
                    </a:lnTo>
                    <a:lnTo>
                      <a:pt x="2165" y="795"/>
                    </a:lnTo>
                    <a:lnTo>
                      <a:pt x="2220" y="825"/>
                    </a:lnTo>
                    <a:lnTo>
                      <a:pt x="2215" y="830"/>
                    </a:lnTo>
                    <a:close/>
                    <a:moveTo>
                      <a:pt x="2125" y="784"/>
                    </a:moveTo>
                    <a:lnTo>
                      <a:pt x="2074" y="754"/>
                    </a:lnTo>
                    <a:lnTo>
                      <a:pt x="2079" y="744"/>
                    </a:lnTo>
                    <a:lnTo>
                      <a:pt x="2130" y="774"/>
                    </a:lnTo>
                    <a:lnTo>
                      <a:pt x="2125" y="784"/>
                    </a:lnTo>
                    <a:close/>
                    <a:moveTo>
                      <a:pt x="2039" y="734"/>
                    </a:moveTo>
                    <a:lnTo>
                      <a:pt x="1989" y="704"/>
                    </a:lnTo>
                    <a:lnTo>
                      <a:pt x="1994" y="694"/>
                    </a:lnTo>
                    <a:lnTo>
                      <a:pt x="2044" y="724"/>
                    </a:lnTo>
                    <a:lnTo>
                      <a:pt x="2039" y="734"/>
                    </a:lnTo>
                    <a:close/>
                    <a:moveTo>
                      <a:pt x="1954" y="684"/>
                    </a:moveTo>
                    <a:lnTo>
                      <a:pt x="1903" y="654"/>
                    </a:lnTo>
                    <a:lnTo>
                      <a:pt x="1908" y="644"/>
                    </a:lnTo>
                    <a:lnTo>
                      <a:pt x="1959" y="674"/>
                    </a:lnTo>
                    <a:lnTo>
                      <a:pt x="1954" y="684"/>
                    </a:lnTo>
                    <a:close/>
                    <a:moveTo>
                      <a:pt x="1868" y="634"/>
                    </a:moveTo>
                    <a:lnTo>
                      <a:pt x="1818" y="603"/>
                    </a:lnTo>
                    <a:lnTo>
                      <a:pt x="1823" y="593"/>
                    </a:lnTo>
                    <a:lnTo>
                      <a:pt x="1873" y="624"/>
                    </a:lnTo>
                    <a:lnTo>
                      <a:pt x="1868" y="634"/>
                    </a:lnTo>
                    <a:close/>
                    <a:moveTo>
                      <a:pt x="1782" y="583"/>
                    </a:moveTo>
                    <a:lnTo>
                      <a:pt x="1732" y="553"/>
                    </a:lnTo>
                    <a:lnTo>
                      <a:pt x="1737" y="543"/>
                    </a:lnTo>
                    <a:lnTo>
                      <a:pt x="1787" y="573"/>
                    </a:lnTo>
                    <a:lnTo>
                      <a:pt x="1782" y="583"/>
                    </a:lnTo>
                    <a:close/>
                    <a:moveTo>
                      <a:pt x="1697" y="533"/>
                    </a:moveTo>
                    <a:lnTo>
                      <a:pt x="1641" y="503"/>
                    </a:lnTo>
                    <a:lnTo>
                      <a:pt x="1646" y="493"/>
                    </a:lnTo>
                    <a:lnTo>
                      <a:pt x="1702" y="523"/>
                    </a:lnTo>
                    <a:lnTo>
                      <a:pt x="1697" y="533"/>
                    </a:lnTo>
                    <a:close/>
                    <a:moveTo>
                      <a:pt x="1606" y="483"/>
                    </a:moveTo>
                    <a:lnTo>
                      <a:pt x="1556" y="453"/>
                    </a:lnTo>
                    <a:lnTo>
                      <a:pt x="1561" y="442"/>
                    </a:lnTo>
                    <a:lnTo>
                      <a:pt x="1611" y="473"/>
                    </a:lnTo>
                    <a:lnTo>
                      <a:pt x="1606" y="483"/>
                    </a:lnTo>
                    <a:close/>
                    <a:moveTo>
                      <a:pt x="5" y="463"/>
                    </a:moveTo>
                    <a:lnTo>
                      <a:pt x="0" y="458"/>
                    </a:lnTo>
                    <a:lnTo>
                      <a:pt x="55" y="427"/>
                    </a:lnTo>
                    <a:lnTo>
                      <a:pt x="60" y="432"/>
                    </a:lnTo>
                    <a:lnTo>
                      <a:pt x="5" y="463"/>
                    </a:lnTo>
                    <a:close/>
                    <a:moveTo>
                      <a:pt x="1521" y="432"/>
                    </a:moveTo>
                    <a:lnTo>
                      <a:pt x="1470" y="402"/>
                    </a:lnTo>
                    <a:lnTo>
                      <a:pt x="1475" y="392"/>
                    </a:lnTo>
                    <a:lnTo>
                      <a:pt x="1526" y="422"/>
                    </a:lnTo>
                    <a:lnTo>
                      <a:pt x="1521" y="432"/>
                    </a:lnTo>
                    <a:close/>
                    <a:moveTo>
                      <a:pt x="90" y="412"/>
                    </a:moveTo>
                    <a:lnTo>
                      <a:pt x="85" y="407"/>
                    </a:lnTo>
                    <a:lnTo>
                      <a:pt x="141" y="377"/>
                    </a:lnTo>
                    <a:lnTo>
                      <a:pt x="146" y="382"/>
                    </a:lnTo>
                    <a:lnTo>
                      <a:pt x="90" y="412"/>
                    </a:lnTo>
                    <a:close/>
                    <a:moveTo>
                      <a:pt x="1435" y="382"/>
                    </a:moveTo>
                    <a:lnTo>
                      <a:pt x="1385" y="352"/>
                    </a:lnTo>
                    <a:lnTo>
                      <a:pt x="1390" y="347"/>
                    </a:lnTo>
                    <a:lnTo>
                      <a:pt x="1440" y="372"/>
                    </a:lnTo>
                    <a:lnTo>
                      <a:pt x="1435" y="382"/>
                    </a:lnTo>
                    <a:close/>
                    <a:moveTo>
                      <a:pt x="181" y="367"/>
                    </a:moveTo>
                    <a:lnTo>
                      <a:pt x="176" y="357"/>
                    </a:lnTo>
                    <a:lnTo>
                      <a:pt x="226" y="327"/>
                    </a:lnTo>
                    <a:lnTo>
                      <a:pt x="231" y="337"/>
                    </a:lnTo>
                    <a:lnTo>
                      <a:pt x="181" y="367"/>
                    </a:lnTo>
                    <a:close/>
                    <a:moveTo>
                      <a:pt x="1349" y="332"/>
                    </a:moveTo>
                    <a:lnTo>
                      <a:pt x="1299" y="302"/>
                    </a:lnTo>
                    <a:lnTo>
                      <a:pt x="1304" y="297"/>
                    </a:lnTo>
                    <a:lnTo>
                      <a:pt x="1354" y="327"/>
                    </a:lnTo>
                    <a:lnTo>
                      <a:pt x="1349" y="332"/>
                    </a:lnTo>
                    <a:close/>
                    <a:moveTo>
                      <a:pt x="267" y="317"/>
                    </a:moveTo>
                    <a:lnTo>
                      <a:pt x="262" y="307"/>
                    </a:lnTo>
                    <a:lnTo>
                      <a:pt x="312" y="277"/>
                    </a:lnTo>
                    <a:lnTo>
                      <a:pt x="317" y="287"/>
                    </a:lnTo>
                    <a:lnTo>
                      <a:pt x="267" y="317"/>
                    </a:lnTo>
                    <a:close/>
                    <a:moveTo>
                      <a:pt x="1264" y="282"/>
                    </a:moveTo>
                    <a:lnTo>
                      <a:pt x="1213" y="251"/>
                    </a:lnTo>
                    <a:lnTo>
                      <a:pt x="1218" y="246"/>
                    </a:lnTo>
                    <a:lnTo>
                      <a:pt x="1269" y="277"/>
                    </a:lnTo>
                    <a:lnTo>
                      <a:pt x="1264" y="282"/>
                    </a:lnTo>
                    <a:close/>
                    <a:moveTo>
                      <a:pt x="352" y="266"/>
                    </a:moveTo>
                    <a:lnTo>
                      <a:pt x="347" y="256"/>
                    </a:lnTo>
                    <a:lnTo>
                      <a:pt x="398" y="226"/>
                    </a:lnTo>
                    <a:lnTo>
                      <a:pt x="403" y="236"/>
                    </a:lnTo>
                    <a:lnTo>
                      <a:pt x="352" y="266"/>
                    </a:lnTo>
                    <a:close/>
                    <a:moveTo>
                      <a:pt x="1178" y="231"/>
                    </a:moveTo>
                    <a:lnTo>
                      <a:pt x="1123" y="206"/>
                    </a:lnTo>
                    <a:lnTo>
                      <a:pt x="1128" y="196"/>
                    </a:lnTo>
                    <a:lnTo>
                      <a:pt x="1183" y="226"/>
                    </a:lnTo>
                    <a:lnTo>
                      <a:pt x="1178" y="231"/>
                    </a:lnTo>
                    <a:close/>
                    <a:moveTo>
                      <a:pt x="438" y="216"/>
                    </a:moveTo>
                    <a:lnTo>
                      <a:pt x="433" y="206"/>
                    </a:lnTo>
                    <a:lnTo>
                      <a:pt x="483" y="176"/>
                    </a:lnTo>
                    <a:lnTo>
                      <a:pt x="488" y="186"/>
                    </a:lnTo>
                    <a:lnTo>
                      <a:pt x="438" y="216"/>
                    </a:lnTo>
                    <a:close/>
                    <a:moveTo>
                      <a:pt x="1087" y="186"/>
                    </a:moveTo>
                    <a:lnTo>
                      <a:pt x="1037" y="156"/>
                    </a:lnTo>
                    <a:lnTo>
                      <a:pt x="1042" y="146"/>
                    </a:lnTo>
                    <a:lnTo>
                      <a:pt x="1093" y="176"/>
                    </a:lnTo>
                    <a:lnTo>
                      <a:pt x="1087" y="186"/>
                    </a:lnTo>
                    <a:close/>
                    <a:moveTo>
                      <a:pt x="524" y="166"/>
                    </a:moveTo>
                    <a:lnTo>
                      <a:pt x="518" y="156"/>
                    </a:lnTo>
                    <a:lnTo>
                      <a:pt x="574" y="126"/>
                    </a:lnTo>
                    <a:lnTo>
                      <a:pt x="579" y="136"/>
                    </a:lnTo>
                    <a:lnTo>
                      <a:pt x="524" y="166"/>
                    </a:lnTo>
                    <a:close/>
                    <a:moveTo>
                      <a:pt x="1002" y="136"/>
                    </a:moveTo>
                    <a:lnTo>
                      <a:pt x="952" y="106"/>
                    </a:lnTo>
                    <a:lnTo>
                      <a:pt x="957" y="96"/>
                    </a:lnTo>
                    <a:lnTo>
                      <a:pt x="1007" y="126"/>
                    </a:lnTo>
                    <a:lnTo>
                      <a:pt x="1002" y="136"/>
                    </a:lnTo>
                    <a:close/>
                    <a:moveTo>
                      <a:pt x="609" y="116"/>
                    </a:moveTo>
                    <a:lnTo>
                      <a:pt x="604" y="106"/>
                    </a:lnTo>
                    <a:lnTo>
                      <a:pt x="659" y="75"/>
                    </a:lnTo>
                    <a:lnTo>
                      <a:pt x="665" y="85"/>
                    </a:lnTo>
                    <a:lnTo>
                      <a:pt x="609" y="116"/>
                    </a:lnTo>
                    <a:close/>
                    <a:moveTo>
                      <a:pt x="916" y="85"/>
                    </a:moveTo>
                    <a:lnTo>
                      <a:pt x="866" y="55"/>
                    </a:lnTo>
                    <a:lnTo>
                      <a:pt x="871" y="45"/>
                    </a:lnTo>
                    <a:lnTo>
                      <a:pt x="921" y="75"/>
                    </a:lnTo>
                    <a:lnTo>
                      <a:pt x="916" y="85"/>
                    </a:lnTo>
                    <a:close/>
                    <a:moveTo>
                      <a:pt x="700" y="65"/>
                    </a:moveTo>
                    <a:lnTo>
                      <a:pt x="695" y="55"/>
                    </a:lnTo>
                    <a:lnTo>
                      <a:pt x="745" y="25"/>
                    </a:lnTo>
                    <a:lnTo>
                      <a:pt x="750" y="35"/>
                    </a:lnTo>
                    <a:lnTo>
                      <a:pt x="700" y="65"/>
                    </a:lnTo>
                    <a:close/>
                    <a:moveTo>
                      <a:pt x="831" y="35"/>
                    </a:moveTo>
                    <a:lnTo>
                      <a:pt x="790" y="10"/>
                    </a:lnTo>
                    <a:lnTo>
                      <a:pt x="790" y="10"/>
                    </a:lnTo>
                    <a:lnTo>
                      <a:pt x="785" y="15"/>
                    </a:lnTo>
                    <a:lnTo>
                      <a:pt x="780" y="5"/>
                    </a:lnTo>
                    <a:lnTo>
                      <a:pt x="790" y="0"/>
                    </a:lnTo>
                    <a:lnTo>
                      <a:pt x="836" y="25"/>
                    </a:lnTo>
                    <a:lnTo>
                      <a:pt x="831"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4" name="Google Shape;574;g17ab430885e_1_275"/>
              <p:cNvSpPr/>
              <p:nvPr/>
            </p:nvSpPr>
            <p:spPr>
              <a:xfrm>
                <a:off x="11246" y="1928"/>
                <a:ext cx="3666" cy="1664"/>
              </a:xfrm>
              <a:custGeom>
                <a:avLst/>
                <a:gdLst/>
                <a:ahLst/>
                <a:cxnLst/>
                <a:rect l="l" t="t" r="r" b="b"/>
                <a:pathLst>
                  <a:path w="3666" h="1664" extrusionOk="0">
                    <a:moveTo>
                      <a:pt x="3661" y="1664"/>
                    </a:moveTo>
                    <a:lnTo>
                      <a:pt x="3630" y="1649"/>
                    </a:lnTo>
                    <a:lnTo>
                      <a:pt x="3635" y="1639"/>
                    </a:lnTo>
                    <a:lnTo>
                      <a:pt x="3666" y="1654"/>
                    </a:lnTo>
                    <a:lnTo>
                      <a:pt x="3661" y="1664"/>
                    </a:lnTo>
                    <a:moveTo>
                      <a:pt x="3595" y="1629"/>
                    </a:moveTo>
                    <a:lnTo>
                      <a:pt x="3545" y="1599"/>
                    </a:lnTo>
                    <a:lnTo>
                      <a:pt x="3550" y="1589"/>
                    </a:lnTo>
                    <a:lnTo>
                      <a:pt x="3600" y="1619"/>
                    </a:lnTo>
                    <a:lnTo>
                      <a:pt x="3595" y="1629"/>
                    </a:lnTo>
                    <a:moveTo>
                      <a:pt x="3509" y="1579"/>
                    </a:moveTo>
                    <a:lnTo>
                      <a:pt x="3459" y="1549"/>
                    </a:lnTo>
                    <a:lnTo>
                      <a:pt x="3464" y="1539"/>
                    </a:lnTo>
                    <a:lnTo>
                      <a:pt x="3515" y="1569"/>
                    </a:lnTo>
                    <a:lnTo>
                      <a:pt x="3509" y="1579"/>
                    </a:lnTo>
                    <a:moveTo>
                      <a:pt x="3424" y="1529"/>
                    </a:moveTo>
                    <a:lnTo>
                      <a:pt x="3374" y="1499"/>
                    </a:lnTo>
                    <a:lnTo>
                      <a:pt x="3379" y="1494"/>
                    </a:lnTo>
                    <a:lnTo>
                      <a:pt x="3429" y="1519"/>
                    </a:lnTo>
                    <a:lnTo>
                      <a:pt x="3424" y="1529"/>
                    </a:lnTo>
                    <a:moveTo>
                      <a:pt x="3338" y="1478"/>
                    </a:moveTo>
                    <a:lnTo>
                      <a:pt x="3288" y="1448"/>
                    </a:lnTo>
                    <a:lnTo>
                      <a:pt x="3293" y="1443"/>
                    </a:lnTo>
                    <a:lnTo>
                      <a:pt x="3343" y="1473"/>
                    </a:lnTo>
                    <a:lnTo>
                      <a:pt x="3338" y="1478"/>
                    </a:lnTo>
                    <a:moveTo>
                      <a:pt x="3253" y="1428"/>
                    </a:moveTo>
                    <a:lnTo>
                      <a:pt x="3197" y="1398"/>
                    </a:lnTo>
                    <a:lnTo>
                      <a:pt x="3202" y="1393"/>
                    </a:lnTo>
                    <a:lnTo>
                      <a:pt x="3258" y="1423"/>
                    </a:lnTo>
                    <a:lnTo>
                      <a:pt x="3253" y="1428"/>
                    </a:lnTo>
                    <a:moveTo>
                      <a:pt x="3167" y="1378"/>
                    </a:moveTo>
                    <a:lnTo>
                      <a:pt x="3112" y="1353"/>
                    </a:lnTo>
                    <a:lnTo>
                      <a:pt x="3117" y="1343"/>
                    </a:lnTo>
                    <a:lnTo>
                      <a:pt x="3172" y="1373"/>
                    </a:lnTo>
                    <a:lnTo>
                      <a:pt x="3167" y="1378"/>
                    </a:lnTo>
                    <a:moveTo>
                      <a:pt x="3076" y="1333"/>
                    </a:moveTo>
                    <a:lnTo>
                      <a:pt x="3026" y="1302"/>
                    </a:lnTo>
                    <a:lnTo>
                      <a:pt x="3031" y="1292"/>
                    </a:lnTo>
                    <a:lnTo>
                      <a:pt x="3081" y="1323"/>
                    </a:lnTo>
                    <a:lnTo>
                      <a:pt x="3076" y="1333"/>
                    </a:lnTo>
                    <a:moveTo>
                      <a:pt x="2991" y="1282"/>
                    </a:moveTo>
                    <a:lnTo>
                      <a:pt x="2940" y="1252"/>
                    </a:lnTo>
                    <a:lnTo>
                      <a:pt x="2946" y="1242"/>
                    </a:lnTo>
                    <a:lnTo>
                      <a:pt x="2996" y="1272"/>
                    </a:lnTo>
                    <a:lnTo>
                      <a:pt x="2991" y="1282"/>
                    </a:lnTo>
                    <a:moveTo>
                      <a:pt x="2905" y="1232"/>
                    </a:moveTo>
                    <a:lnTo>
                      <a:pt x="2855" y="1202"/>
                    </a:lnTo>
                    <a:lnTo>
                      <a:pt x="2860" y="1192"/>
                    </a:lnTo>
                    <a:lnTo>
                      <a:pt x="2910" y="1222"/>
                    </a:lnTo>
                    <a:lnTo>
                      <a:pt x="2905" y="1232"/>
                    </a:lnTo>
                    <a:moveTo>
                      <a:pt x="2820" y="1182"/>
                    </a:moveTo>
                    <a:lnTo>
                      <a:pt x="2769" y="1152"/>
                    </a:lnTo>
                    <a:lnTo>
                      <a:pt x="2774" y="1141"/>
                    </a:lnTo>
                    <a:lnTo>
                      <a:pt x="2825" y="1172"/>
                    </a:lnTo>
                    <a:lnTo>
                      <a:pt x="2820" y="1182"/>
                    </a:lnTo>
                    <a:moveTo>
                      <a:pt x="2734" y="1131"/>
                    </a:moveTo>
                    <a:lnTo>
                      <a:pt x="2679" y="1101"/>
                    </a:lnTo>
                    <a:lnTo>
                      <a:pt x="2684" y="1091"/>
                    </a:lnTo>
                    <a:lnTo>
                      <a:pt x="2739" y="1121"/>
                    </a:lnTo>
                    <a:lnTo>
                      <a:pt x="2734" y="1131"/>
                    </a:lnTo>
                    <a:moveTo>
                      <a:pt x="2648" y="1081"/>
                    </a:moveTo>
                    <a:lnTo>
                      <a:pt x="2593" y="1051"/>
                    </a:lnTo>
                    <a:lnTo>
                      <a:pt x="2598" y="1041"/>
                    </a:lnTo>
                    <a:lnTo>
                      <a:pt x="2653" y="1071"/>
                    </a:lnTo>
                    <a:lnTo>
                      <a:pt x="2648" y="1081"/>
                    </a:lnTo>
                    <a:moveTo>
                      <a:pt x="2558" y="1031"/>
                    </a:moveTo>
                    <a:lnTo>
                      <a:pt x="2507" y="1001"/>
                    </a:lnTo>
                    <a:lnTo>
                      <a:pt x="2512" y="991"/>
                    </a:lnTo>
                    <a:lnTo>
                      <a:pt x="2563" y="1021"/>
                    </a:lnTo>
                    <a:lnTo>
                      <a:pt x="2558" y="1031"/>
                    </a:lnTo>
                    <a:moveTo>
                      <a:pt x="2472" y="981"/>
                    </a:moveTo>
                    <a:lnTo>
                      <a:pt x="2422" y="950"/>
                    </a:lnTo>
                    <a:lnTo>
                      <a:pt x="2427" y="940"/>
                    </a:lnTo>
                    <a:lnTo>
                      <a:pt x="2477" y="971"/>
                    </a:lnTo>
                    <a:lnTo>
                      <a:pt x="2472" y="981"/>
                    </a:lnTo>
                    <a:moveTo>
                      <a:pt x="2387" y="930"/>
                    </a:moveTo>
                    <a:lnTo>
                      <a:pt x="2336" y="900"/>
                    </a:lnTo>
                    <a:lnTo>
                      <a:pt x="2341" y="895"/>
                    </a:lnTo>
                    <a:lnTo>
                      <a:pt x="2392" y="925"/>
                    </a:lnTo>
                    <a:lnTo>
                      <a:pt x="2387" y="930"/>
                    </a:lnTo>
                    <a:moveTo>
                      <a:pt x="2301" y="880"/>
                    </a:moveTo>
                    <a:lnTo>
                      <a:pt x="2251" y="850"/>
                    </a:lnTo>
                    <a:lnTo>
                      <a:pt x="2256" y="845"/>
                    </a:lnTo>
                    <a:lnTo>
                      <a:pt x="2306" y="875"/>
                    </a:lnTo>
                    <a:lnTo>
                      <a:pt x="2301" y="880"/>
                    </a:lnTo>
                    <a:moveTo>
                      <a:pt x="2215" y="830"/>
                    </a:moveTo>
                    <a:lnTo>
                      <a:pt x="2160" y="800"/>
                    </a:lnTo>
                    <a:lnTo>
                      <a:pt x="2165" y="795"/>
                    </a:lnTo>
                    <a:lnTo>
                      <a:pt x="2220" y="825"/>
                    </a:lnTo>
                    <a:lnTo>
                      <a:pt x="2215" y="830"/>
                    </a:lnTo>
                    <a:moveTo>
                      <a:pt x="2125" y="784"/>
                    </a:moveTo>
                    <a:lnTo>
                      <a:pt x="2074" y="754"/>
                    </a:lnTo>
                    <a:lnTo>
                      <a:pt x="2079" y="744"/>
                    </a:lnTo>
                    <a:lnTo>
                      <a:pt x="2130" y="774"/>
                    </a:lnTo>
                    <a:lnTo>
                      <a:pt x="2125" y="784"/>
                    </a:lnTo>
                    <a:moveTo>
                      <a:pt x="2039" y="734"/>
                    </a:moveTo>
                    <a:lnTo>
                      <a:pt x="1989" y="704"/>
                    </a:lnTo>
                    <a:lnTo>
                      <a:pt x="1994" y="694"/>
                    </a:lnTo>
                    <a:lnTo>
                      <a:pt x="2044" y="724"/>
                    </a:lnTo>
                    <a:lnTo>
                      <a:pt x="2039" y="734"/>
                    </a:lnTo>
                    <a:moveTo>
                      <a:pt x="1954" y="684"/>
                    </a:moveTo>
                    <a:lnTo>
                      <a:pt x="1903" y="654"/>
                    </a:lnTo>
                    <a:lnTo>
                      <a:pt x="1908" y="644"/>
                    </a:lnTo>
                    <a:lnTo>
                      <a:pt x="1959" y="674"/>
                    </a:lnTo>
                    <a:lnTo>
                      <a:pt x="1954" y="684"/>
                    </a:lnTo>
                    <a:moveTo>
                      <a:pt x="1868" y="634"/>
                    </a:moveTo>
                    <a:lnTo>
                      <a:pt x="1818" y="603"/>
                    </a:lnTo>
                    <a:lnTo>
                      <a:pt x="1823" y="593"/>
                    </a:lnTo>
                    <a:lnTo>
                      <a:pt x="1873" y="624"/>
                    </a:lnTo>
                    <a:lnTo>
                      <a:pt x="1868" y="634"/>
                    </a:lnTo>
                    <a:moveTo>
                      <a:pt x="1782" y="583"/>
                    </a:moveTo>
                    <a:lnTo>
                      <a:pt x="1732" y="553"/>
                    </a:lnTo>
                    <a:lnTo>
                      <a:pt x="1737" y="543"/>
                    </a:lnTo>
                    <a:lnTo>
                      <a:pt x="1787" y="573"/>
                    </a:lnTo>
                    <a:lnTo>
                      <a:pt x="1782" y="583"/>
                    </a:lnTo>
                    <a:moveTo>
                      <a:pt x="1697" y="533"/>
                    </a:moveTo>
                    <a:lnTo>
                      <a:pt x="1641" y="503"/>
                    </a:lnTo>
                    <a:lnTo>
                      <a:pt x="1646" y="493"/>
                    </a:lnTo>
                    <a:lnTo>
                      <a:pt x="1702" y="523"/>
                    </a:lnTo>
                    <a:lnTo>
                      <a:pt x="1697" y="533"/>
                    </a:lnTo>
                    <a:moveTo>
                      <a:pt x="1606" y="483"/>
                    </a:moveTo>
                    <a:lnTo>
                      <a:pt x="1556" y="453"/>
                    </a:lnTo>
                    <a:lnTo>
                      <a:pt x="1561" y="442"/>
                    </a:lnTo>
                    <a:lnTo>
                      <a:pt x="1611" y="473"/>
                    </a:lnTo>
                    <a:lnTo>
                      <a:pt x="1606" y="483"/>
                    </a:lnTo>
                    <a:moveTo>
                      <a:pt x="5" y="463"/>
                    </a:moveTo>
                    <a:lnTo>
                      <a:pt x="0" y="458"/>
                    </a:lnTo>
                    <a:lnTo>
                      <a:pt x="55" y="427"/>
                    </a:lnTo>
                    <a:lnTo>
                      <a:pt x="60" y="432"/>
                    </a:lnTo>
                    <a:lnTo>
                      <a:pt x="5" y="463"/>
                    </a:lnTo>
                    <a:moveTo>
                      <a:pt x="1521" y="432"/>
                    </a:moveTo>
                    <a:lnTo>
                      <a:pt x="1470" y="402"/>
                    </a:lnTo>
                    <a:lnTo>
                      <a:pt x="1475" y="392"/>
                    </a:lnTo>
                    <a:lnTo>
                      <a:pt x="1526" y="422"/>
                    </a:lnTo>
                    <a:lnTo>
                      <a:pt x="1521" y="432"/>
                    </a:lnTo>
                    <a:moveTo>
                      <a:pt x="90" y="412"/>
                    </a:moveTo>
                    <a:lnTo>
                      <a:pt x="85" y="407"/>
                    </a:lnTo>
                    <a:lnTo>
                      <a:pt x="141" y="377"/>
                    </a:lnTo>
                    <a:lnTo>
                      <a:pt x="146" y="382"/>
                    </a:lnTo>
                    <a:lnTo>
                      <a:pt x="90" y="412"/>
                    </a:lnTo>
                    <a:moveTo>
                      <a:pt x="1435" y="382"/>
                    </a:moveTo>
                    <a:lnTo>
                      <a:pt x="1385" y="352"/>
                    </a:lnTo>
                    <a:lnTo>
                      <a:pt x="1390" y="347"/>
                    </a:lnTo>
                    <a:lnTo>
                      <a:pt x="1440" y="372"/>
                    </a:lnTo>
                    <a:lnTo>
                      <a:pt x="1435" y="382"/>
                    </a:lnTo>
                    <a:moveTo>
                      <a:pt x="181" y="367"/>
                    </a:moveTo>
                    <a:lnTo>
                      <a:pt x="176" y="357"/>
                    </a:lnTo>
                    <a:lnTo>
                      <a:pt x="226" y="327"/>
                    </a:lnTo>
                    <a:lnTo>
                      <a:pt x="231" y="337"/>
                    </a:lnTo>
                    <a:lnTo>
                      <a:pt x="181" y="367"/>
                    </a:lnTo>
                    <a:moveTo>
                      <a:pt x="1349" y="332"/>
                    </a:moveTo>
                    <a:lnTo>
                      <a:pt x="1299" y="302"/>
                    </a:lnTo>
                    <a:lnTo>
                      <a:pt x="1304" y="297"/>
                    </a:lnTo>
                    <a:lnTo>
                      <a:pt x="1354" y="327"/>
                    </a:lnTo>
                    <a:lnTo>
                      <a:pt x="1349" y="332"/>
                    </a:lnTo>
                    <a:moveTo>
                      <a:pt x="267" y="317"/>
                    </a:moveTo>
                    <a:lnTo>
                      <a:pt x="262" y="307"/>
                    </a:lnTo>
                    <a:lnTo>
                      <a:pt x="312" y="277"/>
                    </a:lnTo>
                    <a:lnTo>
                      <a:pt x="317" y="287"/>
                    </a:lnTo>
                    <a:lnTo>
                      <a:pt x="267" y="317"/>
                    </a:lnTo>
                    <a:moveTo>
                      <a:pt x="1264" y="282"/>
                    </a:moveTo>
                    <a:lnTo>
                      <a:pt x="1213" y="251"/>
                    </a:lnTo>
                    <a:lnTo>
                      <a:pt x="1218" y="246"/>
                    </a:lnTo>
                    <a:lnTo>
                      <a:pt x="1269" y="277"/>
                    </a:lnTo>
                    <a:lnTo>
                      <a:pt x="1264" y="282"/>
                    </a:lnTo>
                    <a:moveTo>
                      <a:pt x="352" y="266"/>
                    </a:moveTo>
                    <a:lnTo>
                      <a:pt x="347" y="256"/>
                    </a:lnTo>
                    <a:lnTo>
                      <a:pt x="398" y="226"/>
                    </a:lnTo>
                    <a:lnTo>
                      <a:pt x="403" y="236"/>
                    </a:lnTo>
                    <a:lnTo>
                      <a:pt x="352" y="266"/>
                    </a:lnTo>
                    <a:moveTo>
                      <a:pt x="1178" y="231"/>
                    </a:moveTo>
                    <a:lnTo>
                      <a:pt x="1123" y="206"/>
                    </a:lnTo>
                    <a:lnTo>
                      <a:pt x="1128" y="196"/>
                    </a:lnTo>
                    <a:lnTo>
                      <a:pt x="1183" y="226"/>
                    </a:lnTo>
                    <a:lnTo>
                      <a:pt x="1178" y="231"/>
                    </a:lnTo>
                    <a:moveTo>
                      <a:pt x="438" y="216"/>
                    </a:moveTo>
                    <a:lnTo>
                      <a:pt x="433" y="206"/>
                    </a:lnTo>
                    <a:lnTo>
                      <a:pt x="483" y="176"/>
                    </a:lnTo>
                    <a:lnTo>
                      <a:pt x="488" y="186"/>
                    </a:lnTo>
                    <a:lnTo>
                      <a:pt x="438" y="216"/>
                    </a:lnTo>
                    <a:moveTo>
                      <a:pt x="1087" y="186"/>
                    </a:moveTo>
                    <a:lnTo>
                      <a:pt x="1037" y="156"/>
                    </a:lnTo>
                    <a:lnTo>
                      <a:pt x="1042" y="146"/>
                    </a:lnTo>
                    <a:lnTo>
                      <a:pt x="1093" y="176"/>
                    </a:lnTo>
                    <a:lnTo>
                      <a:pt x="1087" y="186"/>
                    </a:lnTo>
                    <a:moveTo>
                      <a:pt x="524" y="166"/>
                    </a:moveTo>
                    <a:lnTo>
                      <a:pt x="518" y="156"/>
                    </a:lnTo>
                    <a:lnTo>
                      <a:pt x="574" y="126"/>
                    </a:lnTo>
                    <a:lnTo>
                      <a:pt x="579" y="136"/>
                    </a:lnTo>
                    <a:lnTo>
                      <a:pt x="524" y="166"/>
                    </a:lnTo>
                    <a:moveTo>
                      <a:pt x="1002" y="136"/>
                    </a:moveTo>
                    <a:lnTo>
                      <a:pt x="952" y="106"/>
                    </a:lnTo>
                    <a:lnTo>
                      <a:pt x="957" y="96"/>
                    </a:lnTo>
                    <a:lnTo>
                      <a:pt x="1007" y="126"/>
                    </a:lnTo>
                    <a:lnTo>
                      <a:pt x="1002" y="136"/>
                    </a:lnTo>
                    <a:moveTo>
                      <a:pt x="609" y="116"/>
                    </a:moveTo>
                    <a:lnTo>
                      <a:pt x="604" y="106"/>
                    </a:lnTo>
                    <a:lnTo>
                      <a:pt x="659" y="75"/>
                    </a:lnTo>
                    <a:lnTo>
                      <a:pt x="665" y="85"/>
                    </a:lnTo>
                    <a:lnTo>
                      <a:pt x="609" y="116"/>
                    </a:lnTo>
                    <a:moveTo>
                      <a:pt x="916" y="85"/>
                    </a:moveTo>
                    <a:lnTo>
                      <a:pt x="866" y="55"/>
                    </a:lnTo>
                    <a:lnTo>
                      <a:pt x="871" y="45"/>
                    </a:lnTo>
                    <a:lnTo>
                      <a:pt x="921" y="75"/>
                    </a:lnTo>
                    <a:lnTo>
                      <a:pt x="916" y="85"/>
                    </a:lnTo>
                    <a:moveTo>
                      <a:pt x="700" y="65"/>
                    </a:moveTo>
                    <a:lnTo>
                      <a:pt x="695" y="55"/>
                    </a:lnTo>
                    <a:lnTo>
                      <a:pt x="745" y="25"/>
                    </a:lnTo>
                    <a:lnTo>
                      <a:pt x="750" y="35"/>
                    </a:lnTo>
                    <a:lnTo>
                      <a:pt x="700" y="65"/>
                    </a:lnTo>
                    <a:moveTo>
                      <a:pt x="831" y="35"/>
                    </a:moveTo>
                    <a:lnTo>
                      <a:pt x="790" y="10"/>
                    </a:lnTo>
                    <a:lnTo>
                      <a:pt x="790" y="10"/>
                    </a:lnTo>
                    <a:lnTo>
                      <a:pt x="785" y="15"/>
                    </a:lnTo>
                    <a:lnTo>
                      <a:pt x="780" y="5"/>
                    </a:lnTo>
                    <a:lnTo>
                      <a:pt x="790" y="0"/>
                    </a:lnTo>
                    <a:lnTo>
                      <a:pt x="836" y="25"/>
                    </a:lnTo>
                    <a:lnTo>
                      <a:pt x="831" y="3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5" name="Google Shape;575;g17ab430885e_1_275"/>
              <p:cNvSpPr/>
              <p:nvPr/>
            </p:nvSpPr>
            <p:spPr>
              <a:xfrm>
                <a:off x="10309" y="2597"/>
                <a:ext cx="1607" cy="930"/>
              </a:xfrm>
              <a:custGeom>
                <a:avLst/>
                <a:gdLst/>
                <a:ahLst/>
                <a:cxnLst/>
                <a:rect l="l" t="t" r="r" b="b"/>
                <a:pathLst>
                  <a:path w="1607" h="930" extrusionOk="0">
                    <a:moveTo>
                      <a:pt x="1602" y="930"/>
                    </a:moveTo>
                    <a:lnTo>
                      <a:pt x="1551" y="900"/>
                    </a:lnTo>
                    <a:lnTo>
                      <a:pt x="1556" y="895"/>
                    </a:lnTo>
                    <a:lnTo>
                      <a:pt x="1607" y="925"/>
                    </a:lnTo>
                    <a:lnTo>
                      <a:pt x="1602" y="930"/>
                    </a:lnTo>
                    <a:close/>
                    <a:moveTo>
                      <a:pt x="1516" y="880"/>
                    </a:moveTo>
                    <a:lnTo>
                      <a:pt x="1466" y="850"/>
                    </a:lnTo>
                    <a:lnTo>
                      <a:pt x="1471" y="845"/>
                    </a:lnTo>
                    <a:lnTo>
                      <a:pt x="1521" y="875"/>
                    </a:lnTo>
                    <a:lnTo>
                      <a:pt x="1516" y="880"/>
                    </a:lnTo>
                    <a:close/>
                    <a:moveTo>
                      <a:pt x="1430" y="830"/>
                    </a:moveTo>
                    <a:lnTo>
                      <a:pt x="1375" y="804"/>
                    </a:lnTo>
                    <a:lnTo>
                      <a:pt x="1380" y="794"/>
                    </a:lnTo>
                    <a:lnTo>
                      <a:pt x="1435" y="825"/>
                    </a:lnTo>
                    <a:lnTo>
                      <a:pt x="1430" y="830"/>
                    </a:lnTo>
                    <a:close/>
                    <a:moveTo>
                      <a:pt x="1345" y="784"/>
                    </a:moveTo>
                    <a:lnTo>
                      <a:pt x="1289" y="754"/>
                    </a:lnTo>
                    <a:lnTo>
                      <a:pt x="1294" y="744"/>
                    </a:lnTo>
                    <a:lnTo>
                      <a:pt x="1350" y="774"/>
                    </a:lnTo>
                    <a:lnTo>
                      <a:pt x="1345" y="784"/>
                    </a:lnTo>
                    <a:close/>
                    <a:moveTo>
                      <a:pt x="1254" y="734"/>
                    </a:moveTo>
                    <a:lnTo>
                      <a:pt x="1204" y="704"/>
                    </a:lnTo>
                    <a:lnTo>
                      <a:pt x="1209" y="694"/>
                    </a:lnTo>
                    <a:lnTo>
                      <a:pt x="1259" y="724"/>
                    </a:lnTo>
                    <a:lnTo>
                      <a:pt x="1254" y="734"/>
                    </a:lnTo>
                    <a:close/>
                    <a:moveTo>
                      <a:pt x="1168" y="684"/>
                    </a:moveTo>
                    <a:lnTo>
                      <a:pt x="1118" y="654"/>
                    </a:lnTo>
                    <a:lnTo>
                      <a:pt x="1123" y="643"/>
                    </a:lnTo>
                    <a:lnTo>
                      <a:pt x="1174" y="674"/>
                    </a:lnTo>
                    <a:lnTo>
                      <a:pt x="1168" y="684"/>
                    </a:lnTo>
                    <a:close/>
                    <a:moveTo>
                      <a:pt x="1083" y="633"/>
                    </a:moveTo>
                    <a:lnTo>
                      <a:pt x="1033" y="603"/>
                    </a:lnTo>
                    <a:lnTo>
                      <a:pt x="1038" y="593"/>
                    </a:lnTo>
                    <a:lnTo>
                      <a:pt x="1088" y="623"/>
                    </a:lnTo>
                    <a:lnTo>
                      <a:pt x="1083" y="633"/>
                    </a:lnTo>
                    <a:close/>
                    <a:moveTo>
                      <a:pt x="997" y="583"/>
                    </a:moveTo>
                    <a:lnTo>
                      <a:pt x="947" y="553"/>
                    </a:lnTo>
                    <a:lnTo>
                      <a:pt x="952" y="543"/>
                    </a:lnTo>
                    <a:lnTo>
                      <a:pt x="1002" y="573"/>
                    </a:lnTo>
                    <a:lnTo>
                      <a:pt x="997" y="583"/>
                    </a:lnTo>
                    <a:close/>
                    <a:moveTo>
                      <a:pt x="912" y="533"/>
                    </a:moveTo>
                    <a:lnTo>
                      <a:pt x="856" y="503"/>
                    </a:lnTo>
                    <a:lnTo>
                      <a:pt x="861" y="493"/>
                    </a:lnTo>
                    <a:lnTo>
                      <a:pt x="917" y="523"/>
                    </a:lnTo>
                    <a:lnTo>
                      <a:pt x="912" y="533"/>
                    </a:lnTo>
                    <a:close/>
                    <a:moveTo>
                      <a:pt x="826" y="483"/>
                    </a:moveTo>
                    <a:lnTo>
                      <a:pt x="771" y="452"/>
                    </a:lnTo>
                    <a:lnTo>
                      <a:pt x="776" y="442"/>
                    </a:lnTo>
                    <a:lnTo>
                      <a:pt x="831" y="472"/>
                    </a:lnTo>
                    <a:lnTo>
                      <a:pt x="826" y="483"/>
                    </a:lnTo>
                    <a:close/>
                    <a:moveTo>
                      <a:pt x="735" y="432"/>
                    </a:moveTo>
                    <a:lnTo>
                      <a:pt x="685" y="402"/>
                    </a:lnTo>
                    <a:lnTo>
                      <a:pt x="690" y="397"/>
                    </a:lnTo>
                    <a:lnTo>
                      <a:pt x="740" y="422"/>
                    </a:lnTo>
                    <a:lnTo>
                      <a:pt x="735" y="432"/>
                    </a:lnTo>
                    <a:close/>
                    <a:moveTo>
                      <a:pt x="650" y="382"/>
                    </a:moveTo>
                    <a:lnTo>
                      <a:pt x="599" y="352"/>
                    </a:lnTo>
                    <a:lnTo>
                      <a:pt x="605" y="347"/>
                    </a:lnTo>
                    <a:lnTo>
                      <a:pt x="655" y="377"/>
                    </a:lnTo>
                    <a:lnTo>
                      <a:pt x="650" y="382"/>
                    </a:lnTo>
                    <a:close/>
                    <a:moveTo>
                      <a:pt x="564" y="332"/>
                    </a:moveTo>
                    <a:lnTo>
                      <a:pt x="514" y="302"/>
                    </a:lnTo>
                    <a:lnTo>
                      <a:pt x="519" y="296"/>
                    </a:lnTo>
                    <a:lnTo>
                      <a:pt x="569" y="327"/>
                    </a:lnTo>
                    <a:lnTo>
                      <a:pt x="564" y="332"/>
                    </a:lnTo>
                    <a:close/>
                    <a:moveTo>
                      <a:pt x="479" y="281"/>
                    </a:moveTo>
                    <a:lnTo>
                      <a:pt x="428" y="256"/>
                    </a:lnTo>
                    <a:lnTo>
                      <a:pt x="433" y="246"/>
                    </a:lnTo>
                    <a:lnTo>
                      <a:pt x="484" y="276"/>
                    </a:lnTo>
                    <a:lnTo>
                      <a:pt x="479" y="281"/>
                    </a:lnTo>
                    <a:close/>
                    <a:moveTo>
                      <a:pt x="393" y="236"/>
                    </a:moveTo>
                    <a:lnTo>
                      <a:pt x="338" y="206"/>
                    </a:lnTo>
                    <a:lnTo>
                      <a:pt x="343" y="196"/>
                    </a:lnTo>
                    <a:lnTo>
                      <a:pt x="398" y="226"/>
                    </a:lnTo>
                    <a:lnTo>
                      <a:pt x="393" y="236"/>
                    </a:lnTo>
                    <a:close/>
                    <a:moveTo>
                      <a:pt x="307" y="186"/>
                    </a:moveTo>
                    <a:lnTo>
                      <a:pt x="252" y="156"/>
                    </a:lnTo>
                    <a:lnTo>
                      <a:pt x="257" y="146"/>
                    </a:lnTo>
                    <a:lnTo>
                      <a:pt x="312" y="176"/>
                    </a:lnTo>
                    <a:lnTo>
                      <a:pt x="307" y="186"/>
                    </a:lnTo>
                    <a:close/>
                    <a:moveTo>
                      <a:pt x="217" y="136"/>
                    </a:moveTo>
                    <a:lnTo>
                      <a:pt x="166" y="105"/>
                    </a:lnTo>
                    <a:lnTo>
                      <a:pt x="171" y="95"/>
                    </a:lnTo>
                    <a:lnTo>
                      <a:pt x="222" y="126"/>
                    </a:lnTo>
                    <a:lnTo>
                      <a:pt x="217" y="136"/>
                    </a:lnTo>
                    <a:close/>
                    <a:moveTo>
                      <a:pt x="131" y="85"/>
                    </a:moveTo>
                    <a:lnTo>
                      <a:pt x="81" y="55"/>
                    </a:lnTo>
                    <a:lnTo>
                      <a:pt x="86" y="45"/>
                    </a:lnTo>
                    <a:lnTo>
                      <a:pt x="136" y="75"/>
                    </a:lnTo>
                    <a:lnTo>
                      <a:pt x="131" y="85"/>
                    </a:lnTo>
                    <a:close/>
                    <a:moveTo>
                      <a:pt x="46" y="35"/>
                    </a:moveTo>
                    <a:lnTo>
                      <a:pt x="0" y="5"/>
                    </a:lnTo>
                    <a:lnTo>
                      <a:pt x="5" y="0"/>
                    </a:lnTo>
                    <a:lnTo>
                      <a:pt x="51" y="25"/>
                    </a:lnTo>
                    <a:lnTo>
                      <a:pt x="46" y="3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6" name="Google Shape;576;g17ab430885e_1_275"/>
              <p:cNvSpPr/>
              <p:nvPr/>
            </p:nvSpPr>
            <p:spPr>
              <a:xfrm>
                <a:off x="10309" y="2597"/>
                <a:ext cx="1607" cy="930"/>
              </a:xfrm>
              <a:custGeom>
                <a:avLst/>
                <a:gdLst/>
                <a:ahLst/>
                <a:cxnLst/>
                <a:rect l="l" t="t" r="r" b="b"/>
                <a:pathLst>
                  <a:path w="1607" h="930" extrusionOk="0">
                    <a:moveTo>
                      <a:pt x="1602" y="930"/>
                    </a:moveTo>
                    <a:lnTo>
                      <a:pt x="1551" y="900"/>
                    </a:lnTo>
                    <a:lnTo>
                      <a:pt x="1556" y="895"/>
                    </a:lnTo>
                    <a:lnTo>
                      <a:pt x="1607" y="925"/>
                    </a:lnTo>
                    <a:lnTo>
                      <a:pt x="1602" y="930"/>
                    </a:lnTo>
                    <a:moveTo>
                      <a:pt x="1516" y="880"/>
                    </a:moveTo>
                    <a:lnTo>
                      <a:pt x="1466" y="850"/>
                    </a:lnTo>
                    <a:lnTo>
                      <a:pt x="1471" y="845"/>
                    </a:lnTo>
                    <a:lnTo>
                      <a:pt x="1521" y="875"/>
                    </a:lnTo>
                    <a:lnTo>
                      <a:pt x="1516" y="880"/>
                    </a:lnTo>
                    <a:moveTo>
                      <a:pt x="1430" y="830"/>
                    </a:moveTo>
                    <a:lnTo>
                      <a:pt x="1375" y="804"/>
                    </a:lnTo>
                    <a:lnTo>
                      <a:pt x="1380" y="794"/>
                    </a:lnTo>
                    <a:lnTo>
                      <a:pt x="1435" y="825"/>
                    </a:lnTo>
                    <a:lnTo>
                      <a:pt x="1430" y="830"/>
                    </a:lnTo>
                    <a:moveTo>
                      <a:pt x="1345" y="784"/>
                    </a:moveTo>
                    <a:lnTo>
                      <a:pt x="1289" y="754"/>
                    </a:lnTo>
                    <a:lnTo>
                      <a:pt x="1294" y="744"/>
                    </a:lnTo>
                    <a:lnTo>
                      <a:pt x="1350" y="774"/>
                    </a:lnTo>
                    <a:lnTo>
                      <a:pt x="1345" y="784"/>
                    </a:lnTo>
                    <a:moveTo>
                      <a:pt x="1254" y="734"/>
                    </a:moveTo>
                    <a:lnTo>
                      <a:pt x="1204" y="704"/>
                    </a:lnTo>
                    <a:lnTo>
                      <a:pt x="1209" y="694"/>
                    </a:lnTo>
                    <a:lnTo>
                      <a:pt x="1259" y="724"/>
                    </a:lnTo>
                    <a:lnTo>
                      <a:pt x="1254" y="734"/>
                    </a:lnTo>
                    <a:moveTo>
                      <a:pt x="1168" y="684"/>
                    </a:moveTo>
                    <a:lnTo>
                      <a:pt x="1118" y="654"/>
                    </a:lnTo>
                    <a:lnTo>
                      <a:pt x="1123" y="643"/>
                    </a:lnTo>
                    <a:lnTo>
                      <a:pt x="1174" y="674"/>
                    </a:lnTo>
                    <a:lnTo>
                      <a:pt x="1168" y="684"/>
                    </a:lnTo>
                    <a:moveTo>
                      <a:pt x="1083" y="633"/>
                    </a:moveTo>
                    <a:lnTo>
                      <a:pt x="1033" y="603"/>
                    </a:lnTo>
                    <a:lnTo>
                      <a:pt x="1038" y="593"/>
                    </a:lnTo>
                    <a:lnTo>
                      <a:pt x="1088" y="623"/>
                    </a:lnTo>
                    <a:lnTo>
                      <a:pt x="1083" y="633"/>
                    </a:lnTo>
                    <a:moveTo>
                      <a:pt x="997" y="583"/>
                    </a:moveTo>
                    <a:lnTo>
                      <a:pt x="947" y="553"/>
                    </a:lnTo>
                    <a:lnTo>
                      <a:pt x="952" y="543"/>
                    </a:lnTo>
                    <a:lnTo>
                      <a:pt x="1002" y="573"/>
                    </a:lnTo>
                    <a:lnTo>
                      <a:pt x="997" y="583"/>
                    </a:lnTo>
                    <a:moveTo>
                      <a:pt x="912" y="533"/>
                    </a:moveTo>
                    <a:lnTo>
                      <a:pt x="856" y="503"/>
                    </a:lnTo>
                    <a:lnTo>
                      <a:pt x="861" y="493"/>
                    </a:lnTo>
                    <a:lnTo>
                      <a:pt x="917" y="523"/>
                    </a:lnTo>
                    <a:lnTo>
                      <a:pt x="912" y="533"/>
                    </a:lnTo>
                    <a:moveTo>
                      <a:pt x="826" y="483"/>
                    </a:moveTo>
                    <a:lnTo>
                      <a:pt x="771" y="452"/>
                    </a:lnTo>
                    <a:lnTo>
                      <a:pt x="776" y="442"/>
                    </a:lnTo>
                    <a:lnTo>
                      <a:pt x="831" y="472"/>
                    </a:lnTo>
                    <a:lnTo>
                      <a:pt x="826" y="483"/>
                    </a:lnTo>
                    <a:moveTo>
                      <a:pt x="735" y="432"/>
                    </a:moveTo>
                    <a:lnTo>
                      <a:pt x="685" y="402"/>
                    </a:lnTo>
                    <a:lnTo>
                      <a:pt x="690" y="397"/>
                    </a:lnTo>
                    <a:lnTo>
                      <a:pt x="740" y="422"/>
                    </a:lnTo>
                    <a:lnTo>
                      <a:pt x="735" y="432"/>
                    </a:lnTo>
                    <a:moveTo>
                      <a:pt x="650" y="382"/>
                    </a:moveTo>
                    <a:lnTo>
                      <a:pt x="599" y="352"/>
                    </a:lnTo>
                    <a:lnTo>
                      <a:pt x="605" y="347"/>
                    </a:lnTo>
                    <a:lnTo>
                      <a:pt x="655" y="377"/>
                    </a:lnTo>
                    <a:lnTo>
                      <a:pt x="650" y="382"/>
                    </a:lnTo>
                    <a:moveTo>
                      <a:pt x="564" y="332"/>
                    </a:moveTo>
                    <a:lnTo>
                      <a:pt x="514" y="302"/>
                    </a:lnTo>
                    <a:lnTo>
                      <a:pt x="519" y="296"/>
                    </a:lnTo>
                    <a:lnTo>
                      <a:pt x="569" y="327"/>
                    </a:lnTo>
                    <a:lnTo>
                      <a:pt x="564" y="332"/>
                    </a:lnTo>
                    <a:moveTo>
                      <a:pt x="479" y="281"/>
                    </a:moveTo>
                    <a:lnTo>
                      <a:pt x="428" y="256"/>
                    </a:lnTo>
                    <a:lnTo>
                      <a:pt x="433" y="246"/>
                    </a:lnTo>
                    <a:lnTo>
                      <a:pt x="484" y="276"/>
                    </a:lnTo>
                    <a:lnTo>
                      <a:pt x="479" y="281"/>
                    </a:lnTo>
                    <a:moveTo>
                      <a:pt x="393" y="236"/>
                    </a:moveTo>
                    <a:lnTo>
                      <a:pt x="338" y="206"/>
                    </a:lnTo>
                    <a:lnTo>
                      <a:pt x="343" y="196"/>
                    </a:lnTo>
                    <a:lnTo>
                      <a:pt x="398" y="226"/>
                    </a:lnTo>
                    <a:lnTo>
                      <a:pt x="393" y="236"/>
                    </a:lnTo>
                    <a:moveTo>
                      <a:pt x="307" y="186"/>
                    </a:moveTo>
                    <a:lnTo>
                      <a:pt x="252" y="156"/>
                    </a:lnTo>
                    <a:lnTo>
                      <a:pt x="257" y="146"/>
                    </a:lnTo>
                    <a:lnTo>
                      <a:pt x="312" y="176"/>
                    </a:lnTo>
                    <a:lnTo>
                      <a:pt x="307" y="186"/>
                    </a:lnTo>
                    <a:moveTo>
                      <a:pt x="217" y="136"/>
                    </a:moveTo>
                    <a:lnTo>
                      <a:pt x="166" y="105"/>
                    </a:lnTo>
                    <a:lnTo>
                      <a:pt x="171" y="95"/>
                    </a:lnTo>
                    <a:lnTo>
                      <a:pt x="222" y="126"/>
                    </a:lnTo>
                    <a:lnTo>
                      <a:pt x="217" y="136"/>
                    </a:lnTo>
                    <a:moveTo>
                      <a:pt x="131" y="85"/>
                    </a:moveTo>
                    <a:lnTo>
                      <a:pt x="81" y="55"/>
                    </a:lnTo>
                    <a:lnTo>
                      <a:pt x="86" y="45"/>
                    </a:lnTo>
                    <a:lnTo>
                      <a:pt x="136" y="75"/>
                    </a:lnTo>
                    <a:lnTo>
                      <a:pt x="131" y="85"/>
                    </a:lnTo>
                    <a:moveTo>
                      <a:pt x="46" y="35"/>
                    </a:moveTo>
                    <a:lnTo>
                      <a:pt x="0" y="5"/>
                    </a:lnTo>
                    <a:lnTo>
                      <a:pt x="5" y="0"/>
                    </a:lnTo>
                    <a:lnTo>
                      <a:pt x="51" y="25"/>
                    </a:lnTo>
                    <a:lnTo>
                      <a:pt x="46" y="3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7" name="Google Shape;577;g17ab430885e_1_275"/>
              <p:cNvSpPr/>
              <p:nvPr/>
            </p:nvSpPr>
            <p:spPr>
              <a:xfrm>
                <a:off x="12626" y="3185"/>
                <a:ext cx="463" cy="267"/>
              </a:xfrm>
              <a:custGeom>
                <a:avLst/>
                <a:gdLst/>
                <a:ahLst/>
                <a:cxnLst/>
                <a:rect l="l" t="t" r="r" b="b"/>
                <a:pathLst>
                  <a:path w="92" h="53" extrusionOk="0">
                    <a:moveTo>
                      <a:pt x="43" y="0"/>
                    </a:moveTo>
                    <a:cubicBezTo>
                      <a:pt x="42" y="0"/>
                      <a:pt x="42" y="0"/>
                      <a:pt x="41" y="1"/>
                    </a:cubicBezTo>
                    <a:cubicBezTo>
                      <a:pt x="40" y="1"/>
                      <a:pt x="40" y="2"/>
                      <a:pt x="41" y="2"/>
                    </a:cubicBezTo>
                    <a:cubicBezTo>
                      <a:pt x="52" y="9"/>
                      <a:pt x="52" y="9"/>
                      <a:pt x="52" y="9"/>
                    </a:cubicBezTo>
                    <a:cubicBezTo>
                      <a:pt x="47" y="12"/>
                      <a:pt x="47" y="12"/>
                      <a:pt x="47" y="12"/>
                    </a:cubicBezTo>
                    <a:cubicBezTo>
                      <a:pt x="45" y="12"/>
                      <a:pt x="42" y="12"/>
                      <a:pt x="40" y="12"/>
                    </a:cubicBezTo>
                    <a:cubicBezTo>
                      <a:pt x="38" y="12"/>
                      <a:pt x="36" y="12"/>
                      <a:pt x="35" y="12"/>
                    </a:cubicBezTo>
                    <a:cubicBezTo>
                      <a:pt x="31" y="10"/>
                      <a:pt x="31" y="10"/>
                      <a:pt x="31" y="10"/>
                    </a:cubicBezTo>
                    <a:cubicBezTo>
                      <a:pt x="30" y="9"/>
                      <a:pt x="28" y="9"/>
                      <a:pt x="26" y="9"/>
                    </a:cubicBezTo>
                    <a:cubicBezTo>
                      <a:pt x="25" y="9"/>
                      <a:pt x="25" y="9"/>
                      <a:pt x="24" y="9"/>
                    </a:cubicBezTo>
                    <a:cubicBezTo>
                      <a:pt x="17" y="5"/>
                      <a:pt x="17" y="5"/>
                      <a:pt x="17" y="5"/>
                    </a:cubicBezTo>
                    <a:cubicBezTo>
                      <a:pt x="17" y="5"/>
                      <a:pt x="16" y="5"/>
                      <a:pt x="16" y="5"/>
                    </a:cubicBezTo>
                    <a:cubicBezTo>
                      <a:pt x="15" y="5"/>
                      <a:pt x="15" y="5"/>
                      <a:pt x="15" y="5"/>
                    </a:cubicBezTo>
                    <a:cubicBezTo>
                      <a:pt x="14" y="5"/>
                      <a:pt x="14" y="6"/>
                      <a:pt x="15" y="6"/>
                    </a:cubicBezTo>
                    <a:cubicBezTo>
                      <a:pt x="21" y="10"/>
                      <a:pt x="21" y="10"/>
                      <a:pt x="21" y="10"/>
                    </a:cubicBezTo>
                    <a:cubicBezTo>
                      <a:pt x="21" y="10"/>
                      <a:pt x="21" y="10"/>
                      <a:pt x="21" y="10"/>
                    </a:cubicBezTo>
                    <a:cubicBezTo>
                      <a:pt x="18" y="12"/>
                      <a:pt x="18" y="12"/>
                      <a:pt x="18" y="12"/>
                    </a:cubicBezTo>
                    <a:cubicBezTo>
                      <a:pt x="17" y="12"/>
                      <a:pt x="17" y="12"/>
                      <a:pt x="17" y="12"/>
                    </a:cubicBezTo>
                    <a:cubicBezTo>
                      <a:pt x="11" y="8"/>
                      <a:pt x="11" y="8"/>
                      <a:pt x="11" y="8"/>
                    </a:cubicBezTo>
                    <a:cubicBezTo>
                      <a:pt x="10" y="8"/>
                      <a:pt x="10" y="8"/>
                      <a:pt x="10" y="8"/>
                    </a:cubicBezTo>
                    <a:cubicBezTo>
                      <a:pt x="9" y="8"/>
                      <a:pt x="9" y="8"/>
                      <a:pt x="9" y="8"/>
                    </a:cubicBezTo>
                    <a:cubicBezTo>
                      <a:pt x="8" y="9"/>
                      <a:pt x="8" y="9"/>
                      <a:pt x="9" y="10"/>
                    </a:cubicBezTo>
                    <a:cubicBezTo>
                      <a:pt x="16" y="14"/>
                      <a:pt x="16" y="14"/>
                      <a:pt x="16" y="14"/>
                    </a:cubicBezTo>
                    <a:cubicBezTo>
                      <a:pt x="15" y="15"/>
                      <a:pt x="16" y="17"/>
                      <a:pt x="18" y="18"/>
                    </a:cubicBezTo>
                    <a:cubicBezTo>
                      <a:pt x="21" y="20"/>
                      <a:pt x="21" y="20"/>
                      <a:pt x="21" y="20"/>
                    </a:cubicBezTo>
                    <a:cubicBezTo>
                      <a:pt x="20" y="22"/>
                      <a:pt x="20" y="25"/>
                      <a:pt x="21" y="27"/>
                    </a:cubicBezTo>
                    <a:cubicBezTo>
                      <a:pt x="16" y="30"/>
                      <a:pt x="16" y="30"/>
                      <a:pt x="16" y="30"/>
                    </a:cubicBezTo>
                    <a:cubicBezTo>
                      <a:pt x="4" y="24"/>
                      <a:pt x="4" y="24"/>
                      <a:pt x="4" y="24"/>
                    </a:cubicBezTo>
                    <a:cubicBezTo>
                      <a:pt x="4" y="23"/>
                      <a:pt x="3" y="23"/>
                      <a:pt x="3" y="23"/>
                    </a:cubicBezTo>
                    <a:cubicBezTo>
                      <a:pt x="2" y="23"/>
                      <a:pt x="1" y="23"/>
                      <a:pt x="1" y="24"/>
                    </a:cubicBezTo>
                    <a:cubicBezTo>
                      <a:pt x="0" y="24"/>
                      <a:pt x="0" y="25"/>
                      <a:pt x="1" y="25"/>
                    </a:cubicBezTo>
                    <a:cubicBezTo>
                      <a:pt x="16" y="34"/>
                      <a:pt x="16" y="34"/>
                      <a:pt x="16" y="34"/>
                    </a:cubicBezTo>
                    <a:cubicBezTo>
                      <a:pt x="24" y="29"/>
                      <a:pt x="24" y="29"/>
                      <a:pt x="24" y="29"/>
                    </a:cubicBezTo>
                    <a:cubicBezTo>
                      <a:pt x="24" y="29"/>
                      <a:pt x="24" y="29"/>
                      <a:pt x="24" y="29"/>
                    </a:cubicBezTo>
                    <a:cubicBezTo>
                      <a:pt x="32" y="33"/>
                      <a:pt x="32" y="33"/>
                      <a:pt x="32" y="33"/>
                    </a:cubicBezTo>
                    <a:cubicBezTo>
                      <a:pt x="17" y="42"/>
                      <a:pt x="17" y="42"/>
                      <a:pt x="17" y="42"/>
                    </a:cubicBezTo>
                    <a:cubicBezTo>
                      <a:pt x="16" y="43"/>
                      <a:pt x="16" y="44"/>
                      <a:pt x="17" y="44"/>
                    </a:cubicBezTo>
                    <a:cubicBezTo>
                      <a:pt x="17" y="44"/>
                      <a:pt x="18" y="44"/>
                      <a:pt x="18" y="44"/>
                    </a:cubicBezTo>
                    <a:cubicBezTo>
                      <a:pt x="19" y="44"/>
                      <a:pt x="19" y="44"/>
                      <a:pt x="20" y="44"/>
                    </a:cubicBezTo>
                    <a:cubicBezTo>
                      <a:pt x="35" y="35"/>
                      <a:pt x="35" y="35"/>
                      <a:pt x="35" y="35"/>
                    </a:cubicBezTo>
                    <a:cubicBezTo>
                      <a:pt x="40" y="38"/>
                      <a:pt x="40" y="38"/>
                      <a:pt x="40" y="38"/>
                    </a:cubicBezTo>
                    <a:cubicBezTo>
                      <a:pt x="41" y="39"/>
                      <a:pt x="42" y="39"/>
                      <a:pt x="42" y="39"/>
                    </a:cubicBezTo>
                    <a:cubicBezTo>
                      <a:pt x="34" y="44"/>
                      <a:pt x="34" y="44"/>
                      <a:pt x="34" y="44"/>
                    </a:cubicBezTo>
                    <a:cubicBezTo>
                      <a:pt x="48" y="53"/>
                      <a:pt x="48" y="53"/>
                      <a:pt x="48" y="53"/>
                    </a:cubicBezTo>
                    <a:cubicBezTo>
                      <a:pt x="49" y="53"/>
                      <a:pt x="49" y="53"/>
                      <a:pt x="50" y="53"/>
                    </a:cubicBezTo>
                    <a:cubicBezTo>
                      <a:pt x="50" y="53"/>
                      <a:pt x="51" y="53"/>
                      <a:pt x="51" y="53"/>
                    </a:cubicBezTo>
                    <a:cubicBezTo>
                      <a:pt x="52" y="52"/>
                      <a:pt x="52" y="51"/>
                      <a:pt x="51" y="51"/>
                    </a:cubicBezTo>
                    <a:cubicBezTo>
                      <a:pt x="40" y="44"/>
                      <a:pt x="40" y="44"/>
                      <a:pt x="40" y="44"/>
                    </a:cubicBezTo>
                    <a:cubicBezTo>
                      <a:pt x="46" y="40"/>
                      <a:pt x="46" y="40"/>
                      <a:pt x="46" y="40"/>
                    </a:cubicBezTo>
                    <a:cubicBezTo>
                      <a:pt x="48" y="41"/>
                      <a:pt x="49" y="41"/>
                      <a:pt x="51" y="41"/>
                    </a:cubicBezTo>
                    <a:cubicBezTo>
                      <a:pt x="54" y="41"/>
                      <a:pt x="58" y="40"/>
                      <a:pt x="61" y="38"/>
                    </a:cubicBezTo>
                    <a:cubicBezTo>
                      <a:pt x="67" y="35"/>
                      <a:pt x="67" y="35"/>
                      <a:pt x="67" y="35"/>
                    </a:cubicBezTo>
                    <a:cubicBezTo>
                      <a:pt x="71" y="33"/>
                      <a:pt x="72" y="30"/>
                      <a:pt x="70" y="27"/>
                    </a:cubicBezTo>
                    <a:cubicBezTo>
                      <a:pt x="77" y="23"/>
                      <a:pt x="77" y="23"/>
                      <a:pt x="77" y="23"/>
                    </a:cubicBezTo>
                    <a:cubicBezTo>
                      <a:pt x="88" y="30"/>
                      <a:pt x="88" y="30"/>
                      <a:pt x="88" y="30"/>
                    </a:cubicBezTo>
                    <a:cubicBezTo>
                      <a:pt x="89" y="30"/>
                      <a:pt x="89" y="30"/>
                      <a:pt x="90" y="30"/>
                    </a:cubicBezTo>
                    <a:cubicBezTo>
                      <a:pt x="90" y="30"/>
                      <a:pt x="91" y="30"/>
                      <a:pt x="91" y="30"/>
                    </a:cubicBezTo>
                    <a:cubicBezTo>
                      <a:pt x="92" y="29"/>
                      <a:pt x="92" y="28"/>
                      <a:pt x="91" y="28"/>
                    </a:cubicBezTo>
                    <a:cubicBezTo>
                      <a:pt x="77" y="19"/>
                      <a:pt x="77" y="19"/>
                      <a:pt x="77" y="19"/>
                    </a:cubicBezTo>
                    <a:cubicBezTo>
                      <a:pt x="68" y="24"/>
                      <a:pt x="68" y="24"/>
                      <a:pt x="68" y="24"/>
                    </a:cubicBezTo>
                    <a:cubicBezTo>
                      <a:pt x="68" y="24"/>
                      <a:pt x="67" y="24"/>
                      <a:pt x="67" y="23"/>
                    </a:cubicBezTo>
                    <a:cubicBezTo>
                      <a:pt x="61" y="20"/>
                      <a:pt x="61" y="20"/>
                      <a:pt x="61" y="20"/>
                    </a:cubicBezTo>
                    <a:cubicBezTo>
                      <a:pt x="76" y="11"/>
                      <a:pt x="76" y="11"/>
                      <a:pt x="76" y="11"/>
                    </a:cubicBezTo>
                    <a:cubicBezTo>
                      <a:pt x="77" y="10"/>
                      <a:pt x="77" y="10"/>
                      <a:pt x="76" y="9"/>
                    </a:cubicBezTo>
                    <a:cubicBezTo>
                      <a:pt x="75" y="9"/>
                      <a:pt x="75" y="9"/>
                      <a:pt x="74" y="9"/>
                    </a:cubicBezTo>
                    <a:cubicBezTo>
                      <a:pt x="74" y="9"/>
                      <a:pt x="73" y="9"/>
                      <a:pt x="73" y="9"/>
                    </a:cubicBezTo>
                    <a:cubicBezTo>
                      <a:pt x="57" y="18"/>
                      <a:pt x="57" y="18"/>
                      <a:pt x="57" y="18"/>
                    </a:cubicBezTo>
                    <a:cubicBezTo>
                      <a:pt x="50" y="14"/>
                      <a:pt x="50" y="14"/>
                      <a:pt x="50" y="14"/>
                    </a:cubicBezTo>
                    <a:cubicBezTo>
                      <a:pt x="50" y="14"/>
                      <a:pt x="50" y="14"/>
                      <a:pt x="50" y="14"/>
                    </a:cubicBezTo>
                    <a:cubicBezTo>
                      <a:pt x="59" y="9"/>
                      <a:pt x="59" y="9"/>
                      <a:pt x="59" y="9"/>
                    </a:cubicBezTo>
                    <a:cubicBezTo>
                      <a:pt x="44" y="1"/>
                      <a:pt x="44" y="1"/>
                      <a:pt x="44" y="1"/>
                    </a:cubicBezTo>
                    <a:cubicBezTo>
                      <a:pt x="44" y="0"/>
                      <a:pt x="43" y="0"/>
                      <a:pt x="43"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8" name="Google Shape;578;g17ab430885e_1_275"/>
              <p:cNvSpPr/>
              <p:nvPr/>
            </p:nvSpPr>
            <p:spPr>
              <a:xfrm>
                <a:off x="9212" y="2773"/>
                <a:ext cx="463" cy="266"/>
              </a:xfrm>
              <a:custGeom>
                <a:avLst/>
                <a:gdLst/>
                <a:ahLst/>
                <a:cxnLst/>
                <a:rect l="l" t="t" r="r" b="b"/>
                <a:pathLst>
                  <a:path w="92" h="53" extrusionOk="0">
                    <a:moveTo>
                      <a:pt x="42" y="0"/>
                    </a:moveTo>
                    <a:cubicBezTo>
                      <a:pt x="42" y="0"/>
                      <a:pt x="41" y="0"/>
                      <a:pt x="41" y="0"/>
                    </a:cubicBezTo>
                    <a:cubicBezTo>
                      <a:pt x="40" y="1"/>
                      <a:pt x="40" y="1"/>
                      <a:pt x="41" y="2"/>
                    </a:cubicBezTo>
                    <a:cubicBezTo>
                      <a:pt x="52" y="9"/>
                      <a:pt x="52" y="9"/>
                      <a:pt x="52" y="9"/>
                    </a:cubicBezTo>
                    <a:cubicBezTo>
                      <a:pt x="46" y="12"/>
                      <a:pt x="46" y="12"/>
                      <a:pt x="46" y="12"/>
                    </a:cubicBezTo>
                    <a:cubicBezTo>
                      <a:pt x="44" y="11"/>
                      <a:pt x="42" y="11"/>
                      <a:pt x="40" y="11"/>
                    </a:cubicBezTo>
                    <a:cubicBezTo>
                      <a:pt x="38" y="11"/>
                      <a:pt x="36" y="11"/>
                      <a:pt x="34" y="12"/>
                    </a:cubicBezTo>
                    <a:cubicBezTo>
                      <a:pt x="31" y="10"/>
                      <a:pt x="31" y="10"/>
                      <a:pt x="31" y="10"/>
                    </a:cubicBezTo>
                    <a:cubicBezTo>
                      <a:pt x="29" y="9"/>
                      <a:pt x="27" y="8"/>
                      <a:pt x="26" y="8"/>
                    </a:cubicBezTo>
                    <a:cubicBezTo>
                      <a:pt x="25" y="8"/>
                      <a:pt x="24" y="8"/>
                      <a:pt x="24" y="9"/>
                    </a:cubicBezTo>
                    <a:cubicBezTo>
                      <a:pt x="17" y="4"/>
                      <a:pt x="17" y="4"/>
                      <a:pt x="17" y="4"/>
                    </a:cubicBezTo>
                    <a:cubicBezTo>
                      <a:pt x="16" y="4"/>
                      <a:pt x="16" y="4"/>
                      <a:pt x="15" y="4"/>
                    </a:cubicBezTo>
                    <a:cubicBezTo>
                      <a:pt x="15" y="4"/>
                      <a:pt x="15" y="4"/>
                      <a:pt x="14" y="4"/>
                    </a:cubicBezTo>
                    <a:cubicBezTo>
                      <a:pt x="14" y="5"/>
                      <a:pt x="14" y="5"/>
                      <a:pt x="14" y="6"/>
                    </a:cubicBezTo>
                    <a:cubicBezTo>
                      <a:pt x="21" y="9"/>
                      <a:pt x="21" y="9"/>
                      <a:pt x="21" y="9"/>
                    </a:cubicBezTo>
                    <a:cubicBezTo>
                      <a:pt x="20" y="10"/>
                      <a:pt x="20" y="10"/>
                      <a:pt x="20" y="10"/>
                    </a:cubicBezTo>
                    <a:cubicBezTo>
                      <a:pt x="17" y="11"/>
                      <a:pt x="17" y="11"/>
                      <a:pt x="17" y="11"/>
                    </a:cubicBezTo>
                    <a:cubicBezTo>
                      <a:pt x="17" y="12"/>
                      <a:pt x="17" y="12"/>
                      <a:pt x="17" y="12"/>
                    </a:cubicBezTo>
                    <a:cubicBezTo>
                      <a:pt x="10" y="8"/>
                      <a:pt x="10" y="8"/>
                      <a:pt x="10" y="8"/>
                    </a:cubicBezTo>
                    <a:cubicBezTo>
                      <a:pt x="10" y="8"/>
                      <a:pt x="10" y="8"/>
                      <a:pt x="9" y="8"/>
                    </a:cubicBezTo>
                    <a:cubicBezTo>
                      <a:pt x="9" y="8"/>
                      <a:pt x="8" y="8"/>
                      <a:pt x="8" y="8"/>
                    </a:cubicBezTo>
                    <a:cubicBezTo>
                      <a:pt x="8" y="8"/>
                      <a:pt x="8" y="9"/>
                      <a:pt x="8" y="9"/>
                    </a:cubicBezTo>
                    <a:cubicBezTo>
                      <a:pt x="15" y="13"/>
                      <a:pt x="15" y="13"/>
                      <a:pt x="15" y="13"/>
                    </a:cubicBezTo>
                    <a:cubicBezTo>
                      <a:pt x="15" y="15"/>
                      <a:pt x="15" y="16"/>
                      <a:pt x="17" y="18"/>
                    </a:cubicBezTo>
                    <a:cubicBezTo>
                      <a:pt x="21" y="20"/>
                      <a:pt x="21" y="20"/>
                      <a:pt x="21" y="20"/>
                    </a:cubicBezTo>
                    <a:cubicBezTo>
                      <a:pt x="19" y="22"/>
                      <a:pt x="19" y="24"/>
                      <a:pt x="21" y="26"/>
                    </a:cubicBezTo>
                    <a:cubicBezTo>
                      <a:pt x="15" y="30"/>
                      <a:pt x="15" y="30"/>
                      <a:pt x="15" y="30"/>
                    </a:cubicBezTo>
                    <a:cubicBezTo>
                      <a:pt x="4" y="23"/>
                      <a:pt x="4" y="23"/>
                      <a:pt x="4" y="23"/>
                    </a:cubicBezTo>
                    <a:cubicBezTo>
                      <a:pt x="3" y="23"/>
                      <a:pt x="3" y="23"/>
                      <a:pt x="2" y="23"/>
                    </a:cubicBezTo>
                    <a:cubicBezTo>
                      <a:pt x="2" y="23"/>
                      <a:pt x="1" y="23"/>
                      <a:pt x="1" y="23"/>
                    </a:cubicBezTo>
                    <a:cubicBezTo>
                      <a:pt x="0" y="24"/>
                      <a:pt x="0" y="25"/>
                      <a:pt x="1" y="25"/>
                    </a:cubicBezTo>
                    <a:cubicBezTo>
                      <a:pt x="15" y="34"/>
                      <a:pt x="15" y="34"/>
                      <a:pt x="15" y="34"/>
                    </a:cubicBezTo>
                    <a:cubicBezTo>
                      <a:pt x="24" y="29"/>
                      <a:pt x="24" y="29"/>
                      <a:pt x="24" y="29"/>
                    </a:cubicBezTo>
                    <a:cubicBezTo>
                      <a:pt x="24" y="29"/>
                      <a:pt x="24" y="29"/>
                      <a:pt x="24" y="29"/>
                    </a:cubicBezTo>
                    <a:cubicBezTo>
                      <a:pt x="31" y="33"/>
                      <a:pt x="31" y="33"/>
                      <a:pt x="31" y="33"/>
                    </a:cubicBezTo>
                    <a:cubicBezTo>
                      <a:pt x="16" y="42"/>
                      <a:pt x="16" y="42"/>
                      <a:pt x="16" y="42"/>
                    </a:cubicBezTo>
                    <a:cubicBezTo>
                      <a:pt x="15" y="42"/>
                      <a:pt x="15" y="43"/>
                      <a:pt x="16" y="44"/>
                    </a:cubicBezTo>
                    <a:cubicBezTo>
                      <a:pt x="17" y="44"/>
                      <a:pt x="17" y="44"/>
                      <a:pt x="18" y="44"/>
                    </a:cubicBezTo>
                    <a:cubicBezTo>
                      <a:pt x="18" y="44"/>
                      <a:pt x="19" y="44"/>
                      <a:pt x="19" y="44"/>
                    </a:cubicBezTo>
                    <a:cubicBezTo>
                      <a:pt x="35" y="35"/>
                      <a:pt x="35" y="35"/>
                      <a:pt x="35" y="35"/>
                    </a:cubicBezTo>
                    <a:cubicBezTo>
                      <a:pt x="40" y="38"/>
                      <a:pt x="40" y="38"/>
                      <a:pt x="40" y="38"/>
                    </a:cubicBezTo>
                    <a:cubicBezTo>
                      <a:pt x="41" y="38"/>
                      <a:pt x="41" y="39"/>
                      <a:pt x="42" y="39"/>
                    </a:cubicBezTo>
                    <a:cubicBezTo>
                      <a:pt x="33" y="44"/>
                      <a:pt x="33" y="44"/>
                      <a:pt x="33" y="44"/>
                    </a:cubicBezTo>
                    <a:cubicBezTo>
                      <a:pt x="48" y="52"/>
                      <a:pt x="48" y="52"/>
                      <a:pt x="48" y="52"/>
                    </a:cubicBezTo>
                    <a:cubicBezTo>
                      <a:pt x="48" y="53"/>
                      <a:pt x="49" y="53"/>
                      <a:pt x="49" y="53"/>
                    </a:cubicBezTo>
                    <a:cubicBezTo>
                      <a:pt x="50" y="53"/>
                      <a:pt x="50" y="53"/>
                      <a:pt x="51" y="52"/>
                    </a:cubicBezTo>
                    <a:cubicBezTo>
                      <a:pt x="52" y="52"/>
                      <a:pt x="52" y="51"/>
                      <a:pt x="51" y="50"/>
                    </a:cubicBezTo>
                    <a:cubicBezTo>
                      <a:pt x="40" y="44"/>
                      <a:pt x="40" y="44"/>
                      <a:pt x="40" y="44"/>
                    </a:cubicBezTo>
                    <a:cubicBezTo>
                      <a:pt x="46" y="40"/>
                      <a:pt x="46" y="40"/>
                      <a:pt x="46" y="40"/>
                    </a:cubicBezTo>
                    <a:cubicBezTo>
                      <a:pt x="47" y="40"/>
                      <a:pt x="49" y="40"/>
                      <a:pt x="50" y="40"/>
                    </a:cubicBezTo>
                    <a:cubicBezTo>
                      <a:pt x="54" y="40"/>
                      <a:pt x="58" y="40"/>
                      <a:pt x="60" y="38"/>
                    </a:cubicBezTo>
                    <a:cubicBezTo>
                      <a:pt x="66" y="35"/>
                      <a:pt x="66" y="35"/>
                      <a:pt x="66" y="35"/>
                    </a:cubicBezTo>
                    <a:cubicBezTo>
                      <a:pt x="70" y="32"/>
                      <a:pt x="71" y="29"/>
                      <a:pt x="70" y="26"/>
                    </a:cubicBezTo>
                    <a:cubicBezTo>
                      <a:pt x="76" y="23"/>
                      <a:pt x="76" y="23"/>
                      <a:pt x="76" y="23"/>
                    </a:cubicBezTo>
                    <a:cubicBezTo>
                      <a:pt x="88" y="29"/>
                      <a:pt x="88" y="29"/>
                      <a:pt x="88" y="29"/>
                    </a:cubicBezTo>
                    <a:cubicBezTo>
                      <a:pt x="88" y="29"/>
                      <a:pt x="89" y="30"/>
                      <a:pt x="89" y="30"/>
                    </a:cubicBezTo>
                    <a:cubicBezTo>
                      <a:pt x="90" y="30"/>
                      <a:pt x="91" y="29"/>
                      <a:pt x="91" y="29"/>
                    </a:cubicBezTo>
                    <a:cubicBezTo>
                      <a:pt x="92" y="29"/>
                      <a:pt x="92" y="28"/>
                      <a:pt x="91" y="27"/>
                    </a:cubicBezTo>
                    <a:cubicBezTo>
                      <a:pt x="76" y="19"/>
                      <a:pt x="76" y="19"/>
                      <a:pt x="76" y="19"/>
                    </a:cubicBezTo>
                    <a:cubicBezTo>
                      <a:pt x="68" y="24"/>
                      <a:pt x="68" y="24"/>
                      <a:pt x="68" y="24"/>
                    </a:cubicBezTo>
                    <a:cubicBezTo>
                      <a:pt x="67" y="24"/>
                      <a:pt x="67" y="23"/>
                      <a:pt x="66" y="23"/>
                    </a:cubicBezTo>
                    <a:cubicBezTo>
                      <a:pt x="60" y="19"/>
                      <a:pt x="60" y="19"/>
                      <a:pt x="60" y="19"/>
                    </a:cubicBezTo>
                    <a:cubicBezTo>
                      <a:pt x="75" y="11"/>
                      <a:pt x="75" y="11"/>
                      <a:pt x="75" y="11"/>
                    </a:cubicBezTo>
                    <a:cubicBezTo>
                      <a:pt x="76" y="10"/>
                      <a:pt x="76" y="9"/>
                      <a:pt x="75" y="9"/>
                    </a:cubicBezTo>
                    <a:cubicBezTo>
                      <a:pt x="75" y="9"/>
                      <a:pt x="74" y="8"/>
                      <a:pt x="74" y="8"/>
                    </a:cubicBezTo>
                    <a:cubicBezTo>
                      <a:pt x="73" y="8"/>
                      <a:pt x="73" y="9"/>
                      <a:pt x="72" y="9"/>
                    </a:cubicBezTo>
                    <a:cubicBezTo>
                      <a:pt x="57" y="18"/>
                      <a:pt x="57" y="18"/>
                      <a:pt x="57" y="18"/>
                    </a:cubicBezTo>
                    <a:cubicBezTo>
                      <a:pt x="50" y="14"/>
                      <a:pt x="50" y="14"/>
                      <a:pt x="50" y="14"/>
                    </a:cubicBezTo>
                    <a:cubicBezTo>
                      <a:pt x="50" y="13"/>
                      <a:pt x="50" y="13"/>
                      <a:pt x="50" y="13"/>
                    </a:cubicBezTo>
                    <a:cubicBezTo>
                      <a:pt x="58" y="9"/>
                      <a:pt x="58" y="9"/>
                      <a:pt x="58" y="9"/>
                    </a:cubicBezTo>
                    <a:cubicBezTo>
                      <a:pt x="44" y="0"/>
                      <a:pt x="44" y="0"/>
                      <a:pt x="44" y="0"/>
                    </a:cubicBezTo>
                    <a:cubicBezTo>
                      <a:pt x="43" y="0"/>
                      <a:pt x="43" y="0"/>
                      <a:pt x="42"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79" name="Google Shape;579;g17ab430885e_1_275"/>
              <p:cNvSpPr/>
              <p:nvPr/>
            </p:nvSpPr>
            <p:spPr>
              <a:xfrm>
                <a:off x="12510" y="4483"/>
                <a:ext cx="629" cy="367"/>
              </a:xfrm>
              <a:custGeom>
                <a:avLst/>
                <a:gdLst/>
                <a:ahLst/>
                <a:cxnLst/>
                <a:rect l="l" t="t" r="r" b="b"/>
                <a:pathLst>
                  <a:path w="125" h="73" extrusionOk="0">
                    <a:moveTo>
                      <a:pt x="67" y="0"/>
                    </a:moveTo>
                    <a:cubicBezTo>
                      <a:pt x="67" y="0"/>
                      <a:pt x="66" y="1"/>
                      <a:pt x="65" y="1"/>
                    </a:cubicBezTo>
                    <a:cubicBezTo>
                      <a:pt x="45" y="12"/>
                      <a:pt x="45" y="12"/>
                      <a:pt x="45" y="12"/>
                    </a:cubicBezTo>
                    <a:cubicBezTo>
                      <a:pt x="57" y="19"/>
                      <a:pt x="57" y="19"/>
                      <a:pt x="57" y="19"/>
                    </a:cubicBezTo>
                    <a:cubicBezTo>
                      <a:pt x="57" y="19"/>
                      <a:pt x="57" y="19"/>
                      <a:pt x="57" y="19"/>
                    </a:cubicBezTo>
                    <a:cubicBezTo>
                      <a:pt x="47" y="25"/>
                      <a:pt x="47" y="25"/>
                      <a:pt x="47" y="25"/>
                    </a:cubicBezTo>
                    <a:cubicBezTo>
                      <a:pt x="27" y="13"/>
                      <a:pt x="27" y="13"/>
                      <a:pt x="27" y="13"/>
                    </a:cubicBezTo>
                    <a:cubicBezTo>
                      <a:pt x="26" y="12"/>
                      <a:pt x="25" y="12"/>
                      <a:pt x="25" y="12"/>
                    </a:cubicBezTo>
                    <a:cubicBezTo>
                      <a:pt x="24" y="12"/>
                      <a:pt x="23" y="12"/>
                      <a:pt x="22" y="13"/>
                    </a:cubicBezTo>
                    <a:cubicBezTo>
                      <a:pt x="21" y="13"/>
                      <a:pt x="21" y="15"/>
                      <a:pt x="22" y="15"/>
                    </a:cubicBezTo>
                    <a:cubicBezTo>
                      <a:pt x="43" y="27"/>
                      <a:pt x="43" y="27"/>
                      <a:pt x="43" y="27"/>
                    </a:cubicBezTo>
                    <a:cubicBezTo>
                      <a:pt x="35" y="32"/>
                      <a:pt x="35" y="32"/>
                      <a:pt x="35" y="32"/>
                    </a:cubicBezTo>
                    <a:cubicBezTo>
                      <a:pt x="34" y="32"/>
                      <a:pt x="33" y="33"/>
                      <a:pt x="33" y="33"/>
                    </a:cubicBezTo>
                    <a:cubicBezTo>
                      <a:pt x="21" y="27"/>
                      <a:pt x="21" y="27"/>
                      <a:pt x="21" y="27"/>
                    </a:cubicBezTo>
                    <a:cubicBezTo>
                      <a:pt x="1" y="38"/>
                      <a:pt x="1" y="38"/>
                      <a:pt x="1" y="38"/>
                    </a:cubicBezTo>
                    <a:cubicBezTo>
                      <a:pt x="0" y="39"/>
                      <a:pt x="0" y="40"/>
                      <a:pt x="1" y="41"/>
                    </a:cubicBezTo>
                    <a:cubicBezTo>
                      <a:pt x="2" y="41"/>
                      <a:pt x="2" y="41"/>
                      <a:pt x="3" y="41"/>
                    </a:cubicBezTo>
                    <a:cubicBezTo>
                      <a:pt x="4" y="41"/>
                      <a:pt x="5" y="41"/>
                      <a:pt x="5" y="41"/>
                    </a:cubicBezTo>
                    <a:cubicBezTo>
                      <a:pt x="21" y="32"/>
                      <a:pt x="21" y="32"/>
                      <a:pt x="21" y="32"/>
                    </a:cubicBezTo>
                    <a:cubicBezTo>
                      <a:pt x="30" y="37"/>
                      <a:pt x="30" y="37"/>
                      <a:pt x="30" y="37"/>
                    </a:cubicBezTo>
                    <a:cubicBezTo>
                      <a:pt x="28" y="41"/>
                      <a:pt x="29" y="45"/>
                      <a:pt x="35" y="48"/>
                    </a:cubicBezTo>
                    <a:cubicBezTo>
                      <a:pt x="43" y="53"/>
                      <a:pt x="43" y="53"/>
                      <a:pt x="43" y="53"/>
                    </a:cubicBezTo>
                    <a:cubicBezTo>
                      <a:pt x="47" y="55"/>
                      <a:pt x="52" y="56"/>
                      <a:pt x="57" y="56"/>
                    </a:cubicBezTo>
                    <a:cubicBezTo>
                      <a:pt x="58" y="56"/>
                      <a:pt x="60" y="56"/>
                      <a:pt x="62" y="55"/>
                    </a:cubicBezTo>
                    <a:cubicBezTo>
                      <a:pt x="71" y="61"/>
                      <a:pt x="71" y="61"/>
                      <a:pt x="71" y="61"/>
                    </a:cubicBezTo>
                    <a:cubicBezTo>
                      <a:pt x="56" y="70"/>
                      <a:pt x="56" y="70"/>
                      <a:pt x="56" y="70"/>
                    </a:cubicBezTo>
                    <a:cubicBezTo>
                      <a:pt x="55" y="70"/>
                      <a:pt x="55" y="71"/>
                      <a:pt x="56" y="72"/>
                    </a:cubicBezTo>
                    <a:cubicBezTo>
                      <a:pt x="56" y="72"/>
                      <a:pt x="57" y="73"/>
                      <a:pt x="58" y="73"/>
                    </a:cubicBezTo>
                    <a:cubicBezTo>
                      <a:pt x="59" y="73"/>
                      <a:pt x="59" y="72"/>
                      <a:pt x="60" y="72"/>
                    </a:cubicBezTo>
                    <a:cubicBezTo>
                      <a:pt x="80" y="61"/>
                      <a:pt x="80" y="61"/>
                      <a:pt x="80" y="61"/>
                    </a:cubicBezTo>
                    <a:cubicBezTo>
                      <a:pt x="68" y="54"/>
                      <a:pt x="68" y="54"/>
                      <a:pt x="68" y="54"/>
                    </a:cubicBezTo>
                    <a:cubicBezTo>
                      <a:pt x="69" y="53"/>
                      <a:pt x="70" y="53"/>
                      <a:pt x="70" y="53"/>
                    </a:cubicBezTo>
                    <a:cubicBezTo>
                      <a:pt x="78" y="48"/>
                      <a:pt x="78" y="48"/>
                      <a:pt x="78" y="48"/>
                    </a:cubicBezTo>
                    <a:cubicBezTo>
                      <a:pt x="99" y="60"/>
                      <a:pt x="99" y="60"/>
                      <a:pt x="99" y="60"/>
                    </a:cubicBezTo>
                    <a:cubicBezTo>
                      <a:pt x="99" y="61"/>
                      <a:pt x="100" y="61"/>
                      <a:pt x="101" y="61"/>
                    </a:cubicBezTo>
                    <a:cubicBezTo>
                      <a:pt x="102" y="61"/>
                      <a:pt x="102" y="61"/>
                      <a:pt x="103" y="60"/>
                    </a:cubicBezTo>
                    <a:cubicBezTo>
                      <a:pt x="104" y="60"/>
                      <a:pt x="104" y="59"/>
                      <a:pt x="103" y="58"/>
                    </a:cubicBezTo>
                    <a:cubicBezTo>
                      <a:pt x="82" y="46"/>
                      <a:pt x="82" y="46"/>
                      <a:pt x="82" y="46"/>
                    </a:cubicBezTo>
                    <a:cubicBezTo>
                      <a:pt x="93" y="40"/>
                      <a:pt x="93" y="40"/>
                      <a:pt x="93" y="40"/>
                    </a:cubicBezTo>
                    <a:cubicBezTo>
                      <a:pt x="93" y="40"/>
                      <a:pt x="93" y="40"/>
                      <a:pt x="93" y="40"/>
                    </a:cubicBezTo>
                    <a:cubicBezTo>
                      <a:pt x="104" y="46"/>
                      <a:pt x="104" y="46"/>
                      <a:pt x="104" y="46"/>
                    </a:cubicBezTo>
                    <a:cubicBezTo>
                      <a:pt x="124" y="35"/>
                      <a:pt x="124" y="35"/>
                      <a:pt x="124" y="35"/>
                    </a:cubicBezTo>
                    <a:cubicBezTo>
                      <a:pt x="125" y="34"/>
                      <a:pt x="125" y="33"/>
                      <a:pt x="124" y="33"/>
                    </a:cubicBezTo>
                    <a:cubicBezTo>
                      <a:pt x="124" y="32"/>
                      <a:pt x="123" y="32"/>
                      <a:pt x="122" y="32"/>
                    </a:cubicBezTo>
                    <a:cubicBezTo>
                      <a:pt x="121" y="32"/>
                      <a:pt x="121" y="32"/>
                      <a:pt x="120" y="33"/>
                    </a:cubicBezTo>
                    <a:cubicBezTo>
                      <a:pt x="104" y="42"/>
                      <a:pt x="104" y="42"/>
                      <a:pt x="104" y="42"/>
                    </a:cubicBezTo>
                    <a:cubicBezTo>
                      <a:pt x="96" y="37"/>
                      <a:pt x="96" y="37"/>
                      <a:pt x="96" y="37"/>
                    </a:cubicBezTo>
                    <a:cubicBezTo>
                      <a:pt x="99" y="34"/>
                      <a:pt x="99" y="30"/>
                      <a:pt x="97" y="28"/>
                    </a:cubicBezTo>
                    <a:cubicBezTo>
                      <a:pt x="102" y="25"/>
                      <a:pt x="102" y="25"/>
                      <a:pt x="102" y="25"/>
                    </a:cubicBezTo>
                    <a:cubicBezTo>
                      <a:pt x="104" y="23"/>
                      <a:pt x="105" y="21"/>
                      <a:pt x="104" y="19"/>
                    </a:cubicBezTo>
                    <a:cubicBezTo>
                      <a:pt x="114" y="13"/>
                      <a:pt x="114" y="13"/>
                      <a:pt x="114" y="13"/>
                    </a:cubicBezTo>
                    <a:cubicBezTo>
                      <a:pt x="115" y="13"/>
                      <a:pt x="115" y="12"/>
                      <a:pt x="114" y="12"/>
                    </a:cubicBezTo>
                    <a:cubicBezTo>
                      <a:pt x="114" y="11"/>
                      <a:pt x="113" y="11"/>
                      <a:pt x="113" y="11"/>
                    </a:cubicBezTo>
                    <a:cubicBezTo>
                      <a:pt x="112" y="11"/>
                      <a:pt x="112" y="11"/>
                      <a:pt x="111" y="12"/>
                    </a:cubicBezTo>
                    <a:cubicBezTo>
                      <a:pt x="102" y="17"/>
                      <a:pt x="102" y="17"/>
                      <a:pt x="102" y="17"/>
                    </a:cubicBezTo>
                    <a:cubicBezTo>
                      <a:pt x="102" y="16"/>
                      <a:pt x="102" y="16"/>
                      <a:pt x="102" y="16"/>
                    </a:cubicBezTo>
                    <a:cubicBezTo>
                      <a:pt x="98" y="14"/>
                      <a:pt x="98" y="14"/>
                      <a:pt x="98" y="14"/>
                    </a:cubicBezTo>
                    <a:cubicBezTo>
                      <a:pt x="97" y="14"/>
                      <a:pt x="97" y="14"/>
                      <a:pt x="97" y="14"/>
                    </a:cubicBezTo>
                    <a:cubicBezTo>
                      <a:pt x="106" y="8"/>
                      <a:pt x="106" y="8"/>
                      <a:pt x="106" y="8"/>
                    </a:cubicBezTo>
                    <a:cubicBezTo>
                      <a:pt x="106" y="8"/>
                      <a:pt x="106" y="7"/>
                      <a:pt x="106" y="7"/>
                    </a:cubicBezTo>
                    <a:cubicBezTo>
                      <a:pt x="105" y="7"/>
                      <a:pt x="105" y="6"/>
                      <a:pt x="104" y="6"/>
                    </a:cubicBezTo>
                    <a:cubicBezTo>
                      <a:pt x="104" y="6"/>
                      <a:pt x="103" y="7"/>
                      <a:pt x="103" y="7"/>
                    </a:cubicBezTo>
                    <a:cubicBezTo>
                      <a:pt x="93" y="12"/>
                      <a:pt x="93" y="12"/>
                      <a:pt x="93" y="12"/>
                    </a:cubicBezTo>
                    <a:cubicBezTo>
                      <a:pt x="92" y="12"/>
                      <a:pt x="91" y="12"/>
                      <a:pt x="90" y="12"/>
                    </a:cubicBezTo>
                    <a:cubicBezTo>
                      <a:pt x="88" y="12"/>
                      <a:pt x="85" y="13"/>
                      <a:pt x="83" y="14"/>
                    </a:cubicBezTo>
                    <a:cubicBezTo>
                      <a:pt x="78" y="17"/>
                      <a:pt x="78" y="17"/>
                      <a:pt x="78" y="17"/>
                    </a:cubicBezTo>
                    <a:cubicBezTo>
                      <a:pt x="76" y="16"/>
                      <a:pt x="73" y="16"/>
                      <a:pt x="71" y="16"/>
                    </a:cubicBezTo>
                    <a:cubicBezTo>
                      <a:pt x="68" y="16"/>
                      <a:pt x="65" y="16"/>
                      <a:pt x="62" y="17"/>
                    </a:cubicBezTo>
                    <a:cubicBezTo>
                      <a:pt x="54" y="12"/>
                      <a:pt x="54" y="12"/>
                      <a:pt x="54" y="12"/>
                    </a:cubicBezTo>
                    <a:cubicBezTo>
                      <a:pt x="70" y="3"/>
                      <a:pt x="70" y="3"/>
                      <a:pt x="70" y="3"/>
                    </a:cubicBezTo>
                    <a:cubicBezTo>
                      <a:pt x="71" y="3"/>
                      <a:pt x="71" y="2"/>
                      <a:pt x="70" y="1"/>
                    </a:cubicBezTo>
                    <a:cubicBezTo>
                      <a:pt x="69" y="1"/>
                      <a:pt x="68" y="0"/>
                      <a:pt x="67"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0" name="Google Shape;580;g17ab430885e_1_275"/>
              <p:cNvSpPr/>
              <p:nvPr/>
            </p:nvSpPr>
            <p:spPr>
              <a:xfrm>
                <a:off x="8205" y="6258"/>
                <a:ext cx="755" cy="422"/>
              </a:xfrm>
              <a:custGeom>
                <a:avLst/>
                <a:gdLst/>
                <a:ahLst/>
                <a:cxnLst/>
                <a:rect l="l" t="t" r="r" b="b"/>
                <a:pathLst>
                  <a:path w="150" h="84" extrusionOk="0">
                    <a:moveTo>
                      <a:pt x="36" y="32"/>
                    </a:moveTo>
                    <a:cubicBezTo>
                      <a:pt x="33" y="34"/>
                      <a:pt x="31" y="36"/>
                      <a:pt x="29" y="37"/>
                    </a:cubicBezTo>
                    <a:cubicBezTo>
                      <a:pt x="28" y="38"/>
                      <a:pt x="27" y="39"/>
                      <a:pt x="27" y="39"/>
                    </a:cubicBezTo>
                    <a:cubicBezTo>
                      <a:pt x="25" y="40"/>
                      <a:pt x="25" y="40"/>
                      <a:pt x="25" y="40"/>
                    </a:cubicBezTo>
                    <a:cubicBezTo>
                      <a:pt x="26" y="41"/>
                      <a:pt x="26" y="41"/>
                      <a:pt x="26" y="41"/>
                    </a:cubicBezTo>
                    <a:cubicBezTo>
                      <a:pt x="27" y="42"/>
                      <a:pt x="28" y="44"/>
                      <a:pt x="29" y="45"/>
                    </a:cubicBezTo>
                    <a:cubicBezTo>
                      <a:pt x="30" y="46"/>
                      <a:pt x="30" y="47"/>
                      <a:pt x="30" y="49"/>
                    </a:cubicBezTo>
                    <a:cubicBezTo>
                      <a:pt x="31" y="50"/>
                      <a:pt x="31" y="51"/>
                      <a:pt x="31" y="53"/>
                    </a:cubicBezTo>
                    <a:cubicBezTo>
                      <a:pt x="31" y="53"/>
                      <a:pt x="31" y="54"/>
                      <a:pt x="31" y="54"/>
                    </a:cubicBezTo>
                    <a:cubicBezTo>
                      <a:pt x="31" y="55"/>
                      <a:pt x="31" y="55"/>
                      <a:pt x="31" y="55"/>
                    </a:cubicBezTo>
                    <a:cubicBezTo>
                      <a:pt x="32" y="56"/>
                      <a:pt x="32" y="56"/>
                      <a:pt x="32" y="56"/>
                    </a:cubicBezTo>
                    <a:cubicBezTo>
                      <a:pt x="59" y="66"/>
                      <a:pt x="82" y="71"/>
                      <a:pt x="105" y="72"/>
                    </a:cubicBezTo>
                    <a:cubicBezTo>
                      <a:pt x="97" y="68"/>
                      <a:pt x="97" y="68"/>
                      <a:pt x="97" y="68"/>
                    </a:cubicBezTo>
                    <a:cubicBezTo>
                      <a:pt x="79" y="66"/>
                      <a:pt x="60" y="62"/>
                      <a:pt x="38" y="53"/>
                    </a:cubicBezTo>
                    <a:cubicBezTo>
                      <a:pt x="38" y="53"/>
                      <a:pt x="38" y="53"/>
                      <a:pt x="38" y="53"/>
                    </a:cubicBezTo>
                    <a:cubicBezTo>
                      <a:pt x="38" y="51"/>
                      <a:pt x="38" y="50"/>
                      <a:pt x="37" y="48"/>
                    </a:cubicBezTo>
                    <a:cubicBezTo>
                      <a:pt x="37" y="47"/>
                      <a:pt x="36" y="45"/>
                      <a:pt x="36" y="44"/>
                    </a:cubicBezTo>
                    <a:cubicBezTo>
                      <a:pt x="35" y="43"/>
                      <a:pt x="34" y="42"/>
                      <a:pt x="33" y="41"/>
                    </a:cubicBezTo>
                    <a:cubicBezTo>
                      <a:pt x="34" y="40"/>
                      <a:pt x="34" y="40"/>
                      <a:pt x="34" y="40"/>
                    </a:cubicBezTo>
                    <a:cubicBezTo>
                      <a:pt x="36" y="38"/>
                      <a:pt x="38" y="37"/>
                      <a:pt x="41" y="35"/>
                    </a:cubicBezTo>
                    <a:cubicBezTo>
                      <a:pt x="36" y="32"/>
                      <a:pt x="36" y="32"/>
                      <a:pt x="36" y="32"/>
                    </a:cubicBezTo>
                    <a:moveTo>
                      <a:pt x="108" y="76"/>
                    </a:moveTo>
                    <a:cubicBezTo>
                      <a:pt x="82" y="76"/>
                      <a:pt x="55" y="70"/>
                      <a:pt x="23" y="57"/>
                    </a:cubicBezTo>
                    <a:cubicBezTo>
                      <a:pt x="24" y="56"/>
                      <a:pt x="24" y="54"/>
                      <a:pt x="24" y="53"/>
                    </a:cubicBezTo>
                    <a:cubicBezTo>
                      <a:pt x="24" y="51"/>
                      <a:pt x="24" y="50"/>
                      <a:pt x="24" y="49"/>
                    </a:cubicBezTo>
                    <a:cubicBezTo>
                      <a:pt x="23" y="48"/>
                      <a:pt x="23" y="47"/>
                      <a:pt x="23" y="46"/>
                    </a:cubicBezTo>
                    <a:cubicBezTo>
                      <a:pt x="21" y="44"/>
                      <a:pt x="20" y="42"/>
                      <a:pt x="17" y="40"/>
                    </a:cubicBezTo>
                    <a:cubicBezTo>
                      <a:pt x="19" y="38"/>
                      <a:pt x="21" y="37"/>
                      <a:pt x="23" y="35"/>
                    </a:cubicBezTo>
                    <a:cubicBezTo>
                      <a:pt x="28" y="32"/>
                      <a:pt x="33" y="28"/>
                      <a:pt x="40" y="24"/>
                    </a:cubicBezTo>
                    <a:cubicBezTo>
                      <a:pt x="51" y="18"/>
                      <a:pt x="59" y="14"/>
                      <a:pt x="68" y="10"/>
                    </a:cubicBezTo>
                    <a:cubicBezTo>
                      <a:pt x="75" y="13"/>
                      <a:pt x="82" y="14"/>
                      <a:pt x="90" y="14"/>
                    </a:cubicBezTo>
                    <a:cubicBezTo>
                      <a:pt x="93" y="14"/>
                      <a:pt x="95" y="14"/>
                      <a:pt x="98" y="14"/>
                    </a:cubicBezTo>
                    <a:cubicBezTo>
                      <a:pt x="108" y="22"/>
                      <a:pt x="116" y="30"/>
                      <a:pt x="121" y="37"/>
                    </a:cubicBezTo>
                    <a:cubicBezTo>
                      <a:pt x="124" y="41"/>
                      <a:pt x="126" y="44"/>
                      <a:pt x="128" y="48"/>
                    </a:cubicBezTo>
                    <a:cubicBezTo>
                      <a:pt x="128" y="49"/>
                      <a:pt x="129" y="49"/>
                      <a:pt x="129" y="50"/>
                    </a:cubicBezTo>
                    <a:cubicBezTo>
                      <a:pt x="129" y="51"/>
                      <a:pt x="130" y="53"/>
                      <a:pt x="130" y="54"/>
                    </a:cubicBezTo>
                    <a:cubicBezTo>
                      <a:pt x="132" y="61"/>
                      <a:pt x="132" y="68"/>
                      <a:pt x="129" y="75"/>
                    </a:cubicBezTo>
                    <a:cubicBezTo>
                      <a:pt x="122" y="76"/>
                      <a:pt x="115" y="76"/>
                      <a:pt x="108" y="76"/>
                    </a:cubicBezTo>
                    <a:moveTo>
                      <a:pt x="70" y="0"/>
                    </a:moveTo>
                    <a:cubicBezTo>
                      <a:pt x="67" y="1"/>
                      <a:pt x="65" y="2"/>
                      <a:pt x="62" y="3"/>
                    </a:cubicBezTo>
                    <a:cubicBezTo>
                      <a:pt x="61" y="3"/>
                      <a:pt x="61" y="3"/>
                      <a:pt x="60" y="4"/>
                    </a:cubicBezTo>
                    <a:cubicBezTo>
                      <a:pt x="51" y="7"/>
                      <a:pt x="42" y="11"/>
                      <a:pt x="31" y="17"/>
                    </a:cubicBezTo>
                    <a:cubicBezTo>
                      <a:pt x="31" y="17"/>
                      <a:pt x="31" y="18"/>
                      <a:pt x="30" y="18"/>
                    </a:cubicBezTo>
                    <a:cubicBezTo>
                      <a:pt x="29" y="18"/>
                      <a:pt x="29" y="18"/>
                      <a:pt x="29" y="18"/>
                    </a:cubicBezTo>
                    <a:cubicBezTo>
                      <a:pt x="20" y="24"/>
                      <a:pt x="12" y="30"/>
                      <a:pt x="6" y="35"/>
                    </a:cubicBezTo>
                    <a:cubicBezTo>
                      <a:pt x="6" y="35"/>
                      <a:pt x="5" y="36"/>
                      <a:pt x="5" y="36"/>
                    </a:cubicBezTo>
                    <a:cubicBezTo>
                      <a:pt x="3" y="38"/>
                      <a:pt x="1" y="39"/>
                      <a:pt x="0" y="41"/>
                    </a:cubicBezTo>
                    <a:cubicBezTo>
                      <a:pt x="3" y="42"/>
                      <a:pt x="6" y="44"/>
                      <a:pt x="7" y="46"/>
                    </a:cubicBezTo>
                    <a:cubicBezTo>
                      <a:pt x="8" y="47"/>
                      <a:pt x="8" y="47"/>
                      <a:pt x="9" y="48"/>
                    </a:cubicBezTo>
                    <a:cubicBezTo>
                      <a:pt x="10" y="50"/>
                      <a:pt x="10" y="51"/>
                      <a:pt x="10" y="53"/>
                    </a:cubicBezTo>
                    <a:cubicBezTo>
                      <a:pt x="10" y="54"/>
                      <a:pt x="10" y="54"/>
                      <a:pt x="10" y="55"/>
                    </a:cubicBezTo>
                    <a:cubicBezTo>
                      <a:pt x="10" y="57"/>
                      <a:pt x="9" y="58"/>
                      <a:pt x="7" y="60"/>
                    </a:cubicBezTo>
                    <a:cubicBezTo>
                      <a:pt x="7" y="60"/>
                      <a:pt x="7" y="60"/>
                      <a:pt x="7" y="60"/>
                    </a:cubicBezTo>
                    <a:cubicBezTo>
                      <a:pt x="17" y="64"/>
                      <a:pt x="27" y="68"/>
                      <a:pt x="38" y="72"/>
                    </a:cubicBezTo>
                    <a:cubicBezTo>
                      <a:pt x="42" y="73"/>
                      <a:pt x="47" y="75"/>
                      <a:pt x="52" y="76"/>
                    </a:cubicBezTo>
                    <a:cubicBezTo>
                      <a:pt x="70" y="81"/>
                      <a:pt x="89" y="84"/>
                      <a:pt x="109" y="84"/>
                    </a:cubicBezTo>
                    <a:cubicBezTo>
                      <a:pt x="119" y="84"/>
                      <a:pt x="130" y="83"/>
                      <a:pt x="141" y="81"/>
                    </a:cubicBezTo>
                    <a:cubicBezTo>
                      <a:pt x="150" y="63"/>
                      <a:pt x="145" y="46"/>
                      <a:pt x="132" y="30"/>
                    </a:cubicBezTo>
                    <a:cubicBezTo>
                      <a:pt x="129" y="27"/>
                      <a:pt x="127" y="25"/>
                      <a:pt x="124" y="22"/>
                    </a:cubicBezTo>
                    <a:cubicBezTo>
                      <a:pt x="118" y="16"/>
                      <a:pt x="111" y="10"/>
                      <a:pt x="103" y="4"/>
                    </a:cubicBezTo>
                    <a:cubicBezTo>
                      <a:pt x="103" y="4"/>
                      <a:pt x="103" y="4"/>
                      <a:pt x="103" y="4"/>
                    </a:cubicBezTo>
                    <a:cubicBezTo>
                      <a:pt x="100" y="5"/>
                      <a:pt x="97" y="5"/>
                      <a:pt x="94" y="6"/>
                    </a:cubicBezTo>
                    <a:cubicBezTo>
                      <a:pt x="94" y="6"/>
                      <a:pt x="93" y="6"/>
                      <a:pt x="92" y="6"/>
                    </a:cubicBezTo>
                    <a:cubicBezTo>
                      <a:pt x="91" y="6"/>
                      <a:pt x="91" y="6"/>
                      <a:pt x="90" y="6"/>
                    </a:cubicBezTo>
                    <a:cubicBezTo>
                      <a:pt x="88" y="6"/>
                      <a:pt x="85" y="6"/>
                      <a:pt x="82" y="5"/>
                    </a:cubicBezTo>
                    <a:cubicBezTo>
                      <a:pt x="81" y="5"/>
                      <a:pt x="80" y="5"/>
                      <a:pt x="80" y="4"/>
                    </a:cubicBezTo>
                    <a:cubicBezTo>
                      <a:pt x="76" y="3"/>
                      <a:pt x="73" y="2"/>
                      <a:pt x="70"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1" name="Google Shape;581;g17ab430885e_1_275"/>
              <p:cNvSpPr/>
              <p:nvPr/>
            </p:nvSpPr>
            <p:spPr>
              <a:xfrm>
                <a:off x="11694" y="2094"/>
                <a:ext cx="604" cy="337"/>
              </a:xfrm>
              <a:custGeom>
                <a:avLst/>
                <a:gdLst/>
                <a:ahLst/>
                <a:cxnLst/>
                <a:rect l="l" t="t" r="r" b="b"/>
                <a:pathLst>
                  <a:path w="120" h="67" extrusionOk="0">
                    <a:moveTo>
                      <a:pt x="92" y="26"/>
                    </a:moveTo>
                    <a:cubicBezTo>
                      <a:pt x="88" y="28"/>
                      <a:pt x="88" y="28"/>
                      <a:pt x="88" y="28"/>
                    </a:cubicBezTo>
                    <a:cubicBezTo>
                      <a:pt x="90" y="29"/>
                      <a:pt x="91" y="31"/>
                      <a:pt x="93" y="32"/>
                    </a:cubicBezTo>
                    <a:cubicBezTo>
                      <a:pt x="94" y="32"/>
                      <a:pt x="94" y="32"/>
                      <a:pt x="94" y="32"/>
                    </a:cubicBezTo>
                    <a:cubicBezTo>
                      <a:pt x="93" y="33"/>
                      <a:pt x="92" y="34"/>
                      <a:pt x="92" y="35"/>
                    </a:cubicBezTo>
                    <a:cubicBezTo>
                      <a:pt x="91" y="36"/>
                      <a:pt x="91" y="37"/>
                      <a:pt x="91" y="38"/>
                    </a:cubicBezTo>
                    <a:cubicBezTo>
                      <a:pt x="90" y="40"/>
                      <a:pt x="90" y="41"/>
                      <a:pt x="90" y="42"/>
                    </a:cubicBezTo>
                    <a:cubicBezTo>
                      <a:pt x="90" y="43"/>
                      <a:pt x="90" y="43"/>
                      <a:pt x="90" y="43"/>
                    </a:cubicBezTo>
                    <a:cubicBezTo>
                      <a:pt x="73" y="49"/>
                      <a:pt x="57" y="53"/>
                      <a:pt x="43" y="54"/>
                    </a:cubicBezTo>
                    <a:cubicBezTo>
                      <a:pt x="37" y="58"/>
                      <a:pt x="37" y="58"/>
                      <a:pt x="37" y="58"/>
                    </a:cubicBezTo>
                    <a:cubicBezTo>
                      <a:pt x="54" y="57"/>
                      <a:pt x="73" y="53"/>
                      <a:pt x="95" y="45"/>
                    </a:cubicBezTo>
                    <a:cubicBezTo>
                      <a:pt x="96" y="44"/>
                      <a:pt x="96" y="44"/>
                      <a:pt x="96" y="44"/>
                    </a:cubicBezTo>
                    <a:cubicBezTo>
                      <a:pt x="96" y="43"/>
                      <a:pt x="96" y="43"/>
                      <a:pt x="96" y="43"/>
                    </a:cubicBezTo>
                    <a:cubicBezTo>
                      <a:pt x="96" y="43"/>
                      <a:pt x="96" y="43"/>
                      <a:pt x="96" y="42"/>
                    </a:cubicBezTo>
                    <a:cubicBezTo>
                      <a:pt x="96" y="41"/>
                      <a:pt x="96" y="40"/>
                      <a:pt x="96" y="39"/>
                    </a:cubicBezTo>
                    <a:cubicBezTo>
                      <a:pt x="96" y="38"/>
                      <a:pt x="97" y="37"/>
                      <a:pt x="97" y="36"/>
                    </a:cubicBezTo>
                    <a:cubicBezTo>
                      <a:pt x="98" y="35"/>
                      <a:pt x="99" y="34"/>
                      <a:pt x="99" y="33"/>
                    </a:cubicBezTo>
                    <a:cubicBezTo>
                      <a:pt x="100" y="32"/>
                      <a:pt x="100" y="32"/>
                      <a:pt x="100" y="32"/>
                    </a:cubicBezTo>
                    <a:cubicBezTo>
                      <a:pt x="99" y="31"/>
                      <a:pt x="99" y="31"/>
                      <a:pt x="99" y="31"/>
                    </a:cubicBezTo>
                    <a:cubicBezTo>
                      <a:pt x="99" y="31"/>
                      <a:pt x="98" y="30"/>
                      <a:pt x="97" y="30"/>
                    </a:cubicBezTo>
                    <a:cubicBezTo>
                      <a:pt x="96" y="29"/>
                      <a:pt x="94" y="27"/>
                      <a:pt x="92" y="26"/>
                    </a:cubicBezTo>
                    <a:moveTo>
                      <a:pt x="48" y="11"/>
                    </a:moveTo>
                    <a:cubicBezTo>
                      <a:pt x="55" y="11"/>
                      <a:pt x="61" y="10"/>
                      <a:pt x="66" y="8"/>
                    </a:cubicBezTo>
                    <a:cubicBezTo>
                      <a:pt x="73" y="11"/>
                      <a:pt x="80" y="14"/>
                      <a:pt x="88" y="19"/>
                    </a:cubicBezTo>
                    <a:cubicBezTo>
                      <a:pt x="94" y="22"/>
                      <a:pt x="98" y="25"/>
                      <a:pt x="102" y="28"/>
                    </a:cubicBezTo>
                    <a:cubicBezTo>
                      <a:pt x="103" y="29"/>
                      <a:pt x="105" y="31"/>
                      <a:pt x="107" y="32"/>
                    </a:cubicBezTo>
                    <a:cubicBezTo>
                      <a:pt x="105" y="34"/>
                      <a:pt x="103" y="35"/>
                      <a:pt x="102" y="37"/>
                    </a:cubicBezTo>
                    <a:cubicBezTo>
                      <a:pt x="102" y="38"/>
                      <a:pt x="102" y="39"/>
                      <a:pt x="102" y="39"/>
                    </a:cubicBezTo>
                    <a:cubicBezTo>
                      <a:pt x="101" y="40"/>
                      <a:pt x="101" y="41"/>
                      <a:pt x="101" y="42"/>
                    </a:cubicBezTo>
                    <a:cubicBezTo>
                      <a:pt x="101" y="43"/>
                      <a:pt x="101" y="45"/>
                      <a:pt x="102" y="46"/>
                    </a:cubicBezTo>
                    <a:cubicBezTo>
                      <a:pt x="77" y="56"/>
                      <a:pt x="55" y="61"/>
                      <a:pt x="34" y="61"/>
                    </a:cubicBezTo>
                    <a:cubicBezTo>
                      <a:pt x="28" y="61"/>
                      <a:pt x="23" y="60"/>
                      <a:pt x="17" y="60"/>
                    </a:cubicBezTo>
                    <a:cubicBezTo>
                      <a:pt x="15" y="54"/>
                      <a:pt x="15" y="49"/>
                      <a:pt x="16" y="43"/>
                    </a:cubicBezTo>
                    <a:cubicBezTo>
                      <a:pt x="17" y="42"/>
                      <a:pt x="17" y="41"/>
                      <a:pt x="17" y="40"/>
                    </a:cubicBezTo>
                    <a:cubicBezTo>
                      <a:pt x="18" y="40"/>
                      <a:pt x="18" y="39"/>
                      <a:pt x="18" y="38"/>
                    </a:cubicBezTo>
                    <a:cubicBezTo>
                      <a:pt x="19" y="35"/>
                      <a:pt x="21" y="33"/>
                      <a:pt x="23" y="30"/>
                    </a:cubicBezTo>
                    <a:cubicBezTo>
                      <a:pt x="28" y="24"/>
                      <a:pt x="34" y="18"/>
                      <a:pt x="42" y="11"/>
                    </a:cubicBezTo>
                    <a:cubicBezTo>
                      <a:pt x="44" y="11"/>
                      <a:pt x="46" y="11"/>
                      <a:pt x="48" y="11"/>
                    </a:cubicBezTo>
                    <a:moveTo>
                      <a:pt x="65" y="0"/>
                    </a:moveTo>
                    <a:cubicBezTo>
                      <a:pt x="62" y="2"/>
                      <a:pt x="60" y="3"/>
                      <a:pt x="57" y="4"/>
                    </a:cubicBezTo>
                    <a:cubicBezTo>
                      <a:pt x="56" y="4"/>
                      <a:pt x="55" y="4"/>
                      <a:pt x="55" y="4"/>
                    </a:cubicBezTo>
                    <a:cubicBezTo>
                      <a:pt x="53" y="5"/>
                      <a:pt x="50" y="5"/>
                      <a:pt x="48" y="5"/>
                    </a:cubicBezTo>
                    <a:cubicBezTo>
                      <a:pt x="48" y="5"/>
                      <a:pt x="47" y="5"/>
                      <a:pt x="47" y="5"/>
                    </a:cubicBezTo>
                    <a:cubicBezTo>
                      <a:pt x="46" y="5"/>
                      <a:pt x="46" y="5"/>
                      <a:pt x="45" y="5"/>
                    </a:cubicBezTo>
                    <a:cubicBezTo>
                      <a:pt x="43" y="4"/>
                      <a:pt x="40" y="4"/>
                      <a:pt x="38" y="3"/>
                    </a:cubicBezTo>
                    <a:cubicBezTo>
                      <a:pt x="38" y="3"/>
                      <a:pt x="38" y="3"/>
                      <a:pt x="38" y="3"/>
                    </a:cubicBezTo>
                    <a:cubicBezTo>
                      <a:pt x="32" y="8"/>
                      <a:pt x="26" y="13"/>
                      <a:pt x="21" y="18"/>
                    </a:cubicBezTo>
                    <a:cubicBezTo>
                      <a:pt x="19" y="20"/>
                      <a:pt x="17" y="22"/>
                      <a:pt x="15" y="24"/>
                    </a:cubicBezTo>
                    <a:cubicBezTo>
                      <a:pt x="5" y="37"/>
                      <a:pt x="0" y="50"/>
                      <a:pt x="8" y="65"/>
                    </a:cubicBezTo>
                    <a:cubicBezTo>
                      <a:pt x="16" y="67"/>
                      <a:pt x="25" y="67"/>
                      <a:pt x="33" y="67"/>
                    </a:cubicBezTo>
                    <a:cubicBezTo>
                      <a:pt x="49" y="67"/>
                      <a:pt x="64" y="65"/>
                      <a:pt x="79" y="61"/>
                    </a:cubicBezTo>
                    <a:cubicBezTo>
                      <a:pt x="83" y="60"/>
                      <a:pt x="86" y="59"/>
                      <a:pt x="90" y="58"/>
                    </a:cubicBezTo>
                    <a:cubicBezTo>
                      <a:pt x="99" y="55"/>
                      <a:pt x="107" y="52"/>
                      <a:pt x="115" y="48"/>
                    </a:cubicBezTo>
                    <a:cubicBezTo>
                      <a:pt x="115" y="48"/>
                      <a:pt x="115" y="48"/>
                      <a:pt x="115" y="48"/>
                    </a:cubicBezTo>
                    <a:cubicBezTo>
                      <a:pt x="114" y="47"/>
                      <a:pt x="113" y="45"/>
                      <a:pt x="112" y="44"/>
                    </a:cubicBezTo>
                    <a:cubicBezTo>
                      <a:pt x="112" y="44"/>
                      <a:pt x="112" y="43"/>
                      <a:pt x="112" y="43"/>
                    </a:cubicBezTo>
                    <a:cubicBezTo>
                      <a:pt x="112" y="41"/>
                      <a:pt x="113" y="40"/>
                      <a:pt x="114" y="38"/>
                    </a:cubicBezTo>
                    <a:cubicBezTo>
                      <a:pt x="114" y="38"/>
                      <a:pt x="114" y="37"/>
                      <a:pt x="114" y="37"/>
                    </a:cubicBezTo>
                    <a:cubicBezTo>
                      <a:pt x="116" y="35"/>
                      <a:pt x="118" y="34"/>
                      <a:pt x="120" y="33"/>
                    </a:cubicBezTo>
                    <a:cubicBezTo>
                      <a:pt x="119" y="32"/>
                      <a:pt x="118" y="30"/>
                      <a:pt x="117" y="29"/>
                    </a:cubicBezTo>
                    <a:cubicBezTo>
                      <a:pt x="116" y="29"/>
                      <a:pt x="116" y="28"/>
                      <a:pt x="115" y="28"/>
                    </a:cubicBezTo>
                    <a:cubicBezTo>
                      <a:pt x="111" y="24"/>
                      <a:pt x="105" y="20"/>
                      <a:pt x="97" y="15"/>
                    </a:cubicBezTo>
                    <a:cubicBezTo>
                      <a:pt x="96" y="14"/>
                      <a:pt x="96" y="14"/>
                      <a:pt x="96" y="14"/>
                    </a:cubicBezTo>
                    <a:cubicBezTo>
                      <a:pt x="95" y="14"/>
                      <a:pt x="95" y="14"/>
                      <a:pt x="95" y="14"/>
                    </a:cubicBezTo>
                    <a:cubicBezTo>
                      <a:pt x="87" y="9"/>
                      <a:pt x="80" y="6"/>
                      <a:pt x="72" y="3"/>
                    </a:cubicBezTo>
                    <a:cubicBezTo>
                      <a:pt x="72" y="3"/>
                      <a:pt x="71" y="3"/>
                      <a:pt x="71" y="2"/>
                    </a:cubicBezTo>
                    <a:cubicBezTo>
                      <a:pt x="69" y="2"/>
                      <a:pt x="67" y="1"/>
                      <a:pt x="65"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2" name="Google Shape;582;g17ab430885e_1_275"/>
              <p:cNvSpPr/>
              <p:nvPr/>
            </p:nvSpPr>
            <p:spPr>
              <a:xfrm>
                <a:off x="9710" y="3095"/>
                <a:ext cx="584" cy="337"/>
              </a:xfrm>
              <a:custGeom>
                <a:avLst/>
                <a:gdLst/>
                <a:ahLst/>
                <a:cxnLst/>
                <a:rect l="l" t="t" r="r" b="b"/>
                <a:pathLst>
                  <a:path w="116" h="67" extrusionOk="0">
                    <a:moveTo>
                      <a:pt x="68" y="40"/>
                    </a:moveTo>
                    <a:cubicBezTo>
                      <a:pt x="77" y="61"/>
                      <a:pt x="77" y="61"/>
                      <a:pt x="77" y="61"/>
                    </a:cubicBezTo>
                    <a:cubicBezTo>
                      <a:pt x="77" y="61"/>
                      <a:pt x="77" y="62"/>
                      <a:pt x="77" y="62"/>
                    </a:cubicBezTo>
                    <a:cubicBezTo>
                      <a:pt x="77" y="62"/>
                      <a:pt x="77" y="62"/>
                      <a:pt x="77" y="62"/>
                    </a:cubicBezTo>
                    <a:cubicBezTo>
                      <a:pt x="77" y="63"/>
                      <a:pt x="77" y="63"/>
                      <a:pt x="77" y="63"/>
                    </a:cubicBezTo>
                    <a:cubicBezTo>
                      <a:pt x="77" y="63"/>
                      <a:pt x="77" y="63"/>
                      <a:pt x="77" y="63"/>
                    </a:cubicBezTo>
                    <a:cubicBezTo>
                      <a:pt x="106" y="47"/>
                      <a:pt x="106" y="47"/>
                      <a:pt x="106" y="47"/>
                    </a:cubicBezTo>
                    <a:cubicBezTo>
                      <a:pt x="106" y="47"/>
                      <a:pt x="106" y="47"/>
                      <a:pt x="106" y="47"/>
                    </a:cubicBezTo>
                    <a:cubicBezTo>
                      <a:pt x="105" y="47"/>
                      <a:pt x="105" y="47"/>
                      <a:pt x="105" y="47"/>
                    </a:cubicBezTo>
                    <a:cubicBezTo>
                      <a:pt x="105" y="47"/>
                      <a:pt x="105" y="47"/>
                      <a:pt x="104" y="47"/>
                    </a:cubicBezTo>
                    <a:cubicBezTo>
                      <a:pt x="104" y="47"/>
                      <a:pt x="104" y="47"/>
                      <a:pt x="104" y="47"/>
                    </a:cubicBezTo>
                    <a:cubicBezTo>
                      <a:pt x="103" y="47"/>
                      <a:pt x="103" y="47"/>
                      <a:pt x="103" y="47"/>
                    </a:cubicBezTo>
                    <a:cubicBezTo>
                      <a:pt x="103" y="47"/>
                      <a:pt x="102" y="47"/>
                      <a:pt x="102" y="46"/>
                    </a:cubicBezTo>
                    <a:cubicBezTo>
                      <a:pt x="101" y="46"/>
                      <a:pt x="101" y="46"/>
                      <a:pt x="101" y="46"/>
                    </a:cubicBezTo>
                    <a:cubicBezTo>
                      <a:pt x="100" y="46"/>
                      <a:pt x="100" y="46"/>
                      <a:pt x="99" y="46"/>
                    </a:cubicBezTo>
                    <a:cubicBezTo>
                      <a:pt x="68" y="40"/>
                      <a:pt x="68" y="40"/>
                      <a:pt x="68" y="40"/>
                    </a:cubicBezTo>
                    <a:moveTo>
                      <a:pt x="8" y="25"/>
                    </a:moveTo>
                    <a:cubicBezTo>
                      <a:pt x="5" y="25"/>
                      <a:pt x="2" y="25"/>
                      <a:pt x="0" y="26"/>
                    </a:cubicBezTo>
                    <a:cubicBezTo>
                      <a:pt x="71" y="67"/>
                      <a:pt x="71" y="67"/>
                      <a:pt x="71" y="67"/>
                    </a:cubicBezTo>
                    <a:cubicBezTo>
                      <a:pt x="73" y="65"/>
                      <a:pt x="74" y="63"/>
                      <a:pt x="73" y="61"/>
                    </a:cubicBezTo>
                    <a:cubicBezTo>
                      <a:pt x="64" y="39"/>
                      <a:pt x="64" y="39"/>
                      <a:pt x="64" y="39"/>
                    </a:cubicBezTo>
                    <a:cubicBezTo>
                      <a:pt x="63" y="39"/>
                      <a:pt x="63" y="39"/>
                      <a:pt x="63" y="39"/>
                    </a:cubicBezTo>
                    <a:cubicBezTo>
                      <a:pt x="60" y="39"/>
                      <a:pt x="57" y="37"/>
                      <a:pt x="54" y="36"/>
                    </a:cubicBezTo>
                    <a:cubicBezTo>
                      <a:pt x="52" y="35"/>
                      <a:pt x="50" y="33"/>
                      <a:pt x="49" y="31"/>
                    </a:cubicBezTo>
                    <a:cubicBezTo>
                      <a:pt x="48" y="30"/>
                      <a:pt x="48" y="30"/>
                      <a:pt x="48" y="30"/>
                    </a:cubicBezTo>
                    <a:cubicBezTo>
                      <a:pt x="10" y="25"/>
                      <a:pt x="10" y="25"/>
                      <a:pt x="10" y="25"/>
                    </a:cubicBezTo>
                    <a:cubicBezTo>
                      <a:pt x="10" y="25"/>
                      <a:pt x="9" y="25"/>
                      <a:pt x="8" y="25"/>
                    </a:cubicBezTo>
                    <a:moveTo>
                      <a:pt x="36" y="6"/>
                    </a:moveTo>
                    <a:cubicBezTo>
                      <a:pt x="7" y="23"/>
                      <a:pt x="7" y="23"/>
                      <a:pt x="7" y="23"/>
                    </a:cubicBezTo>
                    <a:cubicBezTo>
                      <a:pt x="7" y="23"/>
                      <a:pt x="7" y="23"/>
                      <a:pt x="7" y="23"/>
                    </a:cubicBezTo>
                    <a:cubicBezTo>
                      <a:pt x="7" y="23"/>
                      <a:pt x="7" y="23"/>
                      <a:pt x="8" y="23"/>
                    </a:cubicBezTo>
                    <a:cubicBezTo>
                      <a:pt x="8" y="23"/>
                      <a:pt x="8" y="23"/>
                      <a:pt x="8" y="23"/>
                    </a:cubicBezTo>
                    <a:cubicBezTo>
                      <a:pt x="9" y="23"/>
                      <a:pt x="9" y="23"/>
                      <a:pt x="9" y="23"/>
                    </a:cubicBezTo>
                    <a:cubicBezTo>
                      <a:pt x="10" y="23"/>
                      <a:pt x="11" y="23"/>
                      <a:pt x="11" y="23"/>
                    </a:cubicBezTo>
                    <a:cubicBezTo>
                      <a:pt x="47" y="28"/>
                      <a:pt x="47" y="28"/>
                      <a:pt x="47" y="28"/>
                    </a:cubicBezTo>
                    <a:cubicBezTo>
                      <a:pt x="37" y="10"/>
                      <a:pt x="37" y="10"/>
                      <a:pt x="37" y="10"/>
                    </a:cubicBezTo>
                    <a:cubicBezTo>
                      <a:pt x="36" y="10"/>
                      <a:pt x="36" y="9"/>
                      <a:pt x="36" y="9"/>
                    </a:cubicBezTo>
                    <a:cubicBezTo>
                      <a:pt x="36" y="9"/>
                      <a:pt x="36" y="9"/>
                      <a:pt x="36" y="9"/>
                    </a:cubicBezTo>
                    <a:cubicBezTo>
                      <a:pt x="36" y="8"/>
                      <a:pt x="36" y="8"/>
                      <a:pt x="36" y="8"/>
                    </a:cubicBezTo>
                    <a:cubicBezTo>
                      <a:pt x="36" y="7"/>
                      <a:pt x="36" y="7"/>
                      <a:pt x="36" y="7"/>
                    </a:cubicBezTo>
                    <a:cubicBezTo>
                      <a:pt x="36" y="6"/>
                      <a:pt x="36" y="6"/>
                      <a:pt x="36" y="6"/>
                    </a:cubicBezTo>
                    <a:cubicBezTo>
                      <a:pt x="36" y="6"/>
                      <a:pt x="36" y="6"/>
                      <a:pt x="36" y="6"/>
                    </a:cubicBezTo>
                    <a:cubicBezTo>
                      <a:pt x="36" y="6"/>
                      <a:pt x="36" y="6"/>
                      <a:pt x="36" y="6"/>
                    </a:cubicBezTo>
                    <a:moveTo>
                      <a:pt x="46" y="0"/>
                    </a:moveTo>
                    <a:cubicBezTo>
                      <a:pt x="43" y="2"/>
                      <a:pt x="43" y="2"/>
                      <a:pt x="43" y="2"/>
                    </a:cubicBezTo>
                    <a:cubicBezTo>
                      <a:pt x="40" y="4"/>
                      <a:pt x="38" y="7"/>
                      <a:pt x="40" y="10"/>
                    </a:cubicBezTo>
                    <a:cubicBezTo>
                      <a:pt x="52" y="30"/>
                      <a:pt x="52" y="30"/>
                      <a:pt x="52" y="30"/>
                    </a:cubicBezTo>
                    <a:cubicBezTo>
                      <a:pt x="54" y="34"/>
                      <a:pt x="58" y="36"/>
                      <a:pt x="64" y="37"/>
                    </a:cubicBezTo>
                    <a:cubicBezTo>
                      <a:pt x="100" y="44"/>
                      <a:pt x="100" y="44"/>
                      <a:pt x="100" y="44"/>
                    </a:cubicBezTo>
                    <a:cubicBezTo>
                      <a:pt x="101" y="44"/>
                      <a:pt x="103" y="45"/>
                      <a:pt x="104" y="45"/>
                    </a:cubicBezTo>
                    <a:cubicBezTo>
                      <a:pt x="108" y="45"/>
                      <a:pt x="111" y="44"/>
                      <a:pt x="114" y="42"/>
                    </a:cubicBezTo>
                    <a:cubicBezTo>
                      <a:pt x="116" y="41"/>
                      <a:pt x="116" y="41"/>
                      <a:pt x="116" y="41"/>
                    </a:cubicBezTo>
                    <a:cubicBezTo>
                      <a:pt x="46" y="0"/>
                      <a:pt x="46" y="0"/>
                      <a:pt x="46"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3" name="Google Shape;583;g17ab430885e_1_275"/>
              <p:cNvSpPr/>
              <p:nvPr/>
            </p:nvSpPr>
            <p:spPr>
              <a:xfrm>
                <a:off x="14217" y="3874"/>
                <a:ext cx="730" cy="423"/>
              </a:xfrm>
              <a:custGeom>
                <a:avLst/>
                <a:gdLst/>
                <a:ahLst/>
                <a:cxnLst/>
                <a:rect l="l" t="t" r="r" b="b"/>
                <a:pathLst>
                  <a:path w="145" h="84" extrusionOk="0">
                    <a:moveTo>
                      <a:pt x="60" y="50"/>
                    </a:moveTo>
                    <a:cubicBezTo>
                      <a:pt x="22" y="58"/>
                      <a:pt x="22" y="58"/>
                      <a:pt x="22" y="58"/>
                    </a:cubicBezTo>
                    <a:cubicBezTo>
                      <a:pt x="21" y="58"/>
                      <a:pt x="20" y="58"/>
                      <a:pt x="19" y="58"/>
                    </a:cubicBezTo>
                    <a:cubicBezTo>
                      <a:pt x="18" y="58"/>
                      <a:pt x="18" y="58"/>
                      <a:pt x="18" y="58"/>
                    </a:cubicBezTo>
                    <a:cubicBezTo>
                      <a:pt x="18" y="58"/>
                      <a:pt x="17" y="58"/>
                      <a:pt x="16" y="58"/>
                    </a:cubicBezTo>
                    <a:cubicBezTo>
                      <a:pt x="15" y="58"/>
                      <a:pt x="15" y="58"/>
                      <a:pt x="15" y="58"/>
                    </a:cubicBezTo>
                    <a:cubicBezTo>
                      <a:pt x="15" y="58"/>
                      <a:pt x="15" y="58"/>
                      <a:pt x="15" y="58"/>
                    </a:cubicBezTo>
                    <a:cubicBezTo>
                      <a:pt x="14" y="58"/>
                      <a:pt x="14" y="58"/>
                      <a:pt x="14" y="58"/>
                    </a:cubicBezTo>
                    <a:cubicBezTo>
                      <a:pt x="13" y="58"/>
                      <a:pt x="13" y="58"/>
                      <a:pt x="13" y="58"/>
                    </a:cubicBezTo>
                    <a:cubicBezTo>
                      <a:pt x="12" y="58"/>
                      <a:pt x="12" y="58"/>
                      <a:pt x="12" y="58"/>
                    </a:cubicBezTo>
                    <a:cubicBezTo>
                      <a:pt x="49" y="79"/>
                      <a:pt x="49" y="79"/>
                      <a:pt x="49" y="79"/>
                    </a:cubicBezTo>
                    <a:cubicBezTo>
                      <a:pt x="49" y="79"/>
                      <a:pt x="49" y="79"/>
                      <a:pt x="49" y="79"/>
                    </a:cubicBezTo>
                    <a:cubicBezTo>
                      <a:pt x="49" y="79"/>
                      <a:pt x="49" y="78"/>
                      <a:pt x="49" y="78"/>
                    </a:cubicBezTo>
                    <a:cubicBezTo>
                      <a:pt x="49" y="77"/>
                      <a:pt x="49" y="77"/>
                      <a:pt x="49" y="77"/>
                    </a:cubicBezTo>
                    <a:cubicBezTo>
                      <a:pt x="49" y="77"/>
                      <a:pt x="49" y="76"/>
                      <a:pt x="49" y="76"/>
                    </a:cubicBezTo>
                    <a:cubicBezTo>
                      <a:pt x="60" y="50"/>
                      <a:pt x="60" y="50"/>
                      <a:pt x="60" y="50"/>
                    </a:cubicBezTo>
                    <a:moveTo>
                      <a:pt x="135" y="31"/>
                    </a:moveTo>
                    <a:cubicBezTo>
                      <a:pt x="134" y="31"/>
                      <a:pt x="133" y="31"/>
                      <a:pt x="132" y="31"/>
                    </a:cubicBezTo>
                    <a:cubicBezTo>
                      <a:pt x="85" y="38"/>
                      <a:pt x="85" y="38"/>
                      <a:pt x="85" y="38"/>
                    </a:cubicBezTo>
                    <a:cubicBezTo>
                      <a:pt x="84" y="39"/>
                      <a:pt x="84" y="39"/>
                      <a:pt x="84" y="39"/>
                    </a:cubicBezTo>
                    <a:cubicBezTo>
                      <a:pt x="83" y="41"/>
                      <a:pt x="81" y="43"/>
                      <a:pt x="78" y="45"/>
                    </a:cubicBezTo>
                    <a:cubicBezTo>
                      <a:pt x="75" y="47"/>
                      <a:pt x="71" y="48"/>
                      <a:pt x="67" y="49"/>
                    </a:cubicBezTo>
                    <a:cubicBezTo>
                      <a:pt x="65" y="49"/>
                      <a:pt x="65" y="49"/>
                      <a:pt x="65" y="49"/>
                    </a:cubicBezTo>
                    <a:cubicBezTo>
                      <a:pt x="53" y="76"/>
                      <a:pt x="53" y="76"/>
                      <a:pt x="53" y="76"/>
                    </a:cubicBezTo>
                    <a:cubicBezTo>
                      <a:pt x="52" y="79"/>
                      <a:pt x="54" y="82"/>
                      <a:pt x="57" y="84"/>
                    </a:cubicBezTo>
                    <a:cubicBezTo>
                      <a:pt x="145" y="33"/>
                      <a:pt x="145" y="33"/>
                      <a:pt x="145" y="33"/>
                    </a:cubicBezTo>
                    <a:cubicBezTo>
                      <a:pt x="142" y="32"/>
                      <a:pt x="139" y="31"/>
                      <a:pt x="135" y="31"/>
                    </a:cubicBezTo>
                    <a:moveTo>
                      <a:pt x="100" y="7"/>
                    </a:moveTo>
                    <a:cubicBezTo>
                      <a:pt x="100" y="8"/>
                      <a:pt x="100" y="8"/>
                      <a:pt x="100" y="8"/>
                    </a:cubicBezTo>
                    <a:cubicBezTo>
                      <a:pt x="100" y="8"/>
                      <a:pt x="100" y="8"/>
                      <a:pt x="100" y="8"/>
                    </a:cubicBezTo>
                    <a:cubicBezTo>
                      <a:pt x="100" y="9"/>
                      <a:pt x="100" y="9"/>
                      <a:pt x="100" y="9"/>
                    </a:cubicBezTo>
                    <a:cubicBezTo>
                      <a:pt x="100" y="10"/>
                      <a:pt x="100" y="10"/>
                      <a:pt x="100" y="10"/>
                    </a:cubicBezTo>
                    <a:cubicBezTo>
                      <a:pt x="100" y="11"/>
                      <a:pt x="100" y="11"/>
                      <a:pt x="100" y="11"/>
                    </a:cubicBezTo>
                    <a:cubicBezTo>
                      <a:pt x="100" y="11"/>
                      <a:pt x="100" y="11"/>
                      <a:pt x="100" y="11"/>
                    </a:cubicBezTo>
                    <a:cubicBezTo>
                      <a:pt x="100" y="12"/>
                      <a:pt x="100" y="12"/>
                      <a:pt x="99" y="13"/>
                    </a:cubicBezTo>
                    <a:cubicBezTo>
                      <a:pt x="87" y="35"/>
                      <a:pt x="87" y="35"/>
                      <a:pt x="87" y="35"/>
                    </a:cubicBezTo>
                    <a:cubicBezTo>
                      <a:pt x="131" y="29"/>
                      <a:pt x="131" y="29"/>
                      <a:pt x="131" y="29"/>
                    </a:cubicBezTo>
                    <a:cubicBezTo>
                      <a:pt x="132" y="29"/>
                      <a:pt x="133" y="28"/>
                      <a:pt x="134" y="28"/>
                    </a:cubicBezTo>
                    <a:cubicBezTo>
                      <a:pt x="135" y="28"/>
                      <a:pt x="135" y="28"/>
                      <a:pt x="135" y="28"/>
                    </a:cubicBezTo>
                    <a:cubicBezTo>
                      <a:pt x="135" y="28"/>
                      <a:pt x="135" y="28"/>
                      <a:pt x="135" y="28"/>
                    </a:cubicBezTo>
                    <a:cubicBezTo>
                      <a:pt x="136" y="28"/>
                      <a:pt x="136" y="28"/>
                      <a:pt x="136" y="28"/>
                    </a:cubicBezTo>
                    <a:cubicBezTo>
                      <a:pt x="137" y="28"/>
                      <a:pt x="137" y="28"/>
                      <a:pt x="137" y="28"/>
                    </a:cubicBezTo>
                    <a:cubicBezTo>
                      <a:pt x="100" y="7"/>
                      <a:pt x="100" y="7"/>
                      <a:pt x="100" y="7"/>
                    </a:cubicBezTo>
                    <a:moveTo>
                      <a:pt x="88" y="0"/>
                    </a:moveTo>
                    <a:cubicBezTo>
                      <a:pt x="0" y="51"/>
                      <a:pt x="0" y="51"/>
                      <a:pt x="0" y="51"/>
                    </a:cubicBezTo>
                    <a:cubicBezTo>
                      <a:pt x="3" y="53"/>
                      <a:pt x="3" y="53"/>
                      <a:pt x="3" y="53"/>
                    </a:cubicBezTo>
                    <a:cubicBezTo>
                      <a:pt x="6" y="55"/>
                      <a:pt x="11" y="56"/>
                      <a:pt x="15" y="56"/>
                    </a:cubicBezTo>
                    <a:cubicBezTo>
                      <a:pt x="17" y="56"/>
                      <a:pt x="19" y="56"/>
                      <a:pt x="20" y="55"/>
                    </a:cubicBezTo>
                    <a:cubicBezTo>
                      <a:pt x="65" y="47"/>
                      <a:pt x="65" y="47"/>
                      <a:pt x="65" y="47"/>
                    </a:cubicBezTo>
                    <a:cubicBezTo>
                      <a:pt x="72" y="45"/>
                      <a:pt x="78" y="42"/>
                      <a:pt x="80" y="38"/>
                    </a:cubicBezTo>
                    <a:cubicBezTo>
                      <a:pt x="95" y="12"/>
                      <a:pt x="95" y="12"/>
                      <a:pt x="95" y="12"/>
                    </a:cubicBezTo>
                    <a:cubicBezTo>
                      <a:pt x="97" y="8"/>
                      <a:pt x="96" y="5"/>
                      <a:pt x="91" y="2"/>
                    </a:cubicBezTo>
                    <a:cubicBezTo>
                      <a:pt x="88" y="0"/>
                      <a:pt x="88" y="0"/>
                      <a:pt x="88"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4" name="Google Shape;584;g17ab430885e_1_275"/>
              <p:cNvSpPr/>
              <p:nvPr/>
            </p:nvSpPr>
            <p:spPr>
              <a:xfrm>
                <a:off x="8340" y="4885"/>
                <a:ext cx="1169" cy="719"/>
              </a:xfrm>
              <a:custGeom>
                <a:avLst/>
                <a:gdLst/>
                <a:ahLst/>
                <a:cxnLst/>
                <a:rect l="l" t="t" r="r" b="b"/>
                <a:pathLst>
                  <a:path w="232" h="143" extrusionOk="0">
                    <a:moveTo>
                      <a:pt x="67" y="125"/>
                    </a:moveTo>
                    <a:cubicBezTo>
                      <a:pt x="64" y="125"/>
                      <a:pt x="60" y="125"/>
                      <a:pt x="57" y="124"/>
                    </a:cubicBezTo>
                    <a:cubicBezTo>
                      <a:pt x="38" y="121"/>
                      <a:pt x="28" y="109"/>
                      <a:pt x="34" y="99"/>
                    </a:cubicBezTo>
                    <a:cubicBezTo>
                      <a:pt x="38" y="90"/>
                      <a:pt x="52" y="84"/>
                      <a:pt x="67" y="84"/>
                    </a:cubicBezTo>
                    <a:cubicBezTo>
                      <a:pt x="71" y="84"/>
                      <a:pt x="74" y="85"/>
                      <a:pt x="78" y="85"/>
                    </a:cubicBezTo>
                    <a:cubicBezTo>
                      <a:pt x="96" y="89"/>
                      <a:pt x="106" y="100"/>
                      <a:pt x="101" y="111"/>
                    </a:cubicBezTo>
                    <a:cubicBezTo>
                      <a:pt x="96" y="119"/>
                      <a:pt x="82" y="125"/>
                      <a:pt x="67" y="125"/>
                    </a:cubicBezTo>
                    <a:moveTo>
                      <a:pt x="69" y="66"/>
                    </a:moveTo>
                    <a:cubicBezTo>
                      <a:pt x="53" y="67"/>
                      <a:pt x="53" y="67"/>
                      <a:pt x="53" y="67"/>
                    </a:cubicBezTo>
                    <a:cubicBezTo>
                      <a:pt x="49" y="76"/>
                      <a:pt x="49" y="76"/>
                      <a:pt x="49" y="76"/>
                    </a:cubicBezTo>
                    <a:cubicBezTo>
                      <a:pt x="38" y="80"/>
                      <a:pt x="38" y="80"/>
                      <a:pt x="38" y="80"/>
                    </a:cubicBezTo>
                    <a:cubicBezTo>
                      <a:pt x="22" y="76"/>
                      <a:pt x="22" y="76"/>
                      <a:pt x="22" y="76"/>
                    </a:cubicBezTo>
                    <a:cubicBezTo>
                      <a:pt x="11" y="84"/>
                      <a:pt x="11" y="84"/>
                      <a:pt x="11" y="84"/>
                    </a:cubicBezTo>
                    <a:cubicBezTo>
                      <a:pt x="20" y="92"/>
                      <a:pt x="20" y="92"/>
                      <a:pt x="20" y="92"/>
                    </a:cubicBezTo>
                    <a:cubicBezTo>
                      <a:pt x="16" y="99"/>
                      <a:pt x="16" y="99"/>
                      <a:pt x="16" y="99"/>
                    </a:cubicBezTo>
                    <a:cubicBezTo>
                      <a:pt x="0" y="103"/>
                      <a:pt x="0" y="103"/>
                      <a:pt x="0" y="103"/>
                    </a:cubicBezTo>
                    <a:cubicBezTo>
                      <a:pt x="2" y="113"/>
                      <a:pt x="2" y="113"/>
                      <a:pt x="2" y="113"/>
                    </a:cubicBezTo>
                    <a:cubicBezTo>
                      <a:pt x="18" y="115"/>
                      <a:pt x="18" y="115"/>
                      <a:pt x="18" y="115"/>
                    </a:cubicBezTo>
                    <a:cubicBezTo>
                      <a:pt x="24" y="122"/>
                      <a:pt x="24" y="122"/>
                      <a:pt x="24" y="122"/>
                    </a:cubicBezTo>
                    <a:cubicBezTo>
                      <a:pt x="18" y="131"/>
                      <a:pt x="18" y="131"/>
                      <a:pt x="18" y="131"/>
                    </a:cubicBezTo>
                    <a:cubicBezTo>
                      <a:pt x="31" y="137"/>
                      <a:pt x="31" y="137"/>
                      <a:pt x="31" y="137"/>
                    </a:cubicBezTo>
                    <a:cubicBezTo>
                      <a:pt x="46" y="132"/>
                      <a:pt x="46" y="132"/>
                      <a:pt x="46" y="132"/>
                    </a:cubicBezTo>
                    <a:cubicBezTo>
                      <a:pt x="58" y="134"/>
                      <a:pt x="58" y="134"/>
                      <a:pt x="58" y="134"/>
                    </a:cubicBezTo>
                    <a:cubicBezTo>
                      <a:pt x="65" y="143"/>
                      <a:pt x="65" y="143"/>
                      <a:pt x="65" y="143"/>
                    </a:cubicBezTo>
                    <a:cubicBezTo>
                      <a:pt x="81" y="142"/>
                      <a:pt x="81" y="142"/>
                      <a:pt x="81" y="142"/>
                    </a:cubicBezTo>
                    <a:cubicBezTo>
                      <a:pt x="85" y="133"/>
                      <a:pt x="85" y="133"/>
                      <a:pt x="85" y="133"/>
                    </a:cubicBezTo>
                    <a:cubicBezTo>
                      <a:pt x="97" y="129"/>
                      <a:pt x="97" y="129"/>
                      <a:pt x="97" y="129"/>
                    </a:cubicBezTo>
                    <a:cubicBezTo>
                      <a:pt x="113" y="133"/>
                      <a:pt x="113" y="133"/>
                      <a:pt x="113" y="133"/>
                    </a:cubicBezTo>
                    <a:cubicBezTo>
                      <a:pt x="123" y="125"/>
                      <a:pt x="123" y="125"/>
                      <a:pt x="123" y="125"/>
                    </a:cubicBezTo>
                    <a:cubicBezTo>
                      <a:pt x="114" y="117"/>
                      <a:pt x="114" y="117"/>
                      <a:pt x="114" y="117"/>
                    </a:cubicBezTo>
                    <a:cubicBezTo>
                      <a:pt x="118" y="110"/>
                      <a:pt x="118" y="110"/>
                      <a:pt x="118" y="110"/>
                    </a:cubicBezTo>
                    <a:cubicBezTo>
                      <a:pt x="134" y="106"/>
                      <a:pt x="134" y="106"/>
                      <a:pt x="134" y="106"/>
                    </a:cubicBezTo>
                    <a:cubicBezTo>
                      <a:pt x="132" y="97"/>
                      <a:pt x="132" y="97"/>
                      <a:pt x="132" y="97"/>
                    </a:cubicBezTo>
                    <a:cubicBezTo>
                      <a:pt x="116" y="94"/>
                      <a:pt x="116" y="94"/>
                      <a:pt x="116" y="94"/>
                    </a:cubicBezTo>
                    <a:cubicBezTo>
                      <a:pt x="110" y="88"/>
                      <a:pt x="110" y="88"/>
                      <a:pt x="110" y="88"/>
                    </a:cubicBezTo>
                    <a:cubicBezTo>
                      <a:pt x="116" y="78"/>
                      <a:pt x="116" y="78"/>
                      <a:pt x="116" y="78"/>
                    </a:cubicBezTo>
                    <a:cubicBezTo>
                      <a:pt x="103" y="72"/>
                      <a:pt x="103" y="72"/>
                      <a:pt x="103" y="72"/>
                    </a:cubicBezTo>
                    <a:cubicBezTo>
                      <a:pt x="89" y="77"/>
                      <a:pt x="89" y="77"/>
                      <a:pt x="89" y="77"/>
                    </a:cubicBezTo>
                    <a:cubicBezTo>
                      <a:pt x="76" y="75"/>
                      <a:pt x="76" y="75"/>
                      <a:pt x="76" y="75"/>
                    </a:cubicBezTo>
                    <a:cubicBezTo>
                      <a:pt x="69" y="66"/>
                      <a:pt x="69" y="66"/>
                      <a:pt x="69" y="66"/>
                    </a:cubicBezTo>
                    <a:moveTo>
                      <a:pt x="156" y="70"/>
                    </a:moveTo>
                    <a:cubicBezTo>
                      <a:pt x="151" y="70"/>
                      <a:pt x="147" y="69"/>
                      <a:pt x="143" y="69"/>
                    </a:cubicBezTo>
                    <a:cubicBezTo>
                      <a:pt x="120" y="64"/>
                      <a:pt x="107" y="50"/>
                      <a:pt x="114" y="37"/>
                    </a:cubicBezTo>
                    <a:cubicBezTo>
                      <a:pt x="120" y="26"/>
                      <a:pt x="137" y="19"/>
                      <a:pt x="156" y="19"/>
                    </a:cubicBezTo>
                    <a:cubicBezTo>
                      <a:pt x="160" y="19"/>
                      <a:pt x="164" y="20"/>
                      <a:pt x="169" y="21"/>
                    </a:cubicBezTo>
                    <a:cubicBezTo>
                      <a:pt x="192" y="25"/>
                      <a:pt x="204" y="39"/>
                      <a:pt x="197" y="52"/>
                    </a:cubicBezTo>
                    <a:cubicBezTo>
                      <a:pt x="191" y="63"/>
                      <a:pt x="174" y="70"/>
                      <a:pt x="156" y="70"/>
                    </a:cubicBezTo>
                    <a:moveTo>
                      <a:pt x="170" y="0"/>
                    </a:moveTo>
                    <a:cubicBezTo>
                      <a:pt x="158" y="10"/>
                      <a:pt x="158" y="10"/>
                      <a:pt x="158" y="10"/>
                    </a:cubicBezTo>
                    <a:cubicBezTo>
                      <a:pt x="143" y="10"/>
                      <a:pt x="143" y="10"/>
                      <a:pt x="143" y="10"/>
                    </a:cubicBezTo>
                    <a:cubicBezTo>
                      <a:pt x="128" y="3"/>
                      <a:pt x="128" y="3"/>
                      <a:pt x="128" y="3"/>
                    </a:cubicBezTo>
                    <a:cubicBezTo>
                      <a:pt x="111" y="8"/>
                      <a:pt x="111" y="8"/>
                      <a:pt x="111" y="8"/>
                    </a:cubicBezTo>
                    <a:cubicBezTo>
                      <a:pt x="114" y="19"/>
                      <a:pt x="114" y="19"/>
                      <a:pt x="114" y="19"/>
                    </a:cubicBezTo>
                    <a:cubicBezTo>
                      <a:pt x="105" y="26"/>
                      <a:pt x="105" y="26"/>
                      <a:pt x="105" y="26"/>
                    </a:cubicBezTo>
                    <a:cubicBezTo>
                      <a:pt x="85" y="26"/>
                      <a:pt x="85" y="26"/>
                      <a:pt x="85" y="26"/>
                    </a:cubicBezTo>
                    <a:cubicBezTo>
                      <a:pt x="79" y="36"/>
                      <a:pt x="79" y="36"/>
                      <a:pt x="79" y="36"/>
                    </a:cubicBezTo>
                    <a:cubicBezTo>
                      <a:pt x="95" y="43"/>
                      <a:pt x="95" y="43"/>
                      <a:pt x="95" y="43"/>
                    </a:cubicBezTo>
                    <a:cubicBezTo>
                      <a:pt x="96" y="52"/>
                      <a:pt x="96" y="52"/>
                      <a:pt x="96" y="52"/>
                    </a:cubicBezTo>
                    <a:cubicBezTo>
                      <a:pt x="83" y="60"/>
                      <a:pt x="83" y="60"/>
                      <a:pt x="83" y="60"/>
                    </a:cubicBezTo>
                    <a:cubicBezTo>
                      <a:pt x="92" y="70"/>
                      <a:pt x="92" y="70"/>
                      <a:pt x="92" y="70"/>
                    </a:cubicBezTo>
                    <a:cubicBezTo>
                      <a:pt x="111" y="68"/>
                      <a:pt x="111" y="68"/>
                      <a:pt x="111" y="68"/>
                    </a:cubicBezTo>
                    <a:cubicBezTo>
                      <a:pt x="123" y="74"/>
                      <a:pt x="123" y="74"/>
                      <a:pt x="123" y="74"/>
                    </a:cubicBezTo>
                    <a:cubicBezTo>
                      <a:pt x="123" y="85"/>
                      <a:pt x="123" y="85"/>
                      <a:pt x="123" y="85"/>
                    </a:cubicBezTo>
                    <a:cubicBezTo>
                      <a:pt x="142" y="89"/>
                      <a:pt x="142" y="89"/>
                      <a:pt x="142" y="89"/>
                    </a:cubicBezTo>
                    <a:cubicBezTo>
                      <a:pt x="153" y="80"/>
                      <a:pt x="153" y="80"/>
                      <a:pt x="153" y="80"/>
                    </a:cubicBezTo>
                    <a:cubicBezTo>
                      <a:pt x="168" y="79"/>
                      <a:pt x="168" y="79"/>
                      <a:pt x="168" y="79"/>
                    </a:cubicBezTo>
                    <a:cubicBezTo>
                      <a:pt x="183" y="87"/>
                      <a:pt x="183" y="87"/>
                      <a:pt x="183" y="87"/>
                    </a:cubicBezTo>
                    <a:cubicBezTo>
                      <a:pt x="200" y="82"/>
                      <a:pt x="200" y="82"/>
                      <a:pt x="200" y="82"/>
                    </a:cubicBezTo>
                    <a:cubicBezTo>
                      <a:pt x="197" y="70"/>
                      <a:pt x="197" y="70"/>
                      <a:pt x="197" y="70"/>
                    </a:cubicBezTo>
                    <a:cubicBezTo>
                      <a:pt x="207" y="64"/>
                      <a:pt x="207" y="64"/>
                      <a:pt x="207" y="64"/>
                    </a:cubicBezTo>
                    <a:cubicBezTo>
                      <a:pt x="226" y="63"/>
                      <a:pt x="226" y="63"/>
                      <a:pt x="226" y="63"/>
                    </a:cubicBezTo>
                    <a:cubicBezTo>
                      <a:pt x="232" y="53"/>
                      <a:pt x="232" y="53"/>
                      <a:pt x="232" y="53"/>
                    </a:cubicBezTo>
                    <a:cubicBezTo>
                      <a:pt x="216" y="46"/>
                      <a:pt x="216" y="46"/>
                      <a:pt x="216" y="46"/>
                    </a:cubicBezTo>
                    <a:cubicBezTo>
                      <a:pt x="215" y="37"/>
                      <a:pt x="215" y="37"/>
                      <a:pt x="215" y="37"/>
                    </a:cubicBezTo>
                    <a:cubicBezTo>
                      <a:pt x="228" y="29"/>
                      <a:pt x="228" y="29"/>
                      <a:pt x="228" y="29"/>
                    </a:cubicBezTo>
                    <a:cubicBezTo>
                      <a:pt x="220" y="19"/>
                      <a:pt x="220" y="19"/>
                      <a:pt x="220" y="19"/>
                    </a:cubicBezTo>
                    <a:cubicBezTo>
                      <a:pt x="200" y="21"/>
                      <a:pt x="200" y="21"/>
                      <a:pt x="200" y="21"/>
                    </a:cubicBezTo>
                    <a:cubicBezTo>
                      <a:pt x="188" y="15"/>
                      <a:pt x="188" y="15"/>
                      <a:pt x="188" y="15"/>
                    </a:cubicBezTo>
                    <a:cubicBezTo>
                      <a:pt x="188" y="4"/>
                      <a:pt x="188" y="4"/>
                      <a:pt x="188" y="4"/>
                    </a:cubicBezTo>
                    <a:cubicBezTo>
                      <a:pt x="170" y="0"/>
                      <a:pt x="170" y="0"/>
                      <a:pt x="170"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5" name="Google Shape;585;g17ab430885e_1_275"/>
              <p:cNvSpPr/>
              <p:nvPr/>
            </p:nvSpPr>
            <p:spPr>
              <a:xfrm>
                <a:off x="11830" y="6006"/>
                <a:ext cx="700" cy="433"/>
              </a:xfrm>
              <a:custGeom>
                <a:avLst/>
                <a:gdLst/>
                <a:ahLst/>
                <a:cxnLst/>
                <a:rect l="l" t="t" r="r" b="b"/>
                <a:pathLst>
                  <a:path w="139" h="86" extrusionOk="0">
                    <a:moveTo>
                      <a:pt x="99" y="75"/>
                    </a:moveTo>
                    <a:cubicBezTo>
                      <a:pt x="90" y="75"/>
                      <a:pt x="82" y="71"/>
                      <a:pt x="79" y="66"/>
                    </a:cubicBezTo>
                    <a:cubicBezTo>
                      <a:pt x="75" y="60"/>
                      <a:pt x="81" y="53"/>
                      <a:pt x="93" y="51"/>
                    </a:cubicBezTo>
                    <a:cubicBezTo>
                      <a:pt x="95" y="51"/>
                      <a:pt x="97" y="50"/>
                      <a:pt x="99" y="50"/>
                    </a:cubicBezTo>
                    <a:cubicBezTo>
                      <a:pt x="108" y="50"/>
                      <a:pt x="116" y="54"/>
                      <a:pt x="119" y="59"/>
                    </a:cubicBezTo>
                    <a:cubicBezTo>
                      <a:pt x="122" y="65"/>
                      <a:pt x="116" y="72"/>
                      <a:pt x="105" y="74"/>
                    </a:cubicBezTo>
                    <a:cubicBezTo>
                      <a:pt x="103" y="75"/>
                      <a:pt x="101" y="75"/>
                      <a:pt x="99" y="75"/>
                    </a:cubicBezTo>
                    <a:moveTo>
                      <a:pt x="98" y="40"/>
                    </a:moveTo>
                    <a:cubicBezTo>
                      <a:pt x="93" y="45"/>
                      <a:pt x="93" y="45"/>
                      <a:pt x="93" y="45"/>
                    </a:cubicBezTo>
                    <a:cubicBezTo>
                      <a:pt x="86" y="46"/>
                      <a:pt x="86" y="46"/>
                      <a:pt x="86" y="46"/>
                    </a:cubicBezTo>
                    <a:cubicBezTo>
                      <a:pt x="77" y="43"/>
                      <a:pt x="77" y="43"/>
                      <a:pt x="77" y="43"/>
                    </a:cubicBezTo>
                    <a:cubicBezTo>
                      <a:pt x="70" y="47"/>
                      <a:pt x="70" y="47"/>
                      <a:pt x="70" y="47"/>
                    </a:cubicBezTo>
                    <a:cubicBezTo>
                      <a:pt x="73" y="52"/>
                      <a:pt x="73" y="52"/>
                      <a:pt x="73" y="52"/>
                    </a:cubicBezTo>
                    <a:cubicBezTo>
                      <a:pt x="70" y="56"/>
                      <a:pt x="70" y="56"/>
                      <a:pt x="70" y="56"/>
                    </a:cubicBezTo>
                    <a:cubicBezTo>
                      <a:pt x="60" y="58"/>
                      <a:pt x="60" y="58"/>
                      <a:pt x="60" y="58"/>
                    </a:cubicBezTo>
                    <a:cubicBezTo>
                      <a:pt x="59" y="63"/>
                      <a:pt x="59" y="63"/>
                      <a:pt x="59" y="63"/>
                    </a:cubicBezTo>
                    <a:cubicBezTo>
                      <a:pt x="68" y="66"/>
                      <a:pt x="68" y="66"/>
                      <a:pt x="68" y="66"/>
                    </a:cubicBezTo>
                    <a:cubicBezTo>
                      <a:pt x="71" y="70"/>
                      <a:pt x="71" y="70"/>
                      <a:pt x="71" y="70"/>
                    </a:cubicBezTo>
                    <a:cubicBezTo>
                      <a:pt x="65" y="75"/>
                      <a:pt x="65" y="75"/>
                      <a:pt x="65" y="75"/>
                    </a:cubicBezTo>
                    <a:cubicBezTo>
                      <a:pt x="72" y="79"/>
                      <a:pt x="72" y="79"/>
                      <a:pt x="72" y="79"/>
                    </a:cubicBezTo>
                    <a:cubicBezTo>
                      <a:pt x="81" y="77"/>
                      <a:pt x="81" y="77"/>
                      <a:pt x="81" y="77"/>
                    </a:cubicBezTo>
                    <a:cubicBezTo>
                      <a:pt x="88" y="79"/>
                      <a:pt x="88" y="79"/>
                      <a:pt x="88" y="79"/>
                    </a:cubicBezTo>
                    <a:cubicBezTo>
                      <a:pt x="91" y="85"/>
                      <a:pt x="91" y="85"/>
                      <a:pt x="91" y="85"/>
                    </a:cubicBezTo>
                    <a:cubicBezTo>
                      <a:pt x="100" y="86"/>
                      <a:pt x="100" y="86"/>
                      <a:pt x="100" y="86"/>
                    </a:cubicBezTo>
                    <a:cubicBezTo>
                      <a:pt x="104" y="80"/>
                      <a:pt x="104" y="80"/>
                      <a:pt x="104" y="80"/>
                    </a:cubicBezTo>
                    <a:cubicBezTo>
                      <a:pt x="112" y="79"/>
                      <a:pt x="112" y="79"/>
                      <a:pt x="112" y="79"/>
                    </a:cubicBezTo>
                    <a:cubicBezTo>
                      <a:pt x="121" y="82"/>
                      <a:pt x="121" y="82"/>
                      <a:pt x="121" y="82"/>
                    </a:cubicBezTo>
                    <a:cubicBezTo>
                      <a:pt x="128" y="78"/>
                      <a:pt x="128" y="78"/>
                      <a:pt x="128" y="78"/>
                    </a:cubicBezTo>
                    <a:cubicBezTo>
                      <a:pt x="125" y="73"/>
                      <a:pt x="125" y="73"/>
                      <a:pt x="125" y="73"/>
                    </a:cubicBezTo>
                    <a:cubicBezTo>
                      <a:pt x="128" y="69"/>
                      <a:pt x="128" y="69"/>
                      <a:pt x="128" y="69"/>
                    </a:cubicBezTo>
                    <a:cubicBezTo>
                      <a:pt x="138" y="67"/>
                      <a:pt x="138" y="67"/>
                      <a:pt x="138" y="67"/>
                    </a:cubicBezTo>
                    <a:cubicBezTo>
                      <a:pt x="139" y="62"/>
                      <a:pt x="139" y="62"/>
                      <a:pt x="139" y="62"/>
                    </a:cubicBezTo>
                    <a:cubicBezTo>
                      <a:pt x="130" y="59"/>
                      <a:pt x="130" y="59"/>
                      <a:pt x="130" y="59"/>
                    </a:cubicBezTo>
                    <a:cubicBezTo>
                      <a:pt x="127" y="55"/>
                      <a:pt x="127" y="55"/>
                      <a:pt x="127" y="55"/>
                    </a:cubicBezTo>
                    <a:cubicBezTo>
                      <a:pt x="132" y="50"/>
                      <a:pt x="132" y="50"/>
                      <a:pt x="132" y="50"/>
                    </a:cubicBezTo>
                    <a:cubicBezTo>
                      <a:pt x="126" y="46"/>
                      <a:pt x="126" y="46"/>
                      <a:pt x="126" y="46"/>
                    </a:cubicBezTo>
                    <a:cubicBezTo>
                      <a:pt x="117" y="48"/>
                      <a:pt x="117" y="48"/>
                      <a:pt x="117" y="48"/>
                    </a:cubicBezTo>
                    <a:cubicBezTo>
                      <a:pt x="110" y="46"/>
                      <a:pt x="110" y="46"/>
                      <a:pt x="110" y="46"/>
                    </a:cubicBezTo>
                    <a:cubicBezTo>
                      <a:pt x="107" y="40"/>
                      <a:pt x="107" y="40"/>
                      <a:pt x="107" y="40"/>
                    </a:cubicBezTo>
                    <a:cubicBezTo>
                      <a:pt x="98" y="40"/>
                      <a:pt x="98" y="40"/>
                      <a:pt x="98" y="40"/>
                    </a:cubicBezTo>
                    <a:moveTo>
                      <a:pt x="46" y="42"/>
                    </a:moveTo>
                    <a:cubicBezTo>
                      <a:pt x="35" y="42"/>
                      <a:pt x="25" y="38"/>
                      <a:pt x="21" y="31"/>
                    </a:cubicBezTo>
                    <a:cubicBezTo>
                      <a:pt x="17" y="23"/>
                      <a:pt x="24" y="15"/>
                      <a:pt x="38" y="12"/>
                    </a:cubicBezTo>
                    <a:cubicBezTo>
                      <a:pt x="41" y="12"/>
                      <a:pt x="43" y="12"/>
                      <a:pt x="46" y="12"/>
                    </a:cubicBezTo>
                    <a:cubicBezTo>
                      <a:pt x="57" y="12"/>
                      <a:pt x="67" y="16"/>
                      <a:pt x="71" y="22"/>
                    </a:cubicBezTo>
                    <a:cubicBezTo>
                      <a:pt x="75" y="30"/>
                      <a:pt x="67" y="38"/>
                      <a:pt x="54" y="41"/>
                    </a:cubicBezTo>
                    <a:cubicBezTo>
                      <a:pt x="51" y="41"/>
                      <a:pt x="49" y="42"/>
                      <a:pt x="46" y="42"/>
                    </a:cubicBezTo>
                    <a:moveTo>
                      <a:pt x="38" y="0"/>
                    </a:moveTo>
                    <a:cubicBezTo>
                      <a:pt x="27" y="2"/>
                      <a:pt x="27" y="2"/>
                      <a:pt x="27" y="2"/>
                    </a:cubicBezTo>
                    <a:cubicBezTo>
                      <a:pt x="26" y="9"/>
                      <a:pt x="26" y="9"/>
                      <a:pt x="26" y="9"/>
                    </a:cubicBezTo>
                    <a:cubicBezTo>
                      <a:pt x="19" y="12"/>
                      <a:pt x="19" y="12"/>
                      <a:pt x="19" y="12"/>
                    </a:cubicBezTo>
                    <a:cubicBezTo>
                      <a:pt x="8" y="11"/>
                      <a:pt x="8" y="11"/>
                      <a:pt x="8" y="11"/>
                    </a:cubicBezTo>
                    <a:cubicBezTo>
                      <a:pt x="2" y="17"/>
                      <a:pt x="2" y="17"/>
                      <a:pt x="2" y="17"/>
                    </a:cubicBezTo>
                    <a:cubicBezTo>
                      <a:pt x="10" y="22"/>
                      <a:pt x="10" y="22"/>
                      <a:pt x="10" y="22"/>
                    </a:cubicBezTo>
                    <a:cubicBezTo>
                      <a:pt x="10" y="27"/>
                      <a:pt x="10" y="27"/>
                      <a:pt x="10" y="27"/>
                    </a:cubicBezTo>
                    <a:cubicBezTo>
                      <a:pt x="0" y="31"/>
                      <a:pt x="0" y="31"/>
                      <a:pt x="0" y="31"/>
                    </a:cubicBezTo>
                    <a:cubicBezTo>
                      <a:pt x="4" y="38"/>
                      <a:pt x="4" y="38"/>
                      <a:pt x="4" y="38"/>
                    </a:cubicBezTo>
                    <a:cubicBezTo>
                      <a:pt x="15" y="38"/>
                      <a:pt x="15" y="38"/>
                      <a:pt x="15" y="38"/>
                    </a:cubicBezTo>
                    <a:cubicBezTo>
                      <a:pt x="21" y="42"/>
                      <a:pt x="21" y="42"/>
                      <a:pt x="21" y="42"/>
                    </a:cubicBezTo>
                    <a:cubicBezTo>
                      <a:pt x="19" y="49"/>
                      <a:pt x="19" y="49"/>
                      <a:pt x="19" y="49"/>
                    </a:cubicBezTo>
                    <a:cubicBezTo>
                      <a:pt x="30" y="52"/>
                      <a:pt x="30" y="52"/>
                      <a:pt x="30" y="52"/>
                    </a:cubicBezTo>
                    <a:cubicBezTo>
                      <a:pt x="38" y="47"/>
                      <a:pt x="38" y="47"/>
                      <a:pt x="38" y="47"/>
                    </a:cubicBezTo>
                    <a:cubicBezTo>
                      <a:pt x="47" y="48"/>
                      <a:pt x="47" y="48"/>
                      <a:pt x="47" y="48"/>
                    </a:cubicBezTo>
                    <a:cubicBezTo>
                      <a:pt x="54" y="53"/>
                      <a:pt x="54" y="53"/>
                      <a:pt x="54" y="53"/>
                    </a:cubicBezTo>
                    <a:cubicBezTo>
                      <a:pt x="65" y="51"/>
                      <a:pt x="65" y="51"/>
                      <a:pt x="65" y="51"/>
                    </a:cubicBezTo>
                    <a:cubicBezTo>
                      <a:pt x="66" y="44"/>
                      <a:pt x="66" y="44"/>
                      <a:pt x="66" y="44"/>
                    </a:cubicBezTo>
                    <a:cubicBezTo>
                      <a:pt x="73" y="41"/>
                      <a:pt x="73" y="41"/>
                      <a:pt x="73" y="41"/>
                    </a:cubicBezTo>
                    <a:cubicBezTo>
                      <a:pt x="84" y="42"/>
                      <a:pt x="84" y="42"/>
                      <a:pt x="84" y="42"/>
                    </a:cubicBezTo>
                    <a:cubicBezTo>
                      <a:pt x="90" y="36"/>
                      <a:pt x="90" y="36"/>
                      <a:pt x="90" y="36"/>
                    </a:cubicBezTo>
                    <a:cubicBezTo>
                      <a:pt x="81" y="31"/>
                      <a:pt x="81" y="31"/>
                      <a:pt x="81" y="31"/>
                    </a:cubicBezTo>
                    <a:cubicBezTo>
                      <a:pt x="82" y="26"/>
                      <a:pt x="82" y="26"/>
                      <a:pt x="82" y="26"/>
                    </a:cubicBezTo>
                    <a:cubicBezTo>
                      <a:pt x="92" y="22"/>
                      <a:pt x="92" y="22"/>
                      <a:pt x="92" y="22"/>
                    </a:cubicBezTo>
                    <a:cubicBezTo>
                      <a:pt x="88" y="16"/>
                      <a:pt x="88" y="16"/>
                      <a:pt x="88" y="16"/>
                    </a:cubicBezTo>
                    <a:cubicBezTo>
                      <a:pt x="76" y="15"/>
                      <a:pt x="76" y="15"/>
                      <a:pt x="76" y="15"/>
                    </a:cubicBezTo>
                    <a:cubicBezTo>
                      <a:pt x="71" y="11"/>
                      <a:pt x="71" y="11"/>
                      <a:pt x="71" y="11"/>
                    </a:cubicBezTo>
                    <a:cubicBezTo>
                      <a:pt x="72" y="4"/>
                      <a:pt x="72" y="4"/>
                      <a:pt x="72" y="4"/>
                    </a:cubicBezTo>
                    <a:cubicBezTo>
                      <a:pt x="62" y="1"/>
                      <a:pt x="62" y="1"/>
                      <a:pt x="62" y="1"/>
                    </a:cubicBezTo>
                    <a:cubicBezTo>
                      <a:pt x="54" y="6"/>
                      <a:pt x="54" y="6"/>
                      <a:pt x="54" y="6"/>
                    </a:cubicBezTo>
                    <a:cubicBezTo>
                      <a:pt x="45" y="6"/>
                      <a:pt x="45" y="6"/>
                      <a:pt x="45" y="6"/>
                    </a:cubicBezTo>
                    <a:cubicBezTo>
                      <a:pt x="38" y="0"/>
                      <a:pt x="38" y="0"/>
                      <a:pt x="38"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6" name="Google Shape;586;g17ab430885e_1_275"/>
              <p:cNvSpPr/>
              <p:nvPr/>
            </p:nvSpPr>
            <p:spPr>
              <a:xfrm>
                <a:off x="10314" y="3245"/>
                <a:ext cx="650" cy="398"/>
              </a:xfrm>
              <a:custGeom>
                <a:avLst/>
                <a:gdLst/>
                <a:ahLst/>
                <a:cxnLst/>
                <a:rect l="l" t="t" r="r" b="b"/>
                <a:pathLst>
                  <a:path w="129" h="79" extrusionOk="0">
                    <a:moveTo>
                      <a:pt x="37" y="69"/>
                    </a:moveTo>
                    <a:cubicBezTo>
                      <a:pt x="35" y="69"/>
                      <a:pt x="33" y="69"/>
                      <a:pt x="31" y="69"/>
                    </a:cubicBezTo>
                    <a:cubicBezTo>
                      <a:pt x="21" y="67"/>
                      <a:pt x="15" y="61"/>
                      <a:pt x="18" y="55"/>
                    </a:cubicBezTo>
                    <a:cubicBezTo>
                      <a:pt x="21" y="50"/>
                      <a:pt x="29" y="47"/>
                      <a:pt x="37" y="47"/>
                    </a:cubicBezTo>
                    <a:cubicBezTo>
                      <a:pt x="39" y="47"/>
                      <a:pt x="41" y="47"/>
                      <a:pt x="43" y="47"/>
                    </a:cubicBezTo>
                    <a:cubicBezTo>
                      <a:pt x="53" y="49"/>
                      <a:pt x="59" y="55"/>
                      <a:pt x="56" y="61"/>
                    </a:cubicBezTo>
                    <a:cubicBezTo>
                      <a:pt x="53" y="66"/>
                      <a:pt x="45" y="69"/>
                      <a:pt x="37" y="69"/>
                    </a:cubicBezTo>
                    <a:moveTo>
                      <a:pt x="38" y="36"/>
                    </a:moveTo>
                    <a:cubicBezTo>
                      <a:pt x="29" y="37"/>
                      <a:pt x="29" y="37"/>
                      <a:pt x="29" y="37"/>
                    </a:cubicBezTo>
                    <a:cubicBezTo>
                      <a:pt x="27" y="42"/>
                      <a:pt x="27" y="42"/>
                      <a:pt x="27" y="42"/>
                    </a:cubicBezTo>
                    <a:cubicBezTo>
                      <a:pt x="21" y="44"/>
                      <a:pt x="21" y="44"/>
                      <a:pt x="21" y="44"/>
                    </a:cubicBezTo>
                    <a:cubicBezTo>
                      <a:pt x="12" y="42"/>
                      <a:pt x="12" y="42"/>
                      <a:pt x="12" y="42"/>
                    </a:cubicBezTo>
                    <a:cubicBezTo>
                      <a:pt x="6" y="46"/>
                      <a:pt x="6" y="46"/>
                      <a:pt x="6" y="46"/>
                    </a:cubicBezTo>
                    <a:cubicBezTo>
                      <a:pt x="11" y="51"/>
                      <a:pt x="11" y="51"/>
                      <a:pt x="11" y="51"/>
                    </a:cubicBezTo>
                    <a:cubicBezTo>
                      <a:pt x="9" y="55"/>
                      <a:pt x="9" y="55"/>
                      <a:pt x="9" y="55"/>
                    </a:cubicBezTo>
                    <a:cubicBezTo>
                      <a:pt x="0" y="57"/>
                      <a:pt x="0" y="57"/>
                      <a:pt x="0" y="57"/>
                    </a:cubicBezTo>
                    <a:cubicBezTo>
                      <a:pt x="1" y="62"/>
                      <a:pt x="1" y="62"/>
                      <a:pt x="1" y="62"/>
                    </a:cubicBezTo>
                    <a:cubicBezTo>
                      <a:pt x="10" y="64"/>
                      <a:pt x="10" y="64"/>
                      <a:pt x="10" y="64"/>
                    </a:cubicBezTo>
                    <a:cubicBezTo>
                      <a:pt x="13" y="68"/>
                      <a:pt x="13" y="68"/>
                      <a:pt x="13" y="68"/>
                    </a:cubicBezTo>
                    <a:cubicBezTo>
                      <a:pt x="10" y="73"/>
                      <a:pt x="10" y="73"/>
                      <a:pt x="10" y="73"/>
                    </a:cubicBezTo>
                    <a:cubicBezTo>
                      <a:pt x="17" y="76"/>
                      <a:pt x="17" y="76"/>
                      <a:pt x="17" y="76"/>
                    </a:cubicBezTo>
                    <a:cubicBezTo>
                      <a:pt x="25" y="73"/>
                      <a:pt x="25" y="73"/>
                      <a:pt x="25" y="73"/>
                    </a:cubicBezTo>
                    <a:cubicBezTo>
                      <a:pt x="32" y="74"/>
                      <a:pt x="32" y="74"/>
                      <a:pt x="32" y="74"/>
                    </a:cubicBezTo>
                    <a:cubicBezTo>
                      <a:pt x="36" y="79"/>
                      <a:pt x="36" y="79"/>
                      <a:pt x="36" y="79"/>
                    </a:cubicBezTo>
                    <a:cubicBezTo>
                      <a:pt x="45" y="79"/>
                      <a:pt x="45" y="79"/>
                      <a:pt x="45" y="79"/>
                    </a:cubicBezTo>
                    <a:cubicBezTo>
                      <a:pt x="47" y="74"/>
                      <a:pt x="47" y="74"/>
                      <a:pt x="47" y="74"/>
                    </a:cubicBezTo>
                    <a:cubicBezTo>
                      <a:pt x="54" y="72"/>
                      <a:pt x="54" y="72"/>
                      <a:pt x="54" y="72"/>
                    </a:cubicBezTo>
                    <a:cubicBezTo>
                      <a:pt x="63" y="74"/>
                      <a:pt x="63" y="74"/>
                      <a:pt x="63" y="74"/>
                    </a:cubicBezTo>
                    <a:cubicBezTo>
                      <a:pt x="68" y="70"/>
                      <a:pt x="68" y="70"/>
                      <a:pt x="68" y="70"/>
                    </a:cubicBezTo>
                    <a:cubicBezTo>
                      <a:pt x="64" y="65"/>
                      <a:pt x="64" y="65"/>
                      <a:pt x="64" y="65"/>
                    </a:cubicBezTo>
                    <a:cubicBezTo>
                      <a:pt x="66" y="61"/>
                      <a:pt x="66" y="61"/>
                      <a:pt x="66" y="61"/>
                    </a:cubicBezTo>
                    <a:cubicBezTo>
                      <a:pt x="74" y="59"/>
                      <a:pt x="74" y="59"/>
                      <a:pt x="74" y="59"/>
                    </a:cubicBezTo>
                    <a:cubicBezTo>
                      <a:pt x="74" y="53"/>
                      <a:pt x="74" y="53"/>
                      <a:pt x="74" y="53"/>
                    </a:cubicBezTo>
                    <a:cubicBezTo>
                      <a:pt x="64" y="52"/>
                      <a:pt x="64" y="52"/>
                      <a:pt x="64" y="52"/>
                    </a:cubicBezTo>
                    <a:cubicBezTo>
                      <a:pt x="61" y="48"/>
                      <a:pt x="61" y="48"/>
                      <a:pt x="61" y="48"/>
                    </a:cubicBezTo>
                    <a:cubicBezTo>
                      <a:pt x="64" y="43"/>
                      <a:pt x="64" y="43"/>
                      <a:pt x="64" y="43"/>
                    </a:cubicBezTo>
                    <a:cubicBezTo>
                      <a:pt x="57" y="40"/>
                      <a:pt x="57" y="40"/>
                      <a:pt x="57" y="40"/>
                    </a:cubicBezTo>
                    <a:cubicBezTo>
                      <a:pt x="49" y="43"/>
                      <a:pt x="49" y="43"/>
                      <a:pt x="49" y="43"/>
                    </a:cubicBezTo>
                    <a:cubicBezTo>
                      <a:pt x="42" y="41"/>
                      <a:pt x="42" y="41"/>
                      <a:pt x="42" y="41"/>
                    </a:cubicBezTo>
                    <a:cubicBezTo>
                      <a:pt x="38" y="36"/>
                      <a:pt x="38" y="36"/>
                      <a:pt x="38" y="36"/>
                    </a:cubicBezTo>
                    <a:moveTo>
                      <a:pt x="87" y="38"/>
                    </a:moveTo>
                    <a:cubicBezTo>
                      <a:pt x="84" y="38"/>
                      <a:pt x="82" y="38"/>
                      <a:pt x="79" y="38"/>
                    </a:cubicBezTo>
                    <a:cubicBezTo>
                      <a:pt x="66" y="36"/>
                      <a:pt x="59" y="28"/>
                      <a:pt x="63" y="20"/>
                    </a:cubicBezTo>
                    <a:cubicBezTo>
                      <a:pt x="67" y="14"/>
                      <a:pt x="76" y="10"/>
                      <a:pt x="87" y="10"/>
                    </a:cubicBezTo>
                    <a:cubicBezTo>
                      <a:pt x="89" y="10"/>
                      <a:pt x="91" y="11"/>
                      <a:pt x="94" y="11"/>
                    </a:cubicBezTo>
                    <a:cubicBezTo>
                      <a:pt x="107" y="13"/>
                      <a:pt x="114" y="21"/>
                      <a:pt x="110" y="29"/>
                    </a:cubicBezTo>
                    <a:cubicBezTo>
                      <a:pt x="106" y="35"/>
                      <a:pt x="97" y="38"/>
                      <a:pt x="87" y="38"/>
                    </a:cubicBezTo>
                    <a:moveTo>
                      <a:pt x="94" y="0"/>
                    </a:moveTo>
                    <a:cubicBezTo>
                      <a:pt x="88" y="5"/>
                      <a:pt x="88" y="5"/>
                      <a:pt x="88" y="5"/>
                    </a:cubicBezTo>
                    <a:cubicBezTo>
                      <a:pt x="79" y="5"/>
                      <a:pt x="79" y="5"/>
                      <a:pt x="79" y="5"/>
                    </a:cubicBezTo>
                    <a:cubicBezTo>
                      <a:pt x="71" y="1"/>
                      <a:pt x="71" y="1"/>
                      <a:pt x="71" y="1"/>
                    </a:cubicBezTo>
                    <a:cubicBezTo>
                      <a:pt x="62" y="4"/>
                      <a:pt x="62" y="4"/>
                      <a:pt x="62" y="4"/>
                    </a:cubicBezTo>
                    <a:cubicBezTo>
                      <a:pt x="63" y="10"/>
                      <a:pt x="63" y="10"/>
                      <a:pt x="63" y="10"/>
                    </a:cubicBezTo>
                    <a:cubicBezTo>
                      <a:pt x="58" y="14"/>
                      <a:pt x="58" y="14"/>
                      <a:pt x="58" y="14"/>
                    </a:cubicBezTo>
                    <a:cubicBezTo>
                      <a:pt x="47" y="14"/>
                      <a:pt x="47" y="14"/>
                      <a:pt x="47" y="14"/>
                    </a:cubicBezTo>
                    <a:cubicBezTo>
                      <a:pt x="44" y="20"/>
                      <a:pt x="44" y="20"/>
                      <a:pt x="44" y="20"/>
                    </a:cubicBezTo>
                    <a:cubicBezTo>
                      <a:pt x="53" y="24"/>
                      <a:pt x="53" y="24"/>
                      <a:pt x="53" y="24"/>
                    </a:cubicBezTo>
                    <a:cubicBezTo>
                      <a:pt x="53" y="29"/>
                      <a:pt x="53" y="29"/>
                      <a:pt x="53" y="29"/>
                    </a:cubicBezTo>
                    <a:cubicBezTo>
                      <a:pt x="46" y="33"/>
                      <a:pt x="46" y="33"/>
                      <a:pt x="46" y="33"/>
                    </a:cubicBezTo>
                    <a:cubicBezTo>
                      <a:pt x="51" y="39"/>
                      <a:pt x="51" y="39"/>
                      <a:pt x="51" y="39"/>
                    </a:cubicBezTo>
                    <a:cubicBezTo>
                      <a:pt x="62" y="38"/>
                      <a:pt x="62" y="38"/>
                      <a:pt x="62" y="38"/>
                    </a:cubicBezTo>
                    <a:cubicBezTo>
                      <a:pt x="68" y="41"/>
                      <a:pt x="68" y="41"/>
                      <a:pt x="68" y="41"/>
                    </a:cubicBezTo>
                    <a:cubicBezTo>
                      <a:pt x="69" y="47"/>
                      <a:pt x="69" y="47"/>
                      <a:pt x="69" y="47"/>
                    </a:cubicBezTo>
                    <a:cubicBezTo>
                      <a:pt x="79" y="49"/>
                      <a:pt x="79" y="49"/>
                      <a:pt x="79" y="49"/>
                    </a:cubicBezTo>
                    <a:cubicBezTo>
                      <a:pt x="85" y="44"/>
                      <a:pt x="85" y="44"/>
                      <a:pt x="85" y="44"/>
                    </a:cubicBezTo>
                    <a:cubicBezTo>
                      <a:pt x="94" y="44"/>
                      <a:pt x="94" y="44"/>
                      <a:pt x="94" y="44"/>
                    </a:cubicBezTo>
                    <a:cubicBezTo>
                      <a:pt x="102" y="48"/>
                      <a:pt x="102" y="48"/>
                      <a:pt x="102" y="48"/>
                    </a:cubicBezTo>
                    <a:cubicBezTo>
                      <a:pt x="111" y="45"/>
                      <a:pt x="111" y="45"/>
                      <a:pt x="111" y="45"/>
                    </a:cubicBezTo>
                    <a:cubicBezTo>
                      <a:pt x="110" y="39"/>
                      <a:pt x="110" y="39"/>
                      <a:pt x="110" y="39"/>
                    </a:cubicBezTo>
                    <a:cubicBezTo>
                      <a:pt x="115" y="35"/>
                      <a:pt x="115" y="35"/>
                      <a:pt x="115" y="35"/>
                    </a:cubicBezTo>
                    <a:cubicBezTo>
                      <a:pt x="126" y="35"/>
                      <a:pt x="126" y="35"/>
                      <a:pt x="126" y="35"/>
                    </a:cubicBezTo>
                    <a:cubicBezTo>
                      <a:pt x="129" y="29"/>
                      <a:pt x="129" y="29"/>
                      <a:pt x="129" y="29"/>
                    </a:cubicBezTo>
                    <a:cubicBezTo>
                      <a:pt x="120" y="25"/>
                      <a:pt x="120" y="25"/>
                      <a:pt x="120" y="25"/>
                    </a:cubicBezTo>
                    <a:cubicBezTo>
                      <a:pt x="120" y="20"/>
                      <a:pt x="120" y="20"/>
                      <a:pt x="120" y="20"/>
                    </a:cubicBezTo>
                    <a:cubicBezTo>
                      <a:pt x="127" y="16"/>
                      <a:pt x="127" y="16"/>
                      <a:pt x="127" y="16"/>
                    </a:cubicBezTo>
                    <a:cubicBezTo>
                      <a:pt x="122" y="10"/>
                      <a:pt x="122" y="10"/>
                      <a:pt x="122" y="10"/>
                    </a:cubicBezTo>
                    <a:cubicBezTo>
                      <a:pt x="111" y="11"/>
                      <a:pt x="111" y="11"/>
                      <a:pt x="111" y="11"/>
                    </a:cubicBezTo>
                    <a:cubicBezTo>
                      <a:pt x="105" y="8"/>
                      <a:pt x="105" y="8"/>
                      <a:pt x="105" y="8"/>
                    </a:cubicBezTo>
                    <a:cubicBezTo>
                      <a:pt x="104" y="2"/>
                      <a:pt x="104" y="2"/>
                      <a:pt x="104" y="2"/>
                    </a:cubicBezTo>
                    <a:cubicBezTo>
                      <a:pt x="94" y="0"/>
                      <a:pt x="94" y="0"/>
                      <a:pt x="94"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7" name="Google Shape;587;g17ab430885e_1_275"/>
              <p:cNvSpPr/>
              <p:nvPr/>
            </p:nvSpPr>
            <p:spPr>
              <a:xfrm>
                <a:off x="11160" y="4372"/>
                <a:ext cx="66" cy="15"/>
              </a:xfrm>
              <a:custGeom>
                <a:avLst/>
                <a:gdLst/>
                <a:ahLst/>
                <a:cxnLst/>
                <a:rect l="l" t="t" r="r" b="b"/>
                <a:pathLst>
                  <a:path w="13" h="3" extrusionOk="0">
                    <a:moveTo>
                      <a:pt x="2" y="0"/>
                    </a:moveTo>
                    <a:cubicBezTo>
                      <a:pt x="2" y="2"/>
                      <a:pt x="2" y="2"/>
                      <a:pt x="2" y="2"/>
                    </a:cubicBezTo>
                    <a:cubicBezTo>
                      <a:pt x="0" y="3"/>
                      <a:pt x="0" y="3"/>
                      <a:pt x="0" y="3"/>
                    </a:cubicBezTo>
                    <a:cubicBezTo>
                      <a:pt x="1" y="3"/>
                      <a:pt x="1" y="3"/>
                      <a:pt x="1" y="3"/>
                    </a:cubicBezTo>
                    <a:cubicBezTo>
                      <a:pt x="5" y="3"/>
                      <a:pt x="9" y="3"/>
                      <a:pt x="13" y="3"/>
                    </a:cubicBezTo>
                    <a:cubicBezTo>
                      <a:pt x="7" y="0"/>
                      <a:pt x="7" y="0"/>
                      <a:pt x="7" y="0"/>
                    </a:cubicBezTo>
                    <a:cubicBezTo>
                      <a:pt x="5" y="0"/>
                      <a:pt x="4" y="0"/>
                      <a:pt x="2"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8" name="Google Shape;588;g17ab430885e_1_275"/>
              <p:cNvSpPr/>
              <p:nvPr/>
            </p:nvSpPr>
            <p:spPr>
              <a:xfrm>
                <a:off x="12530" y="3814"/>
                <a:ext cx="785" cy="558"/>
              </a:xfrm>
              <a:custGeom>
                <a:avLst/>
                <a:gdLst/>
                <a:ahLst/>
                <a:cxnLst/>
                <a:rect l="l" t="t" r="r" b="b"/>
                <a:pathLst>
                  <a:path w="156" h="111" extrusionOk="0">
                    <a:moveTo>
                      <a:pt x="91" y="50"/>
                    </a:moveTo>
                    <a:cubicBezTo>
                      <a:pt x="89" y="50"/>
                      <a:pt x="88" y="50"/>
                      <a:pt x="87" y="51"/>
                    </a:cubicBezTo>
                    <a:cubicBezTo>
                      <a:pt x="85" y="52"/>
                      <a:pt x="85" y="54"/>
                      <a:pt x="87" y="55"/>
                    </a:cubicBezTo>
                    <a:cubicBezTo>
                      <a:pt x="88" y="56"/>
                      <a:pt x="89" y="56"/>
                      <a:pt x="91" y="56"/>
                    </a:cubicBezTo>
                    <a:cubicBezTo>
                      <a:pt x="92" y="56"/>
                      <a:pt x="94" y="56"/>
                      <a:pt x="95" y="55"/>
                    </a:cubicBezTo>
                    <a:cubicBezTo>
                      <a:pt x="97" y="54"/>
                      <a:pt x="97" y="52"/>
                      <a:pt x="95" y="51"/>
                    </a:cubicBezTo>
                    <a:cubicBezTo>
                      <a:pt x="94" y="50"/>
                      <a:pt x="92" y="50"/>
                      <a:pt x="91" y="50"/>
                    </a:cubicBezTo>
                    <a:moveTo>
                      <a:pt x="74" y="40"/>
                    </a:moveTo>
                    <a:cubicBezTo>
                      <a:pt x="73" y="40"/>
                      <a:pt x="72" y="41"/>
                      <a:pt x="71" y="41"/>
                    </a:cubicBezTo>
                    <a:cubicBezTo>
                      <a:pt x="68" y="43"/>
                      <a:pt x="68" y="45"/>
                      <a:pt x="71" y="46"/>
                    </a:cubicBezTo>
                    <a:cubicBezTo>
                      <a:pt x="72" y="47"/>
                      <a:pt x="73" y="47"/>
                      <a:pt x="74" y="47"/>
                    </a:cubicBezTo>
                    <a:cubicBezTo>
                      <a:pt x="76" y="47"/>
                      <a:pt x="77" y="47"/>
                      <a:pt x="78" y="46"/>
                    </a:cubicBezTo>
                    <a:cubicBezTo>
                      <a:pt x="81" y="45"/>
                      <a:pt x="81" y="43"/>
                      <a:pt x="78" y="41"/>
                    </a:cubicBezTo>
                    <a:cubicBezTo>
                      <a:pt x="77" y="41"/>
                      <a:pt x="76" y="40"/>
                      <a:pt x="74" y="40"/>
                    </a:cubicBezTo>
                    <a:moveTo>
                      <a:pt x="58" y="31"/>
                    </a:moveTo>
                    <a:cubicBezTo>
                      <a:pt x="57" y="31"/>
                      <a:pt x="55" y="31"/>
                      <a:pt x="54" y="32"/>
                    </a:cubicBezTo>
                    <a:cubicBezTo>
                      <a:pt x="52" y="33"/>
                      <a:pt x="52" y="35"/>
                      <a:pt x="54" y="37"/>
                    </a:cubicBezTo>
                    <a:cubicBezTo>
                      <a:pt x="55" y="37"/>
                      <a:pt x="57" y="37"/>
                      <a:pt x="58" y="37"/>
                    </a:cubicBezTo>
                    <a:cubicBezTo>
                      <a:pt x="60" y="37"/>
                      <a:pt x="61" y="37"/>
                      <a:pt x="62" y="37"/>
                    </a:cubicBezTo>
                    <a:cubicBezTo>
                      <a:pt x="64" y="35"/>
                      <a:pt x="64" y="33"/>
                      <a:pt x="62" y="32"/>
                    </a:cubicBezTo>
                    <a:cubicBezTo>
                      <a:pt x="61" y="31"/>
                      <a:pt x="60" y="31"/>
                      <a:pt x="58" y="31"/>
                    </a:cubicBezTo>
                    <a:moveTo>
                      <a:pt x="80" y="101"/>
                    </a:moveTo>
                    <a:cubicBezTo>
                      <a:pt x="74" y="73"/>
                      <a:pt x="74" y="73"/>
                      <a:pt x="74" y="73"/>
                    </a:cubicBezTo>
                    <a:cubicBezTo>
                      <a:pt x="73" y="73"/>
                      <a:pt x="73" y="73"/>
                      <a:pt x="73" y="73"/>
                    </a:cubicBezTo>
                    <a:cubicBezTo>
                      <a:pt x="62" y="70"/>
                      <a:pt x="51" y="66"/>
                      <a:pt x="42" y="61"/>
                    </a:cubicBezTo>
                    <a:cubicBezTo>
                      <a:pt x="13" y="44"/>
                      <a:pt x="5" y="20"/>
                      <a:pt x="24" y="9"/>
                    </a:cubicBezTo>
                    <a:cubicBezTo>
                      <a:pt x="32" y="5"/>
                      <a:pt x="42" y="3"/>
                      <a:pt x="53" y="3"/>
                    </a:cubicBezTo>
                    <a:cubicBezTo>
                      <a:pt x="73" y="3"/>
                      <a:pt x="96" y="8"/>
                      <a:pt x="114" y="19"/>
                    </a:cubicBezTo>
                    <a:cubicBezTo>
                      <a:pt x="144" y="36"/>
                      <a:pt x="152" y="59"/>
                      <a:pt x="132" y="71"/>
                    </a:cubicBezTo>
                    <a:cubicBezTo>
                      <a:pt x="125" y="75"/>
                      <a:pt x="114" y="77"/>
                      <a:pt x="103" y="77"/>
                    </a:cubicBezTo>
                    <a:cubicBezTo>
                      <a:pt x="101" y="77"/>
                      <a:pt x="99" y="77"/>
                      <a:pt x="97" y="77"/>
                    </a:cubicBezTo>
                    <a:cubicBezTo>
                      <a:pt x="95" y="77"/>
                      <a:pt x="95" y="77"/>
                      <a:pt x="95" y="77"/>
                    </a:cubicBezTo>
                    <a:cubicBezTo>
                      <a:pt x="80" y="101"/>
                      <a:pt x="80" y="101"/>
                      <a:pt x="80" y="101"/>
                    </a:cubicBezTo>
                    <a:moveTo>
                      <a:pt x="53" y="0"/>
                    </a:moveTo>
                    <a:cubicBezTo>
                      <a:pt x="41" y="0"/>
                      <a:pt x="30" y="3"/>
                      <a:pt x="22" y="7"/>
                    </a:cubicBezTo>
                    <a:cubicBezTo>
                      <a:pt x="0" y="20"/>
                      <a:pt x="8" y="44"/>
                      <a:pt x="39" y="62"/>
                    </a:cubicBezTo>
                    <a:cubicBezTo>
                      <a:pt x="48" y="68"/>
                      <a:pt x="59" y="72"/>
                      <a:pt x="70" y="75"/>
                    </a:cubicBezTo>
                    <a:cubicBezTo>
                      <a:pt x="78" y="111"/>
                      <a:pt x="78" y="111"/>
                      <a:pt x="78" y="111"/>
                    </a:cubicBezTo>
                    <a:cubicBezTo>
                      <a:pt x="98" y="79"/>
                      <a:pt x="98" y="79"/>
                      <a:pt x="98" y="79"/>
                    </a:cubicBezTo>
                    <a:cubicBezTo>
                      <a:pt x="100" y="79"/>
                      <a:pt x="101" y="80"/>
                      <a:pt x="103" y="80"/>
                    </a:cubicBezTo>
                    <a:cubicBezTo>
                      <a:pt x="116" y="80"/>
                      <a:pt x="127" y="77"/>
                      <a:pt x="135" y="73"/>
                    </a:cubicBezTo>
                    <a:cubicBezTo>
                      <a:pt x="156" y="60"/>
                      <a:pt x="148" y="35"/>
                      <a:pt x="117" y="18"/>
                    </a:cubicBezTo>
                    <a:cubicBezTo>
                      <a:pt x="98" y="6"/>
                      <a:pt x="74" y="0"/>
                      <a:pt x="53"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89" name="Google Shape;589;g17ab430885e_1_275"/>
              <p:cNvSpPr/>
              <p:nvPr/>
            </p:nvSpPr>
            <p:spPr>
              <a:xfrm>
                <a:off x="8431" y="4367"/>
                <a:ext cx="630" cy="447"/>
              </a:xfrm>
              <a:custGeom>
                <a:avLst/>
                <a:gdLst/>
                <a:ahLst/>
                <a:cxnLst/>
                <a:rect l="l" t="t" r="r" b="b"/>
                <a:pathLst>
                  <a:path w="125" h="89" extrusionOk="0">
                    <a:moveTo>
                      <a:pt x="53" y="40"/>
                    </a:moveTo>
                    <a:cubicBezTo>
                      <a:pt x="51" y="40"/>
                      <a:pt x="50" y="40"/>
                      <a:pt x="49" y="40"/>
                    </a:cubicBezTo>
                    <a:cubicBezTo>
                      <a:pt x="48" y="42"/>
                      <a:pt x="48" y="43"/>
                      <a:pt x="49" y="44"/>
                    </a:cubicBezTo>
                    <a:cubicBezTo>
                      <a:pt x="50" y="45"/>
                      <a:pt x="51" y="45"/>
                      <a:pt x="53" y="45"/>
                    </a:cubicBezTo>
                    <a:cubicBezTo>
                      <a:pt x="54" y="45"/>
                      <a:pt x="55" y="45"/>
                      <a:pt x="56" y="44"/>
                    </a:cubicBezTo>
                    <a:cubicBezTo>
                      <a:pt x="57" y="43"/>
                      <a:pt x="57" y="42"/>
                      <a:pt x="56" y="40"/>
                    </a:cubicBezTo>
                    <a:cubicBezTo>
                      <a:pt x="55" y="40"/>
                      <a:pt x="54" y="40"/>
                      <a:pt x="53" y="40"/>
                    </a:cubicBezTo>
                    <a:moveTo>
                      <a:pt x="66" y="32"/>
                    </a:moveTo>
                    <a:cubicBezTo>
                      <a:pt x="65" y="32"/>
                      <a:pt x="63" y="32"/>
                      <a:pt x="63" y="33"/>
                    </a:cubicBezTo>
                    <a:cubicBezTo>
                      <a:pt x="61" y="34"/>
                      <a:pt x="61" y="36"/>
                      <a:pt x="63" y="37"/>
                    </a:cubicBezTo>
                    <a:cubicBezTo>
                      <a:pt x="63" y="37"/>
                      <a:pt x="65" y="37"/>
                      <a:pt x="66" y="37"/>
                    </a:cubicBezTo>
                    <a:cubicBezTo>
                      <a:pt x="67" y="37"/>
                      <a:pt x="68" y="37"/>
                      <a:pt x="69" y="37"/>
                    </a:cubicBezTo>
                    <a:cubicBezTo>
                      <a:pt x="71" y="36"/>
                      <a:pt x="71" y="34"/>
                      <a:pt x="69" y="33"/>
                    </a:cubicBezTo>
                    <a:cubicBezTo>
                      <a:pt x="68" y="32"/>
                      <a:pt x="67" y="32"/>
                      <a:pt x="66" y="32"/>
                    </a:cubicBezTo>
                    <a:moveTo>
                      <a:pt x="79" y="25"/>
                    </a:moveTo>
                    <a:cubicBezTo>
                      <a:pt x="78" y="25"/>
                      <a:pt x="76" y="25"/>
                      <a:pt x="76" y="25"/>
                    </a:cubicBezTo>
                    <a:cubicBezTo>
                      <a:pt x="74" y="26"/>
                      <a:pt x="74" y="28"/>
                      <a:pt x="76" y="29"/>
                    </a:cubicBezTo>
                    <a:cubicBezTo>
                      <a:pt x="76" y="30"/>
                      <a:pt x="78" y="30"/>
                      <a:pt x="79" y="30"/>
                    </a:cubicBezTo>
                    <a:cubicBezTo>
                      <a:pt x="80" y="30"/>
                      <a:pt x="81" y="30"/>
                      <a:pt x="82" y="29"/>
                    </a:cubicBezTo>
                    <a:cubicBezTo>
                      <a:pt x="84" y="28"/>
                      <a:pt x="84" y="26"/>
                      <a:pt x="82" y="25"/>
                    </a:cubicBezTo>
                    <a:cubicBezTo>
                      <a:pt x="81" y="25"/>
                      <a:pt x="80" y="25"/>
                      <a:pt x="79" y="25"/>
                    </a:cubicBezTo>
                    <a:moveTo>
                      <a:pt x="43" y="62"/>
                    </a:moveTo>
                    <a:cubicBezTo>
                      <a:pt x="34" y="62"/>
                      <a:pt x="25" y="60"/>
                      <a:pt x="20" y="57"/>
                    </a:cubicBezTo>
                    <a:cubicBezTo>
                      <a:pt x="4" y="47"/>
                      <a:pt x="10" y="29"/>
                      <a:pt x="34" y="15"/>
                    </a:cubicBezTo>
                    <a:cubicBezTo>
                      <a:pt x="49" y="7"/>
                      <a:pt x="67" y="2"/>
                      <a:pt x="82" y="2"/>
                    </a:cubicBezTo>
                    <a:cubicBezTo>
                      <a:pt x="92" y="2"/>
                      <a:pt x="100" y="4"/>
                      <a:pt x="106" y="7"/>
                    </a:cubicBezTo>
                    <a:cubicBezTo>
                      <a:pt x="122" y="16"/>
                      <a:pt x="115" y="35"/>
                      <a:pt x="92" y="48"/>
                    </a:cubicBezTo>
                    <a:cubicBezTo>
                      <a:pt x="84" y="53"/>
                      <a:pt x="76" y="56"/>
                      <a:pt x="67" y="58"/>
                    </a:cubicBezTo>
                    <a:cubicBezTo>
                      <a:pt x="66" y="59"/>
                      <a:pt x="66" y="59"/>
                      <a:pt x="66" y="59"/>
                    </a:cubicBezTo>
                    <a:cubicBezTo>
                      <a:pt x="61" y="81"/>
                      <a:pt x="61" y="81"/>
                      <a:pt x="61" y="81"/>
                    </a:cubicBezTo>
                    <a:cubicBezTo>
                      <a:pt x="49" y="61"/>
                      <a:pt x="49" y="61"/>
                      <a:pt x="49" y="61"/>
                    </a:cubicBezTo>
                    <a:cubicBezTo>
                      <a:pt x="48" y="62"/>
                      <a:pt x="48" y="62"/>
                      <a:pt x="48" y="62"/>
                    </a:cubicBezTo>
                    <a:cubicBezTo>
                      <a:pt x="46" y="62"/>
                      <a:pt x="45" y="62"/>
                      <a:pt x="43" y="62"/>
                    </a:cubicBezTo>
                    <a:moveTo>
                      <a:pt x="83" y="0"/>
                    </a:moveTo>
                    <a:cubicBezTo>
                      <a:pt x="66" y="0"/>
                      <a:pt x="47" y="5"/>
                      <a:pt x="32" y="14"/>
                    </a:cubicBezTo>
                    <a:cubicBezTo>
                      <a:pt x="7" y="28"/>
                      <a:pt x="0" y="48"/>
                      <a:pt x="17" y="58"/>
                    </a:cubicBezTo>
                    <a:cubicBezTo>
                      <a:pt x="24" y="62"/>
                      <a:pt x="33" y="64"/>
                      <a:pt x="43" y="64"/>
                    </a:cubicBezTo>
                    <a:cubicBezTo>
                      <a:pt x="44" y="64"/>
                      <a:pt x="46" y="64"/>
                      <a:pt x="47" y="63"/>
                    </a:cubicBezTo>
                    <a:cubicBezTo>
                      <a:pt x="63" y="89"/>
                      <a:pt x="63" y="89"/>
                      <a:pt x="63" y="89"/>
                    </a:cubicBezTo>
                    <a:cubicBezTo>
                      <a:pt x="69" y="60"/>
                      <a:pt x="69" y="60"/>
                      <a:pt x="69" y="60"/>
                    </a:cubicBezTo>
                    <a:cubicBezTo>
                      <a:pt x="78" y="57"/>
                      <a:pt x="87" y="54"/>
                      <a:pt x="94" y="50"/>
                    </a:cubicBezTo>
                    <a:cubicBezTo>
                      <a:pt x="119" y="35"/>
                      <a:pt x="125" y="16"/>
                      <a:pt x="108" y="6"/>
                    </a:cubicBezTo>
                    <a:cubicBezTo>
                      <a:pt x="102" y="2"/>
                      <a:pt x="93" y="0"/>
                      <a:pt x="83"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0" name="Google Shape;590;g17ab430885e_1_275"/>
              <p:cNvSpPr/>
              <p:nvPr/>
            </p:nvSpPr>
            <p:spPr>
              <a:xfrm>
                <a:off x="11195" y="6414"/>
                <a:ext cx="630" cy="447"/>
              </a:xfrm>
              <a:custGeom>
                <a:avLst/>
                <a:gdLst/>
                <a:ahLst/>
                <a:cxnLst/>
                <a:rect l="l" t="t" r="r" b="b"/>
                <a:pathLst>
                  <a:path w="125" h="89" extrusionOk="0">
                    <a:moveTo>
                      <a:pt x="53" y="40"/>
                    </a:moveTo>
                    <a:cubicBezTo>
                      <a:pt x="51" y="40"/>
                      <a:pt x="50" y="40"/>
                      <a:pt x="49" y="41"/>
                    </a:cubicBezTo>
                    <a:cubicBezTo>
                      <a:pt x="48" y="42"/>
                      <a:pt x="48" y="43"/>
                      <a:pt x="49" y="44"/>
                    </a:cubicBezTo>
                    <a:cubicBezTo>
                      <a:pt x="50" y="45"/>
                      <a:pt x="51" y="45"/>
                      <a:pt x="53" y="45"/>
                    </a:cubicBezTo>
                    <a:cubicBezTo>
                      <a:pt x="54" y="45"/>
                      <a:pt x="55" y="45"/>
                      <a:pt x="56" y="44"/>
                    </a:cubicBezTo>
                    <a:cubicBezTo>
                      <a:pt x="58" y="43"/>
                      <a:pt x="58" y="42"/>
                      <a:pt x="56" y="41"/>
                    </a:cubicBezTo>
                    <a:cubicBezTo>
                      <a:pt x="55" y="40"/>
                      <a:pt x="54" y="40"/>
                      <a:pt x="53" y="40"/>
                    </a:cubicBezTo>
                    <a:moveTo>
                      <a:pt x="66" y="32"/>
                    </a:moveTo>
                    <a:cubicBezTo>
                      <a:pt x="65" y="32"/>
                      <a:pt x="63" y="33"/>
                      <a:pt x="63" y="33"/>
                    </a:cubicBezTo>
                    <a:cubicBezTo>
                      <a:pt x="61" y="34"/>
                      <a:pt x="61" y="36"/>
                      <a:pt x="63" y="37"/>
                    </a:cubicBezTo>
                    <a:cubicBezTo>
                      <a:pt x="63" y="37"/>
                      <a:pt x="65" y="38"/>
                      <a:pt x="66" y="38"/>
                    </a:cubicBezTo>
                    <a:cubicBezTo>
                      <a:pt x="67" y="38"/>
                      <a:pt x="68" y="37"/>
                      <a:pt x="69" y="37"/>
                    </a:cubicBezTo>
                    <a:cubicBezTo>
                      <a:pt x="71" y="36"/>
                      <a:pt x="71" y="34"/>
                      <a:pt x="69" y="33"/>
                    </a:cubicBezTo>
                    <a:cubicBezTo>
                      <a:pt x="68" y="33"/>
                      <a:pt x="67" y="32"/>
                      <a:pt x="66" y="32"/>
                    </a:cubicBezTo>
                    <a:moveTo>
                      <a:pt x="79" y="25"/>
                    </a:moveTo>
                    <a:cubicBezTo>
                      <a:pt x="78" y="25"/>
                      <a:pt x="76" y="25"/>
                      <a:pt x="76" y="26"/>
                    </a:cubicBezTo>
                    <a:cubicBezTo>
                      <a:pt x="74" y="27"/>
                      <a:pt x="74" y="28"/>
                      <a:pt x="76" y="29"/>
                    </a:cubicBezTo>
                    <a:cubicBezTo>
                      <a:pt x="76" y="30"/>
                      <a:pt x="78" y="30"/>
                      <a:pt x="79" y="30"/>
                    </a:cubicBezTo>
                    <a:cubicBezTo>
                      <a:pt x="80" y="30"/>
                      <a:pt x="81" y="30"/>
                      <a:pt x="82" y="29"/>
                    </a:cubicBezTo>
                    <a:cubicBezTo>
                      <a:pt x="84" y="28"/>
                      <a:pt x="84" y="27"/>
                      <a:pt x="82" y="26"/>
                    </a:cubicBezTo>
                    <a:cubicBezTo>
                      <a:pt x="81" y="25"/>
                      <a:pt x="80" y="25"/>
                      <a:pt x="79" y="25"/>
                    </a:cubicBezTo>
                    <a:moveTo>
                      <a:pt x="43" y="62"/>
                    </a:moveTo>
                    <a:cubicBezTo>
                      <a:pt x="34" y="62"/>
                      <a:pt x="25" y="60"/>
                      <a:pt x="20" y="57"/>
                    </a:cubicBezTo>
                    <a:cubicBezTo>
                      <a:pt x="4" y="48"/>
                      <a:pt x="10" y="29"/>
                      <a:pt x="34" y="15"/>
                    </a:cubicBezTo>
                    <a:cubicBezTo>
                      <a:pt x="49" y="7"/>
                      <a:pt x="67" y="2"/>
                      <a:pt x="83" y="2"/>
                    </a:cubicBezTo>
                    <a:cubicBezTo>
                      <a:pt x="92" y="2"/>
                      <a:pt x="100" y="4"/>
                      <a:pt x="106" y="7"/>
                    </a:cubicBezTo>
                    <a:cubicBezTo>
                      <a:pt x="122" y="16"/>
                      <a:pt x="115" y="35"/>
                      <a:pt x="92" y="49"/>
                    </a:cubicBezTo>
                    <a:cubicBezTo>
                      <a:pt x="84" y="53"/>
                      <a:pt x="76" y="56"/>
                      <a:pt x="67" y="58"/>
                    </a:cubicBezTo>
                    <a:cubicBezTo>
                      <a:pt x="66" y="59"/>
                      <a:pt x="66" y="59"/>
                      <a:pt x="66" y="59"/>
                    </a:cubicBezTo>
                    <a:cubicBezTo>
                      <a:pt x="61" y="81"/>
                      <a:pt x="61" y="81"/>
                      <a:pt x="61" y="81"/>
                    </a:cubicBezTo>
                    <a:cubicBezTo>
                      <a:pt x="49" y="62"/>
                      <a:pt x="49" y="62"/>
                      <a:pt x="49" y="62"/>
                    </a:cubicBezTo>
                    <a:cubicBezTo>
                      <a:pt x="48" y="62"/>
                      <a:pt x="48" y="62"/>
                      <a:pt x="48" y="62"/>
                    </a:cubicBezTo>
                    <a:cubicBezTo>
                      <a:pt x="46" y="62"/>
                      <a:pt x="45" y="62"/>
                      <a:pt x="43" y="62"/>
                    </a:cubicBezTo>
                    <a:moveTo>
                      <a:pt x="83" y="0"/>
                    </a:moveTo>
                    <a:cubicBezTo>
                      <a:pt x="66" y="0"/>
                      <a:pt x="47" y="5"/>
                      <a:pt x="32" y="14"/>
                    </a:cubicBezTo>
                    <a:cubicBezTo>
                      <a:pt x="7" y="28"/>
                      <a:pt x="0" y="48"/>
                      <a:pt x="17" y="58"/>
                    </a:cubicBezTo>
                    <a:cubicBezTo>
                      <a:pt x="24" y="62"/>
                      <a:pt x="33" y="64"/>
                      <a:pt x="43" y="64"/>
                    </a:cubicBezTo>
                    <a:cubicBezTo>
                      <a:pt x="44" y="64"/>
                      <a:pt x="46" y="64"/>
                      <a:pt x="47" y="64"/>
                    </a:cubicBezTo>
                    <a:cubicBezTo>
                      <a:pt x="63" y="89"/>
                      <a:pt x="63" y="89"/>
                      <a:pt x="63" y="89"/>
                    </a:cubicBezTo>
                    <a:cubicBezTo>
                      <a:pt x="69" y="60"/>
                      <a:pt x="69" y="60"/>
                      <a:pt x="69" y="60"/>
                    </a:cubicBezTo>
                    <a:cubicBezTo>
                      <a:pt x="78" y="58"/>
                      <a:pt x="87" y="54"/>
                      <a:pt x="94" y="50"/>
                    </a:cubicBezTo>
                    <a:cubicBezTo>
                      <a:pt x="119" y="35"/>
                      <a:pt x="125" y="16"/>
                      <a:pt x="108" y="6"/>
                    </a:cubicBezTo>
                    <a:cubicBezTo>
                      <a:pt x="102" y="2"/>
                      <a:pt x="93" y="0"/>
                      <a:pt x="83"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1" name="Google Shape;591;g17ab430885e_1_275"/>
              <p:cNvSpPr/>
              <p:nvPr/>
            </p:nvSpPr>
            <p:spPr>
              <a:xfrm>
                <a:off x="9348" y="3728"/>
                <a:ext cx="1072" cy="563"/>
              </a:xfrm>
              <a:custGeom>
                <a:avLst/>
                <a:gdLst/>
                <a:ahLst/>
                <a:cxnLst/>
                <a:rect l="l" t="t" r="r" b="b"/>
                <a:pathLst>
                  <a:path w="213" h="112" extrusionOk="0">
                    <a:moveTo>
                      <a:pt x="143" y="88"/>
                    </a:moveTo>
                    <a:cubicBezTo>
                      <a:pt x="138" y="88"/>
                      <a:pt x="132" y="89"/>
                      <a:pt x="128" y="92"/>
                    </a:cubicBezTo>
                    <a:cubicBezTo>
                      <a:pt x="120" y="96"/>
                      <a:pt x="120" y="104"/>
                      <a:pt x="128" y="109"/>
                    </a:cubicBezTo>
                    <a:cubicBezTo>
                      <a:pt x="132" y="111"/>
                      <a:pt x="138" y="112"/>
                      <a:pt x="143" y="112"/>
                    </a:cubicBezTo>
                    <a:cubicBezTo>
                      <a:pt x="148" y="112"/>
                      <a:pt x="154" y="111"/>
                      <a:pt x="158" y="109"/>
                    </a:cubicBezTo>
                    <a:cubicBezTo>
                      <a:pt x="166" y="104"/>
                      <a:pt x="166" y="97"/>
                      <a:pt x="158" y="92"/>
                    </a:cubicBezTo>
                    <a:cubicBezTo>
                      <a:pt x="154" y="89"/>
                      <a:pt x="148" y="88"/>
                      <a:pt x="143" y="88"/>
                    </a:cubicBezTo>
                    <a:moveTo>
                      <a:pt x="165" y="69"/>
                    </a:moveTo>
                    <a:cubicBezTo>
                      <a:pt x="150" y="88"/>
                      <a:pt x="150" y="88"/>
                      <a:pt x="150" y="88"/>
                    </a:cubicBezTo>
                    <a:cubicBezTo>
                      <a:pt x="152" y="89"/>
                      <a:pt x="153" y="89"/>
                      <a:pt x="154" y="89"/>
                    </a:cubicBezTo>
                    <a:cubicBezTo>
                      <a:pt x="169" y="71"/>
                      <a:pt x="169" y="71"/>
                      <a:pt x="169" y="71"/>
                    </a:cubicBezTo>
                    <a:cubicBezTo>
                      <a:pt x="168" y="70"/>
                      <a:pt x="166" y="70"/>
                      <a:pt x="165" y="69"/>
                    </a:cubicBezTo>
                    <a:moveTo>
                      <a:pt x="149" y="55"/>
                    </a:moveTo>
                    <a:cubicBezTo>
                      <a:pt x="126" y="56"/>
                      <a:pt x="126" y="56"/>
                      <a:pt x="126" y="56"/>
                    </a:cubicBezTo>
                    <a:cubicBezTo>
                      <a:pt x="126" y="57"/>
                      <a:pt x="127" y="58"/>
                      <a:pt x="127" y="59"/>
                    </a:cubicBezTo>
                    <a:cubicBezTo>
                      <a:pt x="149" y="57"/>
                      <a:pt x="149" y="57"/>
                      <a:pt x="149" y="57"/>
                    </a:cubicBezTo>
                    <a:cubicBezTo>
                      <a:pt x="149" y="56"/>
                      <a:pt x="149" y="56"/>
                      <a:pt x="149" y="55"/>
                    </a:cubicBezTo>
                    <a:moveTo>
                      <a:pt x="100" y="45"/>
                    </a:moveTo>
                    <a:cubicBezTo>
                      <a:pt x="93" y="45"/>
                      <a:pt x="87" y="46"/>
                      <a:pt x="82" y="49"/>
                    </a:cubicBezTo>
                    <a:cubicBezTo>
                      <a:pt x="72" y="55"/>
                      <a:pt x="72" y="64"/>
                      <a:pt x="82" y="70"/>
                    </a:cubicBezTo>
                    <a:cubicBezTo>
                      <a:pt x="87" y="73"/>
                      <a:pt x="93" y="74"/>
                      <a:pt x="100" y="74"/>
                    </a:cubicBezTo>
                    <a:cubicBezTo>
                      <a:pt x="106" y="74"/>
                      <a:pt x="113" y="73"/>
                      <a:pt x="118" y="70"/>
                    </a:cubicBezTo>
                    <a:cubicBezTo>
                      <a:pt x="128" y="64"/>
                      <a:pt x="128" y="55"/>
                      <a:pt x="118" y="49"/>
                    </a:cubicBezTo>
                    <a:cubicBezTo>
                      <a:pt x="113" y="46"/>
                      <a:pt x="107" y="45"/>
                      <a:pt x="100" y="45"/>
                    </a:cubicBezTo>
                    <a:moveTo>
                      <a:pt x="180" y="69"/>
                    </a:moveTo>
                    <a:cubicBezTo>
                      <a:pt x="173" y="69"/>
                      <a:pt x="166" y="68"/>
                      <a:pt x="160" y="65"/>
                    </a:cubicBezTo>
                    <a:cubicBezTo>
                      <a:pt x="150" y="59"/>
                      <a:pt x="150" y="48"/>
                      <a:pt x="161" y="42"/>
                    </a:cubicBezTo>
                    <a:cubicBezTo>
                      <a:pt x="166" y="39"/>
                      <a:pt x="173" y="38"/>
                      <a:pt x="180" y="38"/>
                    </a:cubicBezTo>
                    <a:cubicBezTo>
                      <a:pt x="187" y="38"/>
                      <a:pt x="194" y="39"/>
                      <a:pt x="199" y="42"/>
                    </a:cubicBezTo>
                    <a:cubicBezTo>
                      <a:pt x="210" y="49"/>
                      <a:pt x="210" y="59"/>
                      <a:pt x="199" y="65"/>
                    </a:cubicBezTo>
                    <a:cubicBezTo>
                      <a:pt x="194" y="68"/>
                      <a:pt x="187" y="69"/>
                      <a:pt x="180" y="69"/>
                    </a:cubicBezTo>
                    <a:moveTo>
                      <a:pt x="180" y="36"/>
                    </a:moveTo>
                    <a:cubicBezTo>
                      <a:pt x="172" y="36"/>
                      <a:pt x="165" y="38"/>
                      <a:pt x="159" y="41"/>
                    </a:cubicBezTo>
                    <a:cubicBezTo>
                      <a:pt x="147" y="48"/>
                      <a:pt x="147" y="59"/>
                      <a:pt x="159" y="66"/>
                    </a:cubicBezTo>
                    <a:cubicBezTo>
                      <a:pt x="164" y="69"/>
                      <a:pt x="172" y="71"/>
                      <a:pt x="180" y="71"/>
                    </a:cubicBezTo>
                    <a:cubicBezTo>
                      <a:pt x="188" y="71"/>
                      <a:pt x="195" y="69"/>
                      <a:pt x="201" y="66"/>
                    </a:cubicBezTo>
                    <a:cubicBezTo>
                      <a:pt x="213" y="59"/>
                      <a:pt x="213" y="48"/>
                      <a:pt x="201" y="41"/>
                    </a:cubicBezTo>
                    <a:cubicBezTo>
                      <a:pt x="195" y="38"/>
                      <a:pt x="188" y="36"/>
                      <a:pt x="180" y="36"/>
                    </a:cubicBezTo>
                    <a:moveTo>
                      <a:pt x="106" y="25"/>
                    </a:moveTo>
                    <a:cubicBezTo>
                      <a:pt x="101" y="44"/>
                      <a:pt x="101" y="44"/>
                      <a:pt x="101" y="44"/>
                    </a:cubicBezTo>
                    <a:cubicBezTo>
                      <a:pt x="103" y="44"/>
                      <a:pt x="104" y="44"/>
                      <a:pt x="106" y="45"/>
                    </a:cubicBezTo>
                    <a:cubicBezTo>
                      <a:pt x="111" y="25"/>
                      <a:pt x="111" y="25"/>
                      <a:pt x="111" y="25"/>
                    </a:cubicBezTo>
                    <a:cubicBezTo>
                      <a:pt x="109" y="25"/>
                      <a:pt x="108" y="25"/>
                      <a:pt x="106" y="25"/>
                    </a:cubicBezTo>
                    <a:moveTo>
                      <a:pt x="91" y="13"/>
                    </a:moveTo>
                    <a:cubicBezTo>
                      <a:pt x="67" y="15"/>
                      <a:pt x="67" y="15"/>
                      <a:pt x="67" y="15"/>
                    </a:cubicBezTo>
                    <a:cubicBezTo>
                      <a:pt x="67" y="16"/>
                      <a:pt x="67" y="16"/>
                      <a:pt x="67" y="17"/>
                    </a:cubicBezTo>
                    <a:cubicBezTo>
                      <a:pt x="91" y="16"/>
                      <a:pt x="91" y="16"/>
                      <a:pt x="91" y="16"/>
                    </a:cubicBezTo>
                    <a:cubicBezTo>
                      <a:pt x="91" y="15"/>
                      <a:pt x="91" y="14"/>
                      <a:pt x="91" y="13"/>
                    </a:cubicBezTo>
                    <a:moveTo>
                      <a:pt x="111" y="23"/>
                    </a:moveTo>
                    <a:cubicBezTo>
                      <a:pt x="107" y="23"/>
                      <a:pt x="103" y="22"/>
                      <a:pt x="100" y="20"/>
                    </a:cubicBezTo>
                    <a:cubicBezTo>
                      <a:pt x="93" y="17"/>
                      <a:pt x="93" y="10"/>
                      <a:pt x="100" y="7"/>
                    </a:cubicBezTo>
                    <a:cubicBezTo>
                      <a:pt x="103" y="5"/>
                      <a:pt x="107" y="4"/>
                      <a:pt x="111" y="4"/>
                    </a:cubicBezTo>
                    <a:cubicBezTo>
                      <a:pt x="116" y="4"/>
                      <a:pt x="120" y="5"/>
                      <a:pt x="123" y="7"/>
                    </a:cubicBezTo>
                    <a:cubicBezTo>
                      <a:pt x="130" y="11"/>
                      <a:pt x="130" y="17"/>
                      <a:pt x="123" y="20"/>
                    </a:cubicBezTo>
                    <a:cubicBezTo>
                      <a:pt x="120" y="22"/>
                      <a:pt x="116" y="23"/>
                      <a:pt x="111" y="23"/>
                    </a:cubicBezTo>
                    <a:moveTo>
                      <a:pt x="111" y="2"/>
                    </a:moveTo>
                    <a:cubicBezTo>
                      <a:pt x="106" y="2"/>
                      <a:pt x="102" y="4"/>
                      <a:pt x="98" y="6"/>
                    </a:cubicBezTo>
                    <a:cubicBezTo>
                      <a:pt x="90" y="10"/>
                      <a:pt x="90" y="17"/>
                      <a:pt x="98" y="21"/>
                    </a:cubicBezTo>
                    <a:cubicBezTo>
                      <a:pt x="101" y="24"/>
                      <a:pt x="106" y="25"/>
                      <a:pt x="111" y="25"/>
                    </a:cubicBezTo>
                    <a:cubicBezTo>
                      <a:pt x="116" y="25"/>
                      <a:pt x="121" y="24"/>
                      <a:pt x="125" y="21"/>
                    </a:cubicBezTo>
                    <a:cubicBezTo>
                      <a:pt x="132" y="17"/>
                      <a:pt x="132" y="10"/>
                      <a:pt x="125" y="6"/>
                    </a:cubicBezTo>
                    <a:cubicBezTo>
                      <a:pt x="121" y="4"/>
                      <a:pt x="116" y="2"/>
                      <a:pt x="111" y="2"/>
                    </a:cubicBezTo>
                    <a:moveTo>
                      <a:pt x="34" y="0"/>
                    </a:moveTo>
                    <a:cubicBezTo>
                      <a:pt x="26" y="0"/>
                      <a:pt x="18" y="1"/>
                      <a:pt x="12" y="5"/>
                    </a:cubicBezTo>
                    <a:cubicBezTo>
                      <a:pt x="0" y="12"/>
                      <a:pt x="0" y="24"/>
                      <a:pt x="12" y="31"/>
                    </a:cubicBezTo>
                    <a:cubicBezTo>
                      <a:pt x="18" y="34"/>
                      <a:pt x="26" y="36"/>
                      <a:pt x="34" y="36"/>
                    </a:cubicBezTo>
                    <a:cubicBezTo>
                      <a:pt x="42" y="36"/>
                      <a:pt x="50" y="34"/>
                      <a:pt x="57" y="31"/>
                    </a:cubicBezTo>
                    <a:cubicBezTo>
                      <a:pt x="69" y="24"/>
                      <a:pt x="69" y="12"/>
                      <a:pt x="57" y="5"/>
                    </a:cubicBezTo>
                    <a:cubicBezTo>
                      <a:pt x="51" y="1"/>
                      <a:pt x="43" y="0"/>
                      <a:pt x="34"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2" name="Google Shape;592;g17ab430885e_1_275"/>
              <p:cNvSpPr/>
              <p:nvPr/>
            </p:nvSpPr>
            <p:spPr>
              <a:xfrm>
                <a:off x="12474" y="4900"/>
                <a:ext cx="897" cy="503"/>
              </a:xfrm>
              <a:custGeom>
                <a:avLst/>
                <a:gdLst/>
                <a:ahLst/>
                <a:cxnLst/>
                <a:rect l="l" t="t" r="r" b="b"/>
                <a:pathLst>
                  <a:path w="178" h="100" extrusionOk="0">
                    <a:moveTo>
                      <a:pt x="62" y="44"/>
                    </a:moveTo>
                    <a:cubicBezTo>
                      <a:pt x="55" y="44"/>
                      <a:pt x="48" y="45"/>
                      <a:pt x="42" y="48"/>
                    </a:cubicBezTo>
                    <a:cubicBezTo>
                      <a:pt x="11" y="67"/>
                      <a:pt x="11" y="67"/>
                      <a:pt x="11" y="67"/>
                    </a:cubicBezTo>
                    <a:cubicBezTo>
                      <a:pt x="0" y="73"/>
                      <a:pt x="0" y="83"/>
                      <a:pt x="11" y="89"/>
                    </a:cubicBezTo>
                    <a:cubicBezTo>
                      <a:pt x="21" y="95"/>
                      <a:pt x="21" y="95"/>
                      <a:pt x="21" y="95"/>
                    </a:cubicBezTo>
                    <a:cubicBezTo>
                      <a:pt x="26" y="98"/>
                      <a:pt x="33" y="100"/>
                      <a:pt x="41" y="100"/>
                    </a:cubicBezTo>
                    <a:cubicBezTo>
                      <a:pt x="48" y="100"/>
                      <a:pt x="55" y="98"/>
                      <a:pt x="60" y="95"/>
                    </a:cubicBezTo>
                    <a:cubicBezTo>
                      <a:pt x="92" y="77"/>
                      <a:pt x="92" y="77"/>
                      <a:pt x="92" y="77"/>
                    </a:cubicBezTo>
                    <a:cubicBezTo>
                      <a:pt x="100" y="72"/>
                      <a:pt x="102" y="64"/>
                      <a:pt x="97" y="58"/>
                    </a:cubicBezTo>
                    <a:cubicBezTo>
                      <a:pt x="83" y="66"/>
                      <a:pt x="83" y="66"/>
                      <a:pt x="83" y="66"/>
                    </a:cubicBezTo>
                    <a:cubicBezTo>
                      <a:pt x="83" y="68"/>
                      <a:pt x="82" y="69"/>
                      <a:pt x="80" y="70"/>
                    </a:cubicBezTo>
                    <a:cubicBezTo>
                      <a:pt x="48" y="88"/>
                      <a:pt x="48" y="88"/>
                      <a:pt x="48" y="88"/>
                    </a:cubicBezTo>
                    <a:cubicBezTo>
                      <a:pt x="46" y="89"/>
                      <a:pt x="43" y="90"/>
                      <a:pt x="41" y="90"/>
                    </a:cubicBezTo>
                    <a:cubicBezTo>
                      <a:pt x="38" y="90"/>
                      <a:pt x="35" y="89"/>
                      <a:pt x="33" y="88"/>
                    </a:cubicBezTo>
                    <a:cubicBezTo>
                      <a:pt x="22" y="82"/>
                      <a:pt x="22" y="82"/>
                      <a:pt x="22" y="82"/>
                    </a:cubicBezTo>
                    <a:cubicBezTo>
                      <a:pt x="18" y="80"/>
                      <a:pt x="18" y="76"/>
                      <a:pt x="22" y="73"/>
                    </a:cubicBezTo>
                    <a:cubicBezTo>
                      <a:pt x="54" y="55"/>
                      <a:pt x="54" y="55"/>
                      <a:pt x="54" y="55"/>
                    </a:cubicBezTo>
                    <a:cubicBezTo>
                      <a:pt x="56" y="54"/>
                      <a:pt x="58" y="53"/>
                      <a:pt x="60" y="53"/>
                    </a:cubicBezTo>
                    <a:cubicBezTo>
                      <a:pt x="74" y="45"/>
                      <a:pt x="74" y="45"/>
                      <a:pt x="74" y="45"/>
                    </a:cubicBezTo>
                    <a:cubicBezTo>
                      <a:pt x="70" y="44"/>
                      <a:pt x="66" y="44"/>
                      <a:pt x="62" y="44"/>
                    </a:cubicBezTo>
                    <a:moveTo>
                      <a:pt x="119" y="28"/>
                    </a:moveTo>
                    <a:cubicBezTo>
                      <a:pt x="117" y="28"/>
                      <a:pt x="115" y="28"/>
                      <a:pt x="114" y="29"/>
                    </a:cubicBezTo>
                    <a:cubicBezTo>
                      <a:pt x="53" y="64"/>
                      <a:pt x="53" y="64"/>
                      <a:pt x="53" y="64"/>
                    </a:cubicBezTo>
                    <a:cubicBezTo>
                      <a:pt x="50" y="66"/>
                      <a:pt x="50" y="68"/>
                      <a:pt x="53" y="70"/>
                    </a:cubicBezTo>
                    <a:cubicBezTo>
                      <a:pt x="54" y="71"/>
                      <a:pt x="54" y="71"/>
                      <a:pt x="54" y="71"/>
                    </a:cubicBezTo>
                    <a:cubicBezTo>
                      <a:pt x="56" y="71"/>
                      <a:pt x="58" y="72"/>
                      <a:pt x="60" y="72"/>
                    </a:cubicBezTo>
                    <a:cubicBezTo>
                      <a:pt x="61" y="72"/>
                      <a:pt x="63" y="71"/>
                      <a:pt x="65" y="71"/>
                    </a:cubicBezTo>
                    <a:cubicBezTo>
                      <a:pt x="125" y="36"/>
                      <a:pt x="125" y="36"/>
                      <a:pt x="125" y="36"/>
                    </a:cubicBezTo>
                    <a:cubicBezTo>
                      <a:pt x="128" y="34"/>
                      <a:pt x="128" y="31"/>
                      <a:pt x="125" y="30"/>
                    </a:cubicBezTo>
                    <a:cubicBezTo>
                      <a:pt x="124" y="29"/>
                      <a:pt x="124" y="29"/>
                      <a:pt x="124" y="29"/>
                    </a:cubicBezTo>
                    <a:cubicBezTo>
                      <a:pt x="122" y="28"/>
                      <a:pt x="120" y="28"/>
                      <a:pt x="119" y="28"/>
                    </a:cubicBezTo>
                    <a:moveTo>
                      <a:pt x="138" y="0"/>
                    </a:moveTo>
                    <a:cubicBezTo>
                      <a:pt x="131" y="0"/>
                      <a:pt x="124" y="1"/>
                      <a:pt x="118" y="5"/>
                    </a:cubicBezTo>
                    <a:cubicBezTo>
                      <a:pt x="86" y="23"/>
                      <a:pt x="86" y="23"/>
                      <a:pt x="86" y="23"/>
                    </a:cubicBezTo>
                    <a:cubicBezTo>
                      <a:pt x="78" y="28"/>
                      <a:pt x="76" y="35"/>
                      <a:pt x="81" y="41"/>
                    </a:cubicBezTo>
                    <a:cubicBezTo>
                      <a:pt x="95" y="33"/>
                      <a:pt x="95" y="33"/>
                      <a:pt x="95" y="33"/>
                    </a:cubicBezTo>
                    <a:cubicBezTo>
                      <a:pt x="95" y="32"/>
                      <a:pt x="97" y="31"/>
                      <a:pt x="98" y="30"/>
                    </a:cubicBezTo>
                    <a:cubicBezTo>
                      <a:pt x="130" y="11"/>
                      <a:pt x="130" y="11"/>
                      <a:pt x="130" y="11"/>
                    </a:cubicBezTo>
                    <a:cubicBezTo>
                      <a:pt x="132" y="10"/>
                      <a:pt x="135" y="9"/>
                      <a:pt x="138" y="9"/>
                    </a:cubicBezTo>
                    <a:cubicBezTo>
                      <a:pt x="141" y="9"/>
                      <a:pt x="143" y="10"/>
                      <a:pt x="146" y="11"/>
                    </a:cubicBezTo>
                    <a:cubicBezTo>
                      <a:pt x="156" y="17"/>
                      <a:pt x="156" y="17"/>
                      <a:pt x="156" y="17"/>
                    </a:cubicBezTo>
                    <a:cubicBezTo>
                      <a:pt x="160" y="20"/>
                      <a:pt x="160" y="24"/>
                      <a:pt x="156" y="26"/>
                    </a:cubicBezTo>
                    <a:cubicBezTo>
                      <a:pt x="124" y="45"/>
                      <a:pt x="124" y="45"/>
                      <a:pt x="124" y="45"/>
                    </a:cubicBezTo>
                    <a:cubicBezTo>
                      <a:pt x="122" y="45"/>
                      <a:pt x="120" y="46"/>
                      <a:pt x="118" y="46"/>
                    </a:cubicBezTo>
                    <a:cubicBezTo>
                      <a:pt x="104" y="54"/>
                      <a:pt x="104" y="54"/>
                      <a:pt x="104" y="54"/>
                    </a:cubicBezTo>
                    <a:cubicBezTo>
                      <a:pt x="108" y="55"/>
                      <a:pt x="112" y="56"/>
                      <a:pt x="116" y="56"/>
                    </a:cubicBezTo>
                    <a:cubicBezTo>
                      <a:pt x="123" y="56"/>
                      <a:pt x="130" y="54"/>
                      <a:pt x="136" y="51"/>
                    </a:cubicBezTo>
                    <a:cubicBezTo>
                      <a:pt x="167" y="33"/>
                      <a:pt x="167" y="33"/>
                      <a:pt x="167" y="33"/>
                    </a:cubicBezTo>
                    <a:cubicBezTo>
                      <a:pt x="178" y="27"/>
                      <a:pt x="178" y="17"/>
                      <a:pt x="167" y="10"/>
                    </a:cubicBezTo>
                    <a:cubicBezTo>
                      <a:pt x="157" y="5"/>
                      <a:pt x="157" y="5"/>
                      <a:pt x="157" y="5"/>
                    </a:cubicBezTo>
                    <a:cubicBezTo>
                      <a:pt x="152" y="1"/>
                      <a:pt x="145" y="0"/>
                      <a:pt x="138"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3" name="Google Shape;593;g17ab430885e_1_275"/>
              <p:cNvSpPr/>
              <p:nvPr/>
            </p:nvSpPr>
            <p:spPr>
              <a:xfrm>
                <a:off x="10078" y="6786"/>
                <a:ext cx="730" cy="412"/>
              </a:xfrm>
              <a:custGeom>
                <a:avLst/>
                <a:gdLst/>
                <a:ahLst/>
                <a:cxnLst/>
                <a:rect l="l" t="t" r="r" b="b"/>
                <a:pathLst>
                  <a:path w="145" h="82" extrusionOk="0">
                    <a:moveTo>
                      <a:pt x="94" y="36"/>
                    </a:moveTo>
                    <a:cubicBezTo>
                      <a:pt x="91" y="36"/>
                      <a:pt x="88" y="36"/>
                      <a:pt x="84" y="37"/>
                    </a:cubicBezTo>
                    <a:cubicBezTo>
                      <a:pt x="96" y="44"/>
                      <a:pt x="96" y="44"/>
                      <a:pt x="96" y="44"/>
                    </a:cubicBezTo>
                    <a:cubicBezTo>
                      <a:pt x="98" y="44"/>
                      <a:pt x="99" y="44"/>
                      <a:pt x="101" y="45"/>
                    </a:cubicBezTo>
                    <a:cubicBezTo>
                      <a:pt x="126" y="60"/>
                      <a:pt x="126" y="60"/>
                      <a:pt x="126" y="60"/>
                    </a:cubicBezTo>
                    <a:cubicBezTo>
                      <a:pt x="130" y="62"/>
                      <a:pt x="130" y="66"/>
                      <a:pt x="126" y="68"/>
                    </a:cubicBezTo>
                    <a:cubicBezTo>
                      <a:pt x="118" y="72"/>
                      <a:pt x="118" y="72"/>
                      <a:pt x="118" y="72"/>
                    </a:cubicBezTo>
                    <a:cubicBezTo>
                      <a:pt x="116" y="73"/>
                      <a:pt x="114" y="74"/>
                      <a:pt x="112" y="74"/>
                    </a:cubicBezTo>
                    <a:cubicBezTo>
                      <a:pt x="109" y="74"/>
                      <a:pt x="107" y="73"/>
                      <a:pt x="105" y="72"/>
                    </a:cubicBezTo>
                    <a:cubicBezTo>
                      <a:pt x="80" y="57"/>
                      <a:pt x="80" y="57"/>
                      <a:pt x="80" y="57"/>
                    </a:cubicBezTo>
                    <a:cubicBezTo>
                      <a:pt x="78" y="57"/>
                      <a:pt x="77" y="56"/>
                      <a:pt x="77" y="55"/>
                    </a:cubicBezTo>
                    <a:cubicBezTo>
                      <a:pt x="66" y="48"/>
                      <a:pt x="66" y="48"/>
                      <a:pt x="66" y="48"/>
                    </a:cubicBezTo>
                    <a:cubicBezTo>
                      <a:pt x="61" y="53"/>
                      <a:pt x="63" y="59"/>
                      <a:pt x="70" y="63"/>
                    </a:cubicBezTo>
                    <a:cubicBezTo>
                      <a:pt x="96" y="78"/>
                      <a:pt x="96" y="78"/>
                      <a:pt x="96" y="78"/>
                    </a:cubicBezTo>
                    <a:cubicBezTo>
                      <a:pt x="100" y="80"/>
                      <a:pt x="106" y="82"/>
                      <a:pt x="112" y="82"/>
                    </a:cubicBezTo>
                    <a:cubicBezTo>
                      <a:pt x="118" y="82"/>
                      <a:pt x="123" y="80"/>
                      <a:pt x="128" y="78"/>
                    </a:cubicBezTo>
                    <a:cubicBezTo>
                      <a:pt x="136" y="73"/>
                      <a:pt x="136" y="73"/>
                      <a:pt x="136" y="73"/>
                    </a:cubicBezTo>
                    <a:cubicBezTo>
                      <a:pt x="145" y="68"/>
                      <a:pt x="145" y="60"/>
                      <a:pt x="136" y="55"/>
                    </a:cubicBezTo>
                    <a:cubicBezTo>
                      <a:pt x="110" y="40"/>
                      <a:pt x="110" y="40"/>
                      <a:pt x="110" y="40"/>
                    </a:cubicBezTo>
                    <a:cubicBezTo>
                      <a:pt x="106" y="37"/>
                      <a:pt x="100" y="36"/>
                      <a:pt x="94" y="36"/>
                    </a:cubicBezTo>
                    <a:moveTo>
                      <a:pt x="48" y="23"/>
                    </a:moveTo>
                    <a:cubicBezTo>
                      <a:pt x="47" y="23"/>
                      <a:pt x="45" y="23"/>
                      <a:pt x="44" y="24"/>
                    </a:cubicBezTo>
                    <a:cubicBezTo>
                      <a:pt x="43" y="25"/>
                      <a:pt x="43" y="25"/>
                      <a:pt x="43" y="25"/>
                    </a:cubicBezTo>
                    <a:cubicBezTo>
                      <a:pt x="40" y="26"/>
                      <a:pt x="40" y="28"/>
                      <a:pt x="43" y="30"/>
                    </a:cubicBezTo>
                    <a:cubicBezTo>
                      <a:pt x="92" y="58"/>
                      <a:pt x="92" y="58"/>
                      <a:pt x="92" y="58"/>
                    </a:cubicBezTo>
                    <a:cubicBezTo>
                      <a:pt x="93" y="59"/>
                      <a:pt x="95" y="59"/>
                      <a:pt x="96" y="59"/>
                    </a:cubicBezTo>
                    <a:cubicBezTo>
                      <a:pt x="98" y="59"/>
                      <a:pt x="99" y="59"/>
                      <a:pt x="100" y="58"/>
                    </a:cubicBezTo>
                    <a:cubicBezTo>
                      <a:pt x="102" y="57"/>
                      <a:pt x="102" y="57"/>
                      <a:pt x="102" y="57"/>
                    </a:cubicBezTo>
                    <a:cubicBezTo>
                      <a:pt x="104" y="56"/>
                      <a:pt x="104" y="54"/>
                      <a:pt x="102" y="53"/>
                    </a:cubicBezTo>
                    <a:cubicBezTo>
                      <a:pt x="52" y="24"/>
                      <a:pt x="52" y="24"/>
                      <a:pt x="52" y="24"/>
                    </a:cubicBezTo>
                    <a:cubicBezTo>
                      <a:pt x="51" y="23"/>
                      <a:pt x="50" y="23"/>
                      <a:pt x="48" y="23"/>
                    </a:cubicBezTo>
                    <a:moveTo>
                      <a:pt x="33" y="0"/>
                    </a:moveTo>
                    <a:cubicBezTo>
                      <a:pt x="27" y="0"/>
                      <a:pt x="21" y="2"/>
                      <a:pt x="17" y="4"/>
                    </a:cubicBezTo>
                    <a:cubicBezTo>
                      <a:pt x="8" y="9"/>
                      <a:pt x="8" y="9"/>
                      <a:pt x="8" y="9"/>
                    </a:cubicBezTo>
                    <a:cubicBezTo>
                      <a:pt x="0" y="14"/>
                      <a:pt x="0" y="22"/>
                      <a:pt x="8" y="27"/>
                    </a:cubicBezTo>
                    <a:cubicBezTo>
                      <a:pt x="34" y="42"/>
                      <a:pt x="34" y="42"/>
                      <a:pt x="34" y="42"/>
                    </a:cubicBezTo>
                    <a:cubicBezTo>
                      <a:pt x="38" y="45"/>
                      <a:pt x="44" y="46"/>
                      <a:pt x="50" y="46"/>
                    </a:cubicBezTo>
                    <a:cubicBezTo>
                      <a:pt x="53" y="46"/>
                      <a:pt x="57" y="46"/>
                      <a:pt x="60" y="45"/>
                    </a:cubicBezTo>
                    <a:cubicBezTo>
                      <a:pt x="49" y="38"/>
                      <a:pt x="49" y="38"/>
                      <a:pt x="49" y="38"/>
                    </a:cubicBezTo>
                    <a:cubicBezTo>
                      <a:pt x="47" y="38"/>
                      <a:pt x="45" y="38"/>
                      <a:pt x="44" y="37"/>
                    </a:cubicBezTo>
                    <a:cubicBezTo>
                      <a:pt x="18" y="22"/>
                      <a:pt x="18" y="22"/>
                      <a:pt x="18" y="22"/>
                    </a:cubicBezTo>
                    <a:cubicBezTo>
                      <a:pt x="14" y="20"/>
                      <a:pt x="14" y="16"/>
                      <a:pt x="18" y="14"/>
                    </a:cubicBezTo>
                    <a:cubicBezTo>
                      <a:pt x="26" y="10"/>
                      <a:pt x="26" y="10"/>
                      <a:pt x="26" y="10"/>
                    </a:cubicBezTo>
                    <a:cubicBezTo>
                      <a:pt x="28" y="9"/>
                      <a:pt x="30" y="8"/>
                      <a:pt x="33" y="8"/>
                    </a:cubicBezTo>
                    <a:cubicBezTo>
                      <a:pt x="35" y="8"/>
                      <a:pt x="37" y="9"/>
                      <a:pt x="39" y="10"/>
                    </a:cubicBezTo>
                    <a:cubicBezTo>
                      <a:pt x="65" y="25"/>
                      <a:pt x="65" y="25"/>
                      <a:pt x="65" y="25"/>
                    </a:cubicBezTo>
                    <a:cubicBezTo>
                      <a:pt x="66" y="25"/>
                      <a:pt x="67" y="26"/>
                      <a:pt x="67" y="27"/>
                    </a:cubicBezTo>
                    <a:cubicBezTo>
                      <a:pt x="79" y="34"/>
                      <a:pt x="79" y="34"/>
                      <a:pt x="79" y="34"/>
                    </a:cubicBezTo>
                    <a:cubicBezTo>
                      <a:pt x="83" y="29"/>
                      <a:pt x="81" y="23"/>
                      <a:pt x="74" y="19"/>
                    </a:cubicBezTo>
                    <a:cubicBezTo>
                      <a:pt x="49" y="4"/>
                      <a:pt x="49" y="4"/>
                      <a:pt x="49" y="4"/>
                    </a:cubicBezTo>
                    <a:cubicBezTo>
                      <a:pt x="44" y="2"/>
                      <a:pt x="38" y="0"/>
                      <a:pt x="33"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4" name="Google Shape;594;g17ab430885e_1_275"/>
              <p:cNvSpPr/>
              <p:nvPr/>
            </p:nvSpPr>
            <p:spPr>
              <a:xfrm>
                <a:off x="13461" y="3276"/>
                <a:ext cx="620" cy="588"/>
              </a:xfrm>
              <a:custGeom>
                <a:avLst/>
                <a:gdLst/>
                <a:ahLst/>
                <a:cxnLst/>
                <a:rect l="l" t="t" r="r" b="b"/>
                <a:pathLst>
                  <a:path w="123" h="117" extrusionOk="0">
                    <a:moveTo>
                      <a:pt x="86" y="74"/>
                    </a:moveTo>
                    <a:cubicBezTo>
                      <a:pt x="86" y="74"/>
                      <a:pt x="86" y="74"/>
                      <a:pt x="85" y="74"/>
                    </a:cubicBezTo>
                    <a:cubicBezTo>
                      <a:pt x="69" y="76"/>
                      <a:pt x="69" y="76"/>
                      <a:pt x="69" y="76"/>
                    </a:cubicBezTo>
                    <a:cubicBezTo>
                      <a:pt x="69" y="76"/>
                      <a:pt x="69" y="76"/>
                      <a:pt x="68" y="76"/>
                    </a:cubicBezTo>
                    <a:cubicBezTo>
                      <a:pt x="68" y="76"/>
                      <a:pt x="68" y="76"/>
                      <a:pt x="68" y="76"/>
                    </a:cubicBezTo>
                    <a:cubicBezTo>
                      <a:pt x="79" y="114"/>
                      <a:pt x="79" y="114"/>
                      <a:pt x="79" y="114"/>
                    </a:cubicBezTo>
                    <a:cubicBezTo>
                      <a:pt x="80" y="116"/>
                      <a:pt x="83" y="117"/>
                      <a:pt x="86" y="117"/>
                    </a:cubicBezTo>
                    <a:cubicBezTo>
                      <a:pt x="86" y="117"/>
                      <a:pt x="87" y="117"/>
                      <a:pt x="87" y="117"/>
                    </a:cubicBezTo>
                    <a:cubicBezTo>
                      <a:pt x="98" y="116"/>
                      <a:pt x="98" y="116"/>
                      <a:pt x="98" y="116"/>
                    </a:cubicBezTo>
                    <a:cubicBezTo>
                      <a:pt x="102" y="115"/>
                      <a:pt x="104" y="113"/>
                      <a:pt x="103" y="111"/>
                    </a:cubicBezTo>
                    <a:cubicBezTo>
                      <a:pt x="86" y="74"/>
                      <a:pt x="86" y="74"/>
                      <a:pt x="86" y="74"/>
                    </a:cubicBezTo>
                    <a:moveTo>
                      <a:pt x="86" y="65"/>
                    </a:moveTo>
                    <a:cubicBezTo>
                      <a:pt x="83" y="66"/>
                      <a:pt x="79" y="67"/>
                      <a:pt x="75" y="67"/>
                    </a:cubicBezTo>
                    <a:cubicBezTo>
                      <a:pt x="71" y="68"/>
                      <a:pt x="67" y="68"/>
                      <a:pt x="63" y="68"/>
                    </a:cubicBezTo>
                    <a:cubicBezTo>
                      <a:pt x="62" y="68"/>
                      <a:pt x="62" y="68"/>
                      <a:pt x="62" y="68"/>
                    </a:cubicBezTo>
                    <a:cubicBezTo>
                      <a:pt x="63" y="71"/>
                      <a:pt x="63" y="71"/>
                      <a:pt x="63" y="71"/>
                    </a:cubicBezTo>
                    <a:cubicBezTo>
                      <a:pt x="64" y="73"/>
                      <a:pt x="65" y="73"/>
                      <a:pt x="67" y="73"/>
                    </a:cubicBezTo>
                    <a:cubicBezTo>
                      <a:pt x="67" y="73"/>
                      <a:pt x="67" y="73"/>
                      <a:pt x="68" y="73"/>
                    </a:cubicBezTo>
                    <a:cubicBezTo>
                      <a:pt x="68" y="73"/>
                      <a:pt x="68" y="73"/>
                      <a:pt x="68" y="73"/>
                    </a:cubicBezTo>
                    <a:cubicBezTo>
                      <a:pt x="84" y="71"/>
                      <a:pt x="84" y="71"/>
                      <a:pt x="84" y="71"/>
                    </a:cubicBezTo>
                    <a:cubicBezTo>
                      <a:pt x="85" y="71"/>
                      <a:pt x="85" y="71"/>
                      <a:pt x="86" y="71"/>
                    </a:cubicBezTo>
                    <a:cubicBezTo>
                      <a:pt x="87" y="71"/>
                      <a:pt x="88" y="69"/>
                      <a:pt x="88" y="68"/>
                    </a:cubicBezTo>
                    <a:cubicBezTo>
                      <a:pt x="86" y="65"/>
                      <a:pt x="86" y="65"/>
                      <a:pt x="86" y="65"/>
                    </a:cubicBezTo>
                    <a:moveTo>
                      <a:pt x="62" y="57"/>
                    </a:moveTo>
                    <a:cubicBezTo>
                      <a:pt x="43" y="57"/>
                      <a:pt x="25" y="49"/>
                      <a:pt x="21" y="38"/>
                    </a:cubicBezTo>
                    <a:cubicBezTo>
                      <a:pt x="16" y="25"/>
                      <a:pt x="30" y="12"/>
                      <a:pt x="53" y="9"/>
                    </a:cubicBezTo>
                    <a:cubicBezTo>
                      <a:pt x="56" y="8"/>
                      <a:pt x="59" y="8"/>
                      <a:pt x="62" y="8"/>
                    </a:cubicBezTo>
                    <a:cubicBezTo>
                      <a:pt x="82" y="8"/>
                      <a:pt x="99" y="16"/>
                      <a:pt x="104" y="27"/>
                    </a:cubicBezTo>
                    <a:cubicBezTo>
                      <a:pt x="109" y="41"/>
                      <a:pt x="94" y="54"/>
                      <a:pt x="71" y="57"/>
                    </a:cubicBezTo>
                    <a:cubicBezTo>
                      <a:pt x="68" y="57"/>
                      <a:pt x="65" y="57"/>
                      <a:pt x="62" y="57"/>
                    </a:cubicBezTo>
                    <a:moveTo>
                      <a:pt x="62" y="0"/>
                    </a:moveTo>
                    <a:cubicBezTo>
                      <a:pt x="58" y="0"/>
                      <a:pt x="54" y="0"/>
                      <a:pt x="50" y="1"/>
                    </a:cubicBezTo>
                    <a:cubicBezTo>
                      <a:pt x="20" y="5"/>
                      <a:pt x="0" y="22"/>
                      <a:pt x="7" y="40"/>
                    </a:cubicBezTo>
                    <a:cubicBezTo>
                      <a:pt x="13" y="55"/>
                      <a:pt x="36" y="65"/>
                      <a:pt x="61" y="65"/>
                    </a:cubicBezTo>
                    <a:cubicBezTo>
                      <a:pt x="62" y="65"/>
                      <a:pt x="62" y="65"/>
                      <a:pt x="62" y="65"/>
                    </a:cubicBezTo>
                    <a:cubicBezTo>
                      <a:pt x="66" y="65"/>
                      <a:pt x="70" y="65"/>
                      <a:pt x="74" y="65"/>
                    </a:cubicBezTo>
                    <a:cubicBezTo>
                      <a:pt x="78" y="64"/>
                      <a:pt x="82" y="63"/>
                      <a:pt x="86" y="62"/>
                    </a:cubicBezTo>
                    <a:cubicBezTo>
                      <a:pt x="110" y="56"/>
                      <a:pt x="123" y="41"/>
                      <a:pt x="118" y="26"/>
                    </a:cubicBezTo>
                    <a:cubicBezTo>
                      <a:pt x="112" y="10"/>
                      <a:pt x="88" y="0"/>
                      <a:pt x="62"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5" name="Google Shape;595;g17ab430885e_1_275"/>
              <p:cNvSpPr/>
              <p:nvPr/>
            </p:nvSpPr>
            <p:spPr>
              <a:xfrm>
                <a:off x="8829" y="5674"/>
                <a:ext cx="433" cy="418"/>
              </a:xfrm>
              <a:custGeom>
                <a:avLst/>
                <a:gdLst/>
                <a:ahLst/>
                <a:cxnLst/>
                <a:rect l="l" t="t" r="r" b="b"/>
                <a:pathLst>
                  <a:path w="86" h="83" extrusionOk="0">
                    <a:moveTo>
                      <a:pt x="43" y="77"/>
                    </a:moveTo>
                    <a:cubicBezTo>
                      <a:pt x="41" y="77"/>
                      <a:pt x="39" y="77"/>
                      <a:pt x="37" y="76"/>
                    </a:cubicBezTo>
                    <a:cubicBezTo>
                      <a:pt x="21" y="74"/>
                      <a:pt x="11" y="65"/>
                      <a:pt x="14" y="56"/>
                    </a:cubicBezTo>
                    <a:cubicBezTo>
                      <a:pt x="17" y="48"/>
                      <a:pt x="30" y="42"/>
                      <a:pt x="43" y="42"/>
                    </a:cubicBezTo>
                    <a:cubicBezTo>
                      <a:pt x="46" y="42"/>
                      <a:pt x="48" y="42"/>
                      <a:pt x="50" y="43"/>
                    </a:cubicBezTo>
                    <a:cubicBezTo>
                      <a:pt x="66" y="45"/>
                      <a:pt x="76" y="54"/>
                      <a:pt x="73" y="63"/>
                    </a:cubicBezTo>
                    <a:cubicBezTo>
                      <a:pt x="70" y="71"/>
                      <a:pt x="57" y="77"/>
                      <a:pt x="43" y="77"/>
                    </a:cubicBezTo>
                    <a:moveTo>
                      <a:pt x="43" y="37"/>
                    </a:moveTo>
                    <a:cubicBezTo>
                      <a:pt x="43" y="37"/>
                      <a:pt x="43" y="37"/>
                      <a:pt x="43" y="37"/>
                    </a:cubicBezTo>
                    <a:cubicBezTo>
                      <a:pt x="25" y="37"/>
                      <a:pt x="8" y="44"/>
                      <a:pt x="4" y="55"/>
                    </a:cubicBezTo>
                    <a:cubicBezTo>
                      <a:pt x="0" y="67"/>
                      <a:pt x="13" y="79"/>
                      <a:pt x="35" y="82"/>
                    </a:cubicBezTo>
                    <a:cubicBezTo>
                      <a:pt x="38" y="82"/>
                      <a:pt x="41" y="83"/>
                      <a:pt x="43" y="83"/>
                    </a:cubicBezTo>
                    <a:cubicBezTo>
                      <a:pt x="62" y="83"/>
                      <a:pt x="78" y="75"/>
                      <a:pt x="82" y="64"/>
                    </a:cubicBezTo>
                    <a:cubicBezTo>
                      <a:pt x="86" y="54"/>
                      <a:pt x="77" y="43"/>
                      <a:pt x="60" y="39"/>
                    </a:cubicBezTo>
                    <a:cubicBezTo>
                      <a:pt x="58" y="38"/>
                      <a:pt x="55" y="37"/>
                      <a:pt x="52" y="37"/>
                    </a:cubicBezTo>
                    <a:cubicBezTo>
                      <a:pt x="49" y="37"/>
                      <a:pt x="46" y="37"/>
                      <a:pt x="43" y="37"/>
                    </a:cubicBezTo>
                    <a:moveTo>
                      <a:pt x="47" y="31"/>
                    </a:moveTo>
                    <a:cubicBezTo>
                      <a:pt x="46" y="31"/>
                      <a:pt x="44" y="31"/>
                      <a:pt x="44" y="32"/>
                    </a:cubicBezTo>
                    <a:cubicBezTo>
                      <a:pt x="43" y="35"/>
                      <a:pt x="43" y="35"/>
                      <a:pt x="43" y="35"/>
                    </a:cubicBezTo>
                    <a:cubicBezTo>
                      <a:pt x="43" y="35"/>
                      <a:pt x="44" y="35"/>
                      <a:pt x="44" y="35"/>
                    </a:cubicBezTo>
                    <a:cubicBezTo>
                      <a:pt x="47" y="35"/>
                      <a:pt x="49" y="35"/>
                      <a:pt x="52" y="35"/>
                    </a:cubicBezTo>
                    <a:cubicBezTo>
                      <a:pt x="55" y="36"/>
                      <a:pt x="58" y="36"/>
                      <a:pt x="60" y="37"/>
                    </a:cubicBezTo>
                    <a:cubicBezTo>
                      <a:pt x="61" y="34"/>
                      <a:pt x="61" y="34"/>
                      <a:pt x="61" y="34"/>
                    </a:cubicBezTo>
                    <a:cubicBezTo>
                      <a:pt x="62" y="34"/>
                      <a:pt x="61" y="33"/>
                      <a:pt x="60" y="32"/>
                    </a:cubicBezTo>
                    <a:cubicBezTo>
                      <a:pt x="59" y="32"/>
                      <a:pt x="59" y="32"/>
                      <a:pt x="59" y="32"/>
                    </a:cubicBezTo>
                    <a:cubicBezTo>
                      <a:pt x="48" y="31"/>
                      <a:pt x="48" y="31"/>
                      <a:pt x="48" y="31"/>
                    </a:cubicBezTo>
                    <a:cubicBezTo>
                      <a:pt x="47" y="31"/>
                      <a:pt x="47" y="31"/>
                      <a:pt x="47" y="31"/>
                    </a:cubicBezTo>
                    <a:moveTo>
                      <a:pt x="60" y="0"/>
                    </a:moveTo>
                    <a:cubicBezTo>
                      <a:pt x="58" y="0"/>
                      <a:pt x="56" y="1"/>
                      <a:pt x="55" y="2"/>
                    </a:cubicBezTo>
                    <a:cubicBezTo>
                      <a:pt x="47" y="29"/>
                      <a:pt x="47" y="29"/>
                      <a:pt x="47" y="29"/>
                    </a:cubicBezTo>
                    <a:cubicBezTo>
                      <a:pt x="48" y="29"/>
                      <a:pt x="48" y="29"/>
                      <a:pt x="48" y="29"/>
                    </a:cubicBezTo>
                    <a:cubicBezTo>
                      <a:pt x="60" y="30"/>
                      <a:pt x="60" y="30"/>
                      <a:pt x="60" y="30"/>
                    </a:cubicBezTo>
                    <a:cubicBezTo>
                      <a:pt x="60" y="31"/>
                      <a:pt x="60" y="31"/>
                      <a:pt x="60" y="31"/>
                    </a:cubicBezTo>
                    <a:cubicBezTo>
                      <a:pt x="72" y="4"/>
                      <a:pt x="72" y="4"/>
                      <a:pt x="72" y="4"/>
                    </a:cubicBezTo>
                    <a:cubicBezTo>
                      <a:pt x="73" y="3"/>
                      <a:pt x="71" y="1"/>
                      <a:pt x="69" y="1"/>
                    </a:cubicBezTo>
                    <a:cubicBezTo>
                      <a:pt x="61" y="0"/>
                      <a:pt x="61" y="0"/>
                      <a:pt x="61" y="0"/>
                    </a:cubicBezTo>
                    <a:cubicBezTo>
                      <a:pt x="61" y="0"/>
                      <a:pt x="60" y="0"/>
                      <a:pt x="60"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6" name="Google Shape;596;g17ab430885e_1_275"/>
              <p:cNvSpPr/>
              <p:nvPr/>
            </p:nvSpPr>
            <p:spPr>
              <a:xfrm>
                <a:off x="12303" y="2868"/>
                <a:ext cx="192" cy="111"/>
              </a:xfrm>
              <a:custGeom>
                <a:avLst/>
                <a:gdLst/>
                <a:ahLst/>
                <a:cxnLst/>
                <a:rect l="l" t="t" r="r" b="b"/>
                <a:pathLst>
                  <a:path w="192" h="111" extrusionOk="0">
                    <a:moveTo>
                      <a:pt x="136" y="0"/>
                    </a:moveTo>
                    <a:lnTo>
                      <a:pt x="0" y="81"/>
                    </a:lnTo>
                    <a:lnTo>
                      <a:pt x="51" y="111"/>
                    </a:lnTo>
                    <a:lnTo>
                      <a:pt x="192" y="31"/>
                    </a:lnTo>
                    <a:lnTo>
                      <a:pt x="136"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7" name="Google Shape;597;g17ab430885e_1_275"/>
              <p:cNvSpPr/>
              <p:nvPr/>
            </p:nvSpPr>
            <p:spPr>
              <a:xfrm>
                <a:off x="12303" y="2868"/>
                <a:ext cx="192" cy="111"/>
              </a:xfrm>
              <a:custGeom>
                <a:avLst/>
                <a:gdLst/>
                <a:ahLst/>
                <a:cxnLst/>
                <a:rect l="l" t="t" r="r" b="b"/>
                <a:pathLst>
                  <a:path w="192" h="111" extrusionOk="0">
                    <a:moveTo>
                      <a:pt x="136" y="0"/>
                    </a:moveTo>
                    <a:lnTo>
                      <a:pt x="0" y="81"/>
                    </a:lnTo>
                    <a:lnTo>
                      <a:pt x="51" y="111"/>
                    </a:lnTo>
                    <a:lnTo>
                      <a:pt x="192" y="31"/>
                    </a:lnTo>
                    <a:lnTo>
                      <a:pt x="13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8" name="Google Shape;598;g17ab430885e_1_275"/>
              <p:cNvSpPr/>
              <p:nvPr/>
            </p:nvSpPr>
            <p:spPr>
              <a:xfrm>
                <a:off x="12344" y="2893"/>
                <a:ext cx="226" cy="126"/>
              </a:xfrm>
              <a:custGeom>
                <a:avLst/>
                <a:gdLst/>
                <a:ahLst/>
                <a:cxnLst/>
                <a:rect l="l" t="t" r="r" b="b"/>
                <a:pathLst>
                  <a:path w="45" h="25" extrusionOk="0">
                    <a:moveTo>
                      <a:pt x="36" y="0"/>
                    </a:moveTo>
                    <a:cubicBezTo>
                      <a:pt x="35" y="0"/>
                      <a:pt x="35" y="0"/>
                      <a:pt x="34" y="0"/>
                    </a:cubicBezTo>
                    <a:cubicBezTo>
                      <a:pt x="1" y="20"/>
                      <a:pt x="1" y="20"/>
                      <a:pt x="1" y="20"/>
                    </a:cubicBezTo>
                    <a:cubicBezTo>
                      <a:pt x="0" y="20"/>
                      <a:pt x="0" y="20"/>
                      <a:pt x="0" y="21"/>
                    </a:cubicBezTo>
                    <a:cubicBezTo>
                      <a:pt x="0" y="24"/>
                      <a:pt x="0" y="24"/>
                      <a:pt x="0" y="24"/>
                    </a:cubicBezTo>
                    <a:cubicBezTo>
                      <a:pt x="0" y="25"/>
                      <a:pt x="1" y="25"/>
                      <a:pt x="2" y="25"/>
                    </a:cubicBezTo>
                    <a:cubicBezTo>
                      <a:pt x="3" y="25"/>
                      <a:pt x="3" y="25"/>
                      <a:pt x="4" y="25"/>
                    </a:cubicBezTo>
                    <a:cubicBezTo>
                      <a:pt x="44" y="2"/>
                      <a:pt x="44" y="2"/>
                      <a:pt x="44" y="2"/>
                    </a:cubicBezTo>
                    <a:cubicBezTo>
                      <a:pt x="45" y="1"/>
                      <a:pt x="44" y="0"/>
                      <a:pt x="42" y="0"/>
                    </a:cubicBezTo>
                    <a:cubicBezTo>
                      <a:pt x="36" y="0"/>
                      <a:pt x="36" y="0"/>
                      <a:pt x="36" y="0"/>
                    </a:cubicBezTo>
                    <a:cubicBezTo>
                      <a:pt x="36" y="0"/>
                      <a:pt x="36" y="0"/>
                      <a:pt x="36"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599" name="Google Shape;599;g17ab430885e_1_275"/>
              <p:cNvSpPr/>
              <p:nvPr/>
            </p:nvSpPr>
            <p:spPr>
              <a:xfrm>
                <a:off x="11659" y="2501"/>
                <a:ext cx="997" cy="568"/>
              </a:xfrm>
              <a:custGeom>
                <a:avLst/>
                <a:gdLst/>
                <a:ahLst/>
                <a:cxnLst/>
                <a:rect l="l" t="t" r="r" b="b"/>
                <a:pathLst>
                  <a:path w="198" h="113" extrusionOk="0">
                    <a:moveTo>
                      <a:pt x="135" y="80"/>
                    </a:moveTo>
                    <a:cubicBezTo>
                      <a:pt x="133" y="80"/>
                      <a:pt x="132" y="80"/>
                      <a:pt x="131" y="79"/>
                    </a:cubicBezTo>
                    <a:cubicBezTo>
                      <a:pt x="130" y="78"/>
                      <a:pt x="130" y="76"/>
                      <a:pt x="131" y="75"/>
                    </a:cubicBezTo>
                    <a:cubicBezTo>
                      <a:pt x="132" y="75"/>
                      <a:pt x="133" y="74"/>
                      <a:pt x="135" y="74"/>
                    </a:cubicBezTo>
                    <a:cubicBezTo>
                      <a:pt x="136" y="74"/>
                      <a:pt x="137" y="75"/>
                      <a:pt x="138" y="75"/>
                    </a:cubicBezTo>
                    <a:cubicBezTo>
                      <a:pt x="140" y="76"/>
                      <a:pt x="140" y="78"/>
                      <a:pt x="138" y="79"/>
                    </a:cubicBezTo>
                    <a:cubicBezTo>
                      <a:pt x="137" y="80"/>
                      <a:pt x="136" y="80"/>
                      <a:pt x="135" y="80"/>
                    </a:cubicBezTo>
                    <a:moveTo>
                      <a:pt x="75" y="105"/>
                    </a:moveTo>
                    <a:cubicBezTo>
                      <a:pt x="9" y="67"/>
                      <a:pt x="9" y="67"/>
                      <a:pt x="9" y="67"/>
                    </a:cubicBezTo>
                    <a:cubicBezTo>
                      <a:pt x="117" y="5"/>
                      <a:pt x="117" y="5"/>
                      <a:pt x="117" y="5"/>
                    </a:cubicBezTo>
                    <a:cubicBezTo>
                      <a:pt x="183" y="43"/>
                      <a:pt x="183" y="43"/>
                      <a:pt x="183" y="43"/>
                    </a:cubicBezTo>
                    <a:cubicBezTo>
                      <a:pt x="75" y="105"/>
                      <a:pt x="75" y="105"/>
                      <a:pt x="75" y="105"/>
                    </a:cubicBezTo>
                    <a:moveTo>
                      <a:pt x="117" y="0"/>
                    </a:moveTo>
                    <a:cubicBezTo>
                      <a:pt x="116" y="0"/>
                      <a:pt x="115" y="0"/>
                      <a:pt x="114" y="1"/>
                    </a:cubicBezTo>
                    <a:cubicBezTo>
                      <a:pt x="2" y="65"/>
                      <a:pt x="2" y="65"/>
                      <a:pt x="2" y="65"/>
                    </a:cubicBezTo>
                    <a:cubicBezTo>
                      <a:pt x="0" y="66"/>
                      <a:pt x="0" y="68"/>
                      <a:pt x="2" y="69"/>
                    </a:cubicBezTo>
                    <a:cubicBezTo>
                      <a:pt x="49" y="95"/>
                      <a:pt x="49" y="95"/>
                      <a:pt x="49" y="95"/>
                    </a:cubicBezTo>
                    <a:cubicBezTo>
                      <a:pt x="52" y="94"/>
                      <a:pt x="52" y="94"/>
                      <a:pt x="52" y="94"/>
                    </a:cubicBezTo>
                    <a:cubicBezTo>
                      <a:pt x="53" y="94"/>
                      <a:pt x="53" y="94"/>
                      <a:pt x="53" y="94"/>
                    </a:cubicBezTo>
                    <a:cubicBezTo>
                      <a:pt x="50" y="96"/>
                      <a:pt x="50" y="96"/>
                      <a:pt x="50" y="96"/>
                    </a:cubicBezTo>
                    <a:cubicBezTo>
                      <a:pt x="51" y="97"/>
                      <a:pt x="51" y="97"/>
                      <a:pt x="51" y="97"/>
                    </a:cubicBezTo>
                    <a:cubicBezTo>
                      <a:pt x="54" y="95"/>
                      <a:pt x="54" y="95"/>
                      <a:pt x="54" y="95"/>
                    </a:cubicBezTo>
                    <a:cubicBezTo>
                      <a:pt x="55" y="96"/>
                      <a:pt x="55" y="96"/>
                      <a:pt x="55" y="96"/>
                    </a:cubicBezTo>
                    <a:cubicBezTo>
                      <a:pt x="52" y="97"/>
                      <a:pt x="52" y="97"/>
                      <a:pt x="52" y="97"/>
                    </a:cubicBezTo>
                    <a:cubicBezTo>
                      <a:pt x="53" y="98"/>
                      <a:pt x="53" y="98"/>
                      <a:pt x="53" y="98"/>
                    </a:cubicBezTo>
                    <a:cubicBezTo>
                      <a:pt x="56" y="96"/>
                      <a:pt x="56" y="96"/>
                      <a:pt x="56" y="96"/>
                    </a:cubicBezTo>
                    <a:cubicBezTo>
                      <a:pt x="57" y="97"/>
                      <a:pt x="57" y="97"/>
                      <a:pt x="57" y="97"/>
                    </a:cubicBezTo>
                    <a:cubicBezTo>
                      <a:pt x="54" y="98"/>
                      <a:pt x="54" y="98"/>
                      <a:pt x="54" y="98"/>
                    </a:cubicBezTo>
                    <a:cubicBezTo>
                      <a:pt x="55" y="99"/>
                      <a:pt x="55" y="99"/>
                      <a:pt x="55" y="99"/>
                    </a:cubicBezTo>
                    <a:cubicBezTo>
                      <a:pt x="58" y="97"/>
                      <a:pt x="58" y="97"/>
                      <a:pt x="58" y="97"/>
                    </a:cubicBezTo>
                    <a:cubicBezTo>
                      <a:pt x="59" y="98"/>
                      <a:pt x="59" y="98"/>
                      <a:pt x="59" y="98"/>
                    </a:cubicBezTo>
                    <a:cubicBezTo>
                      <a:pt x="56" y="100"/>
                      <a:pt x="56" y="100"/>
                      <a:pt x="56" y="100"/>
                    </a:cubicBezTo>
                    <a:cubicBezTo>
                      <a:pt x="57" y="100"/>
                      <a:pt x="57" y="100"/>
                      <a:pt x="57" y="100"/>
                    </a:cubicBezTo>
                    <a:cubicBezTo>
                      <a:pt x="60" y="99"/>
                      <a:pt x="60" y="99"/>
                      <a:pt x="60" y="99"/>
                    </a:cubicBezTo>
                    <a:cubicBezTo>
                      <a:pt x="61" y="99"/>
                      <a:pt x="61" y="99"/>
                      <a:pt x="61" y="99"/>
                    </a:cubicBezTo>
                    <a:cubicBezTo>
                      <a:pt x="58" y="101"/>
                      <a:pt x="58" y="101"/>
                      <a:pt x="58" y="101"/>
                    </a:cubicBezTo>
                    <a:cubicBezTo>
                      <a:pt x="59" y="101"/>
                      <a:pt x="59" y="101"/>
                      <a:pt x="59" y="101"/>
                    </a:cubicBezTo>
                    <a:cubicBezTo>
                      <a:pt x="62" y="100"/>
                      <a:pt x="62" y="100"/>
                      <a:pt x="62" y="100"/>
                    </a:cubicBezTo>
                    <a:cubicBezTo>
                      <a:pt x="63" y="100"/>
                      <a:pt x="63" y="100"/>
                      <a:pt x="63" y="100"/>
                    </a:cubicBezTo>
                    <a:cubicBezTo>
                      <a:pt x="60" y="102"/>
                      <a:pt x="60" y="102"/>
                      <a:pt x="60" y="102"/>
                    </a:cubicBezTo>
                    <a:cubicBezTo>
                      <a:pt x="61" y="103"/>
                      <a:pt x="61" y="103"/>
                      <a:pt x="61" y="103"/>
                    </a:cubicBezTo>
                    <a:cubicBezTo>
                      <a:pt x="64" y="101"/>
                      <a:pt x="64" y="101"/>
                      <a:pt x="64" y="101"/>
                    </a:cubicBezTo>
                    <a:cubicBezTo>
                      <a:pt x="65" y="102"/>
                      <a:pt x="65" y="102"/>
                      <a:pt x="65" y="102"/>
                    </a:cubicBezTo>
                    <a:cubicBezTo>
                      <a:pt x="62" y="103"/>
                      <a:pt x="62" y="103"/>
                      <a:pt x="62" y="103"/>
                    </a:cubicBezTo>
                    <a:cubicBezTo>
                      <a:pt x="63" y="104"/>
                      <a:pt x="63" y="104"/>
                      <a:pt x="63" y="104"/>
                    </a:cubicBezTo>
                    <a:cubicBezTo>
                      <a:pt x="66" y="102"/>
                      <a:pt x="66" y="102"/>
                      <a:pt x="66" y="102"/>
                    </a:cubicBezTo>
                    <a:cubicBezTo>
                      <a:pt x="67" y="103"/>
                      <a:pt x="67" y="103"/>
                      <a:pt x="67" y="103"/>
                    </a:cubicBezTo>
                    <a:cubicBezTo>
                      <a:pt x="64" y="104"/>
                      <a:pt x="64" y="104"/>
                      <a:pt x="64" y="104"/>
                    </a:cubicBezTo>
                    <a:cubicBezTo>
                      <a:pt x="65" y="105"/>
                      <a:pt x="65" y="105"/>
                      <a:pt x="65" y="105"/>
                    </a:cubicBezTo>
                    <a:cubicBezTo>
                      <a:pt x="68" y="103"/>
                      <a:pt x="68" y="103"/>
                      <a:pt x="68" y="103"/>
                    </a:cubicBezTo>
                    <a:cubicBezTo>
                      <a:pt x="69" y="104"/>
                      <a:pt x="69" y="104"/>
                      <a:pt x="69" y="104"/>
                    </a:cubicBezTo>
                    <a:cubicBezTo>
                      <a:pt x="66" y="106"/>
                      <a:pt x="66" y="106"/>
                      <a:pt x="66" y="106"/>
                    </a:cubicBezTo>
                    <a:cubicBezTo>
                      <a:pt x="67" y="106"/>
                      <a:pt x="67" y="106"/>
                      <a:pt x="67" y="106"/>
                    </a:cubicBezTo>
                    <a:cubicBezTo>
                      <a:pt x="70" y="105"/>
                      <a:pt x="70" y="105"/>
                      <a:pt x="70" y="105"/>
                    </a:cubicBezTo>
                    <a:cubicBezTo>
                      <a:pt x="71" y="105"/>
                      <a:pt x="71" y="105"/>
                      <a:pt x="71" y="105"/>
                    </a:cubicBezTo>
                    <a:cubicBezTo>
                      <a:pt x="68" y="107"/>
                      <a:pt x="68" y="107"/>
                      <a:pt x="68" y="107"/>
                    </a:cubicBezTo>
                    <a:cubicBezTo>
                      <a:pt x="69" y="107"/>
                      <a:pt x="69" y="107"/>
                      <a:pt x="69" y="107"/>
                    </a:cubicBezTo>
                    <a:cubicBezTo>
                      <a:pt x="72" y="106"/>
                      <a:pt x="72" y="106"/>
                      <a:pt x="72" y="106"/>
                    </a:cubicBezTo>
                    <a:cubicBezTo>
                      <a:pt x="73" y="106"/>
                      <a:pt x="73" y="106"/>
                      <a:pt x="73" y="106"/>
                    </a:cubicBezTo>
                    <a:cubicBezTo>
                      <a:pt x="70" y="108"/>
                      <a:pt x="70" y="108"/>
                      <a:pt x="70" y="108"/>
                    </a:cubicBezTo>
                    <a:cubicBezTo>
                      <a:pt x="79" y="113"/>
                      <a:pt x="79" y="113"/>
                      <a:pt x="79" y="113"/>
                    </a:cubicBezTo>
                    <a:cubicBezTo>
                      <a:pt x="79" y="113"/>
                      <a:pt x="80" y="113"/>
                      <a:pt x="82" y="113"/>
                    </a:cubicBezTo>
                    <a:cubicBezTo>
                      <a:pt x="83" y="113"/>
                      <a:pt x="84" y="113"/>
                      <a:pt x="85" y="113"/>
                    </a:cubicBezTo>
                    <a:cubicBezTo>
                      <a:pt x="196" y="48"/>
                      <a:pt x="196" y="48"/>
                      <a:pt x="196" y="48"/>
                    </a:cubicBezTo>
                    <a:cubicBezTo>
                      <a:pt x="198" y="47"/>
                      <a:pt x="198" y="46"/>
                      <a:pt x="196" y="45"/>
                    </a:cubicBezTo>
                    <a:cubicBezTo>
                      <a:pt x="188" y="40"/>
                      <a:pt x="188" y="40"/>
                      <a:pt x="188" y="40"/>
                    </a:cubicBezTo>
                    <a:cubicBezTo>
                      <a:pt x="185" y="42"/>
                      <a:pt x="185" y="42"/>
                      <a:pt x="185" y="42"/>
                    </a:cubicBezTo>
                    <a:cubicBezTo>
                      <a:pt x="184" y="41"/>
                      <a:pt x="184" y="41"/>
                      <a:pt x="184" y="41"/>
                    </a:cubicBezTo>
                    <a:cubicBezTo>
                      <a:pt x="187" y="39"/>
                      <a:pt x="187" y="39"/>
                      <a:pt x="187" y="39"/>
                    </a:cubicBezTo>
                    <a:cubicBezTo>
                      <a:pt x="186" y="39"/>
                      <a:pt x="186" y="39"/>
                      <a:pt x="186" y="39"/>
                    </a:cubicBezTo>
                    <a:cubicBezTo>
                      <a:pt x="183" y="41"/>
                      <a:pt x="183" y="41"/>
                      <a:pt x="183" y="41"/>
                    </a:cubicBezTo>
                    <a:cubicBezTo>
                      <a:pt x="182" y="40"/>
                      <a:pt x="182" y="40"/>
                      <a:pt x="182" y="40"/>
                    </a:cubicBezTo>
                    <a:cubicBezTo>
                      <a:pt x="185" y="38"/>
                      <a:pt x="185" y="38"/>
                      <a:pt x="185" y="38"/>
                    </a:cubicBezTo>
                    <a:cubicBezTo>
                      <a:pt x="184" y="38"/>
                      <a:pt x="184" y="38"/>
                      <a:pt x="184" y="38"/>
                    </a:cubicBezTo>
                    <a:cubicBezTo>
                      <a:pt x="181" y="39"/>
                      <a:pt x="181" y="39"/>
                      <a:pt x="181" y="39"/>
                    </a:cubicBezTo>
                    <a:cubicBezTo>
                      <a:pt x="180" y="39"/>
                      <a:pt x="180" y="39"/>
                      <a:pt x="180" y="39"/>
                    </a:cubicBezTo>
                    <a:cubicBezTo>
                      <a:pt x="183" y="37"/>
                      <a:pt x="183" y="37"/>
                      <a:pt x="183" y="37"/>
                    </a:cubicBezTo>
                    <a:cubicBezTo>
                      <a:pt x="182" y="36"/>
                      <a:pt x="182" y="36"/>
                      <a:pt x="182" y="36"/>
                    </a:cubicBezTo>
                    <a:cubicBezTo>
                      <a:pt x="179" y="38"/>
                      <a:pt x="179" y="38"/>
                      <a:pt x="179" y="38"/>
                    </a:cubicBezTo>
                    <a:cubicBezTo>
                      <a:pt x="178" y="38"/>
                      <a:pt x="178" y="38"/>
                      <a:pt x="178" y="38"/>
                    </a:cubicBezTo>
                    <a:cubicBezTo>
                      <a:pt x="181" y="36"/>
                      <a:pt x="181" y="36"/>
                      <a:pt x="181" y="36"/>
                    </a:cubicBezTo>
                    <a:cubicBezTo>
                      <a:pt x="180" y="35"/>
                      <a:pt x="180" y="35"/>
                      <a:pt x="180" y="35"/>
                    </a:cubicBezTo>
                    <a:cubicBezTo>
                      <a:pt x="177" y="37"/>
                      <a:pt x="177" y="37"/>
                      <a:pt x="177" y="37"/>
                    </a:cubicBezTo>
                    <a:cubicBezTo>
                      <a:pt x="176" y="36"/>
                      <a:pt x="176" y="36"/>
                      <a:pt x="176" y="36"/>
                    </a:cubicBezTo>
                    <a:cubicBezTo>
                      <a:pt x="179" y="35"/>
                      <a:pt x="179" y="35"/>
                      <a:pt x="179" y="35"/>
                    </a:cubicBezTo>
                    <a:cubicBezTo>
                      <a:pt x="178" y="34"/>
                      <a:pt x="178" y="34"/>
                      <a:pt x="178" y="34"/>
                    </a:cubicBezTo>
                    <a:cubicBezTo>
                      <a:pt x="175" y="36"/>
                      <a:pt x="175" y="36"/>
                      <a:pt x="175" y="36"/>
                    </a:cubicBezTo>
                    <a:cubicBezTo>
                      <a:pt x="174" y="35"/>
                      <a:pt x="174" y="35"/>
                      <a:pt x="174" y="35"/>
                    </a:cubicBezTo>
                    <a:cubicBezTo>
                      <a:pt x="177" y="33"/>
                      <a:pt x="177" y="33"/>
                      <a:pt x="177" y="33"/>
                    </a:cubicBezTo>
                    <a:cubicBezTo>
                      <a:pt x="176" y="33"/>
                      <a:pt x="176" y="33"/>
                      <a:pt x="176" y="33"/>
                    </a:cubicBezTo>
                    <a:cubicBezTo>
                      <a:pt x="173" y="35"/>
                      <a:pt x="173" y="35"/>
                      <a:pt x="173" y="35"/>
                    </a:cubicBezTo>
                    <a:cubicBezTo>
                      <a:pt x="172" y="34"/>
                      <a:pt x="172" y="34"/>
                      <a:pt x="172" y="34"/>
                    </a:cubicBezTo>
                    <a:cubicBezTo>
                      <a:pt x="175" y="32"/>
                      <a:pt x="175" y="32"/>
                      <a:pt x="175" y="32"/>
                    </a:cubicBezTo>
                    <a:cubicBezTo>
                      <a:pt x="174" y="32"/>
                      <a:pt x="174" y="32"/>
                      <a:pt x="174" y="32"/>
                    </a:cubicBezTo>
                    <a:cubicBezTo>
                      <a:pt x="171" y="33"/>
                      <a:pt x="171" y="33"/>
                      <a:pt x="171" y="33"/>
                    </a:cubicBezTo>
                    <a:cubicBezTo>
                      <a:pt x="170" y="33"/>
                      <a:pt x="170" y="33"/>
                      <a:pt x="170" y="33"/>
                    </a:cubicBezTo>
                    <a:cubicBezTo>
                      <a:pt x="173" y="31"/>
                      <a:pt x="173" y="31"/>
                      <a:pt x="173" y="31"/>
                    </a:cubicBezTo>
                    <a:cubicBezTo>
                      <a:pt x="172" y="30"/>
                      <a:pt x="172" y="30"/>
                      <a:pt x="172" y="30"/>
                    </a:cubicBezTo>
                    <a:cubicBezTo>
                      <a:pt x="169" y="32"/>
                      <a:pt x="169" y="32"/>
                      <a:pt x="169" y="32"/>
                    </a:cubicBezTo>
                    <a:cubicBezTo>
                      <a:pt x="168" y="32"/>
                      <a:pt x="168" y="32"/>
                      <a:pt x="168" y="32"/>
                    </a:cubicBezTo>
                    <a:cubicBezTo>
                      <a:pt x="171" y="30"/>
                      <a:pt x="171" y="30"/>
                      <a:pt x="171" y="30"/>
                    </a:cubicBezTo>
                    <a:cubicBezTo>
                      <a:pt x="170" y="29"/>
                      <a:pt x="170" y="29"/>
                      <a:pt x="170" y="29"/>
                    </a:cubicBezTo>
                    <a:cubicBezTo>
                      <a:pt x="167" y="31"/>
                      <a:pt x="167" y="31"/>
                      <a:pt x="167" y="31"/>
                    </a:cubicBezTo>
                    <a:cubicBezTo>
                      <a:pt x="165" y="30"/>
                      <a:pt x="165" y="30"/>
                      <a:pt x="165" y="30"/>
                    </a:cubicBezTo>
                    <a:cubicBezTo>
                      <a:pt x="168" y="29"/>
                      <a:pt x="168" y="29"/>
                      <a:pt x="168" y="29"/>
                    </a:cubicBezTo>
                    <a:cubicBezTo>
                      <a:pt x="168" y="28"/>
                      <a:pt x="168" y="28"/>
                      <a:pt x="168" y="28"/>
                    </a:cubicBezTo>
                    <a:cubicBezTo>
                      <a:pt x="165" y="30"/>
                      <a:pt x="165" y="30"/>
                      <a:pt x="165" y="30"/>
                    </a:cubicBezTo>
                    <a:cubicBezTo>
                      <a:pt x="163" y="29"/>
                      <a:pt x="163" y="29"/>
                      <a:pt x="163" y="29"/>
                    </a:cubicBezTo>
                    <a:cubicBezTo>
                      <a:pt x="166" y="27"/>
                      <a:pt x="166" y="27"/>
                      <a:pt x="166" y="27"/>
                    </a:cubicBezTo>
                    <a:cubicBezTo>
                      <a:pt x="120" y="1"/>
                      <a:pt x="120" y="1"/>
                      <a:pt x="120" y="1"/>
                    </a:cubicBezTo>
                    <a:cubicBezTo>
                      <a:pt x="119" y="0"/>
                      <a:pt x="118" y="0"/>
                      <a:pt x="117"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0" name="Google Shape;600;g17ab430885e_1_275"/>
              <p:cNvSpPr/>
              <p:nvPr/>
            </p:nvSpPr>
            <p:spPr>
              <a:xfrm>
                <a:off x="11850" y="2768"/>
                <a:ext cx="76" cy="45"/>
              </a:xfrm>
              <a:custGeom>
                <a:avLst/>
                <a:gdLst/>
                <a:ahLst/>
                <a:cxnLst/>
                <a:rect l="l" t="t" r="r" b="b"/>
                <a:pathLst>
                  <a:path w="15" h="9" extrusionOk="0">
                    <a:moveTo>
                      <a:pt x="11" y="0"/>
                    </a:moveTo>
                    <a:cubicBezTo>
                      <a:pt x="11" y="0"/>
                      <a:pt x="10" y="0"/>
                      <a:pt x="10" y="1"/>
                    </a:cubicBezTo>
                    <a:cubicBezTo>
                      <a:pt x="1" y="6"/>
                      <a:pt x="1" y="6"/>
                      <a:pt x="1" y="6"/>
                    </a:cubicBezTo>
                    <a:cubicBezTo>
                      <a:pt x="0" y="6"/>
                      <a:pt x="0" y="7"/>
                      <a:pt x="1" y="8"/>
                    </a:cubicBezTo>
                    <a:cubicBezTo>
                      <a:pt x="3" y="9"/>
                      <a:pt x="3" y="9"/>
                      <a:pt x="3" y="9"/>
                    </a:cubicBezTo>
                    <a:cubicBezTo>
                      <a:pt x="15" y="2"/>
                      <a:pt x="15" y="2"/>
                      <a:pt x="15" y="2"/>
                    </a:cubicBezTo>
                    <a:cubicBezTo>
                      <a:pt x="13" y="1"/>
                      <a:pt x="13" y="1"/>
                      <a:pt x="13" y="1"/>
                    </a:cubicBezTo>
                    <a:cubicBezTo>
                      <a:pt x="13" y="0"/>
                      <a:pt x="12" y="0"/>
                      <a:pt x="11"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1" name="Google Shape;601;g17ab430885e_1_275"/>
              <p:cNvSpPr/>
              <p:nvPr/>
            </p:nvSpPr>
            <p:spPr>
              <a:xfrm>
                <a:off x="11921" y="2728"/>
                <a:ext cx="75" cy="45"/>
              </a:xfrm>
              <a:custGeom>
                <a:avLst/>
                <a:gdLst/>
                <a:ahLst/>
                <a:cxnLst/>
                <a:rect l="l" t="t" r="r" b="b"/>
                <a:pathLst>
                  <a:path w="15" h="9" extrusionOk="0">
                    <a:moveTo>
                      <a:pt x="11" y="0"/>
                    </a:moveTo>
                    <a:cubicBezTo>
                      <a:pt x="11" y="0"/>
                      <a:pt x="10" y="1"/>
                      <a:pt x="9" y="1"/>
                    </a:cubicBezTo>
                    <a:cubicBezTo>
                      <a:pt x="1" y="6"/>
                      <a:pt x="1" y="6"/>
                      <a:pt x="1" y="6"/>
                    </a:cubicBezTo>
                    <a:cubicBezTo>
                      <a:pt x="0" y="6"/>
                      <a:pt x="0" y="7"/>
                      <a:pt x="1" y="8"/>
                    </a:cubicBezTo>
                    <a:cubicBezTo>
                      <a:pt x="2" y="9"/>
                      <a:pt x="2" y="9"/>
                      <a:pt x="2" y="9"/>
                    </a:cubicBezTo>
                    <a:cubicBezTo>
                      <a:pt x="15" y="2"/>
                      <a:pt x="15" y="2"/>
                      <a:pt x="15" y="2"/>
                    </a:cubicBezTo>
                    <a:cubicBezTo>
                      <a:pt x="13" y="1"/>
                      <a:pt x="13" y="1"/>
                      <a:pt x="13" y="1"/>
                    </a:cubicBezTo>
                    <a:cubicBezTo>
                      <a:pt x="13" y="0"/>
                      <a:pt x="12" y="0"/>
                      <a:pt x="11"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2" name="Google Shape;602;g17ab430885e_1_275"/>
              <p:cNvSpPr/>
              <p:nvPr/>
            </p:nvSpPr>
            <p:spPr>
              <a:xfrm>
                <a:off x="11986" y="2687"/>
                <a:ext cx="81" cy="46"/>
              </a:xfrm>
              <a:custGeom>
                <a:avLst/>
                <a:gdLst/>
                <a:ahLst/>
                <a:cxnLst/>
                <a:rect l="l" t="t" r="r" b="b"/>
                <a:pathLst>
                  <a:path w="16" h="9" extrusionOk="0">
                    <a:moveTo>
                      <a:pt x="12" y="0"/>
                    </a:moveTo>
                    <a:cubicBezTo>
                      <a:pt x="11" y="0"/>
                      <a:pt x="11" y="0"/>
                      <a:pt x="10" y="1"/>
                    </a:cubicBezTo>
                    <a:cubicBezTo>
                      <a:pt x="2" y="6"/>
                      <a:pt x="2" y="6"/>
                      <a:pt x="2" y="6"/>
                    </a:cubicBezTo>
                    <a:cubicBezTo>
                      <a:pt x="1" y="6"/>
                      <a:pt x="0" y="7"/>
                      <a:pt x="1" y="8"/>
                    </a:cubicBezTo>
                    <a:cubicBezTo>
                      <a:pt x="3" y="9"/>
                      <a:pt x="3" y="9"/>
                      <a:pt x="3" y="9"/>
                    </a:cubicBezTo>
                    <a:cubicBezTo>
                      <a:pt x="16" y="2"/>
                      <a:pt x="16" y="2"/>
                      <a:pt x="16" y="2"/>
                    </a:cubicBezTo>
                    <a:cubicBezTo>
                      <a:pt x="14" y="1"/>
                      <a:pt x="14" y="1"/>
                      <a:pt x="14" y="1"/>
                    </a:cubicBezTo>
                    <a:cubicBezTo>
                      <a:pt x="13" y="0"/>
                      <a:pt x="13" y="0"/>
                      <a:pt x="12"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3" name="Google Shape;603;g17ab430885e_1_275"/>
              <p:cNvSpPr/>
              <p:nvPr/>
            </p:nvSpPr>
            <p:spPr>
              <a:xfrm>
                <a:off x="11865" y="2602"/>
                <a:ext cx="569" cy="347"/>
              </a:xfrm>
              <a:custGeom>
                <a:avLst/>
                <a:gdLst/>
                <a:ahLst/>
                <a:cxnLst/>
                <a:rect l="l" t="t" r="r" b="b"/>
                <a:pathLst>
                  <a:path w="569" h="347" extrusionOk="0">
                    <a:moveTo>
                      <a:pt x="227" y="337"/>
                    </a:moveTo>
                    <a:lnTo>
                      <a:pt x="10" y="216"/>
                    </a:lnTo>
                    <a:lnTo>
                      <a:pt x="348" y="20"/>
                    </a:lnTo>
                    <a:lnTo>
                      <a:pt x="559" y="146"/>
                    </a:lnTo>
                    <a:lnTo>
                      <a:pt x="227" y="337"/>
                    </a:lnTo>
                    <a:close/>
                    <a:moveTo>
                      <a:pt x="317" y="0"/>
                    </a:moveTo>
                    <a:lnTo>
                      <a:pt x="287" y="20"/>
                    </a:lnTo>
                    <a:lnTo>
                      <a:pt x="312" y="35"/>
                    </a:lnTo>
                    <a:lnTo>
                      <a:pt x="0" y="216"/>
                    </a:lnTo>
                    <a:lnTo>
                      <a:pt x="227" y="347"/>
                    </a:lnTo>
                    <a:lnTo>
                      <a:pt x="569" y="146"/>
                    </a:lnTo>
                    <a:lnTo>
                      <a:pt x="348" y="15"/>
                    </a:lnTo>
                    <a:lnTo>
                      <a:pt x="317"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4" name="Google Shape;604;g17ab430885e_1_275"/>
              <p:cNvSpPr/>
              <p:nvPr/>
            </p:nvSpPr>
            <p:spPr>
              <a:xfrm>
                <a:off x="11865" y="2602"/>
                <a:ext cx="569" cy="347"/>
              </a:xfrm>
              <a:custGeom>
                <a:avLst/>
                <a:gdLst/>
                <a:ahLst/>
                <a:cxnLst/>
                <a:rect l="l" t="t" r="r" b="b"/>
                <a:pathLst>
                  <a:path w="569" h="347" extrusionOk="0">
                    <a:moveTo>
                      <a:pt x="227" y="337"/>
                    </a:moveTo>
                    <a:lnTo>
                      <a:pt x="10" y="216"/>
                    </a:lnTo>
                    <a:lnTo>
                      <a:pt x="348" y="20"/>
                    </a:lnTo>
                    <a:lnTo>
                      <a:pt x="559" y="146"/>
                    </a:lnTo>
                    <a:lnTo>
                      <a:pt x="227" y="337"/>
                    </a:lnTo>
                    <a:moveTo>
                      <a:pt x="317" y="0"/>
                    </a:moveTo>
                    <a:lnTo>
                      <a:pt x="287" y="20"/>
                    </a:lnTo>
                    <a:lnTo>
                      <a:pt x="312" y="35"/>
                    </a:lnTo>
                    <a:lnTo>
                      <a:pt x="0" y="216"/>
                    </a:lnTo>
                    <a:lnTo>
                      <a:pt x="227" y="347"/>
                    </a:lnTo>
                    <a:lnTo>
                      <a:pt x="569" y="146"/>
                    </a:lnTo>
                    <a:lnTo>
                      <a:pt x="348" y="15"/>
                    </a:lnTo>
                    <a:lnTo>
                      <a:pt x="31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5" name="Google Shape;605;g17ab430885e_1_275"/>
              <p:cNvSpPr/>
              <p:nvPr/>
            </p:nvSpPr>
            <p:spPr>
              <a:xfrm>
                <a:off x="11911" y="2748"/>
                <a:ext cx="191" cy="110"/>
              </a:xfrm>
              <a:custGeom>
                <a:avLst/>
                <a:gdLst/>
                <a:ahLst/>
                <a:cxnLst/>
                <a:rect l="l" t="t" r="r" b="b"/>
                <a:pathLst>
                  <a:path w="191" h="110" extrusionOk="0">
                    <a:moveTo>
                      <a:pt x="120" y="0"/>
                    </a:moveTo>
                    <a:lnTo>
                      <a:pt x="0" y="65"/>
                    </a:lnTo>
                    <a:lnTo>
                      <a:pt x="75" y="110"/>
                    </a:lnTo>
                    <a:lnTo>
                      <a:pt x="191" y="40"/>
                    </a:lnTo>
                    <a:lnTo>
                      <a:pt x="120"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6" name="Google Shape;606;g17ab430885e_1_275"/>
              <p:cNvSpPr/>
              <p:nvPr/>
            </p:nvSpPr>
            <p:spPr>
              <a:xfrm>
                <a:off x="11911" y="2748"/>
                <a:ext cx="191" cy="110"/>
              </a:xfrm>
              <a:custGeom>
                <a:avLst/>
                <a:gdLst/>
                <a:ahLst/>
                <a:cxnLst/>
                <a:rect l="l" t="t" r="r" b="b"/>
                <a:pathLst>
                  <a:path w="191" h="110" extrusionOk="0">
                    <a:moveTo>
                      <a:pt x="120" y="0"/>
                    </a:moveTo>
                    <a:lnTo>
                      <a:pt x="0" y="65"/>
                    </a:lnTo>
                    <a:lnTo>
                      <a:pt x="75" y="110"/>
                    </a:lnTo>
                    <a:lnTo>
                      <a:pt x="191" y="40"/>
                    </a:lnTo>
                    <a:lnTo>
                      <a:pt x="1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7" name="Google Shape;607;g17ab430885e_1_275"/>
              <p:cNvSpPr/>
              <p:nvPr/>
            </p:nvSpPr>
            <p:spPr>
              <a:xfrm>
                <a:off x="12051" y="2647"/>
                <a:ext cx="157" cy="91"/>
              </a:xfrm>
              <a:custGeom>
                <a:avLst/>
                <a:gdLst/>
                <a:ahLst/>
                <a:cxnLst/>
                <a:rect l="l" t="t" r="r" b="b"/>
                <a:pathLst>
                  <a:path w="157" h="91" extrusionOk="0">
                    <a:moveTo>
                      <a:pt x="152" y="0"/>
                    </a:moveTo>
                    <a:lnTo>
                      <a:pt x="0" y="86"/>
                    </a:lnTo>
                    <a:lnTo>
                      <a:pt x="6" y="91"/>
                    </a:lnTo>
                    <a:lnTo>
                      <a:pt x="157" y="5"/>
                    </a:lnTo>
                    <a:lnTo>
                      <a:pt x="152"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8" name="Google Shape;608;g17ab430885e_1_275"/>
              <p:cNvSpPr/>
              <p:nvPr/>
            </p:nvSpPr>
            <p:spPr>
              <a:xfrm>
                <a:off x="12051" y="2647"/>
                <a:ext cx="157" cy="91"/>
              </a:xfrm>
              <a:custGeom>
                <a:avLst/>
                <a:gdLst/>
                <a:ahLst/>
                <a:cxnLst/>
                <a:rect l="l" t="t" r="r" b="b"/>
                <a:pathLst>
                  <a:path w="157" h="91" extrusionOk="0">
                    <a:moveTo>
                      <a:pt x="152" y="0"/>
                    </a:moveTo>
                    <a:lnTo>
                      <a:pt x="0" y="86"/>
                    </a:lnTo>
                    <a:lnTo>
                      <a:pt x="6" y="91"/>
                    </a:lnTo>
                    <a:lnTo>
                      <a:pt x="157" y="5"/>
                    </a:lnTo>
                    <a:lnTo>
                      <a:pt x="15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09" name="Google Shape;609;g17ab430885e_1_275"/>
              <p:cNvSpPr/>
              <p:nvPr/>
            </p:nvSpPr>
            <p:spPr>
              <a:xfrm>
                <a:off x="12072" y="2662"/>
                <a:ext cx="156" cy="91"/>
              </a:xfrm>
              <a:custGeom>
                <a:avLst/>
                <a:gdLst/>
                <a:ahLst/>
                <a:cxnLst/>
                <a:rect l="l" t="t" r="r" b="b"/>
                <a:pathLst>
                  <a:path w="156" h="91" extrusionOk="0">
                    <a:moveTo>
                      <a:pt x="151" y="0"/>
                    </a:moveTo>
                    <a:lnTo>
                      <a:pt x="0" y="86"/>
                    </a:lnTo>
                    <a:lnTo>
                      <a:pt x="10" y="91"/>
                    </a:lnTo>
                    <a:lnTo>
                      <a:pt x="156" y="5"/>
                    </a:lnTo>
                    <a:lnTo>
                      <a:pt x="151"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0" name="Google Shape;610;g17ab430885e_1_275"/>
              <p:cNvSpPr/>
              <p:nvPr/>
            </p:nvSpPr>
            <p:spPr>
              <a:xfrm>
                <a:off x="12072" y="2662"/>
                <a:ext cx="156" cy="91"/>
              </a:xfrm>
              <a:custGeom>
                <a:avLst/>
                <a:gdLst/>
                <a:ahLst/>
                <a:cxnLst/>
                <a:rect l="l" t="t" r="r" b="b"/>
                <a:pathLst>
                  <a:path w="156" h="91" extrusionOk="0">
                    <a:moveTo>
                      <a:pt x="151" y="0"/>
                    </a:moveTo>
                    <a:lnTo>
                      <a:pt x="0" y="86"/>
                    </a:lnTo>
                    <a:lnTo>
                      <a:pt x="10" y="91"/>
                    </a:lnTo>
                    <a:lnTo>
                      <a:pt x="156" y="5"/>
                    </a:lnTo>
                    <a:lnTo>
                      <a:pt x="15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1" name="Google Shape;611;g17ab430885e_1_275"/>
              <p:cNvSpPr/>
              <p:nvPr/>
            </p:nvSpPr>
            <p:spPr>
              <a:xfrm>
                <a:off x="12092" y="2672"/>
                <a:ext cx="161" cy="91"/>
              </a:xfrm>
              <a:custGeom>
                <a:avLst/>
                <a:gdLst/>
                <a:ahLst/>
                <a:cxnLst/>
                <a:rect l="l" t="t" r="r" b="b"/>
                <a:pathLst>
                  <a:path w="161" h="91" extrusionOk="0">
                    <a:moveTo>
                      <a:pt x="151" y="0"/>
                    </a:moveTo>
                    <a:lnTo>
                      <a:pt x="0" y="86"/>
                    </a:lnTo>
                    <a:lnTo>
                      <a:pt x="10" y="91"/>
                    </a:lnTo>
                    <a:lnTo>
                      <a:pt x="161" y="5"/>
                    </a:lnTo>
                    <a:lnTo>
                      <a:pt x="151"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2" name="Google Shape;612;g17ab430885e_1_275"/>
              <p:cNvSpPr/>
              <p:nvPr/>
            </p:nvSpPr>
            <p:spPr>
              <a:xfrm>
                <a:off x="12092" y="2672"/>
                <a:ext cx="161" cy="91"/>
              </a:xfrm>
              <a:custGeom>
                <a:avLst/>
                <a:gdLst/>
                <a:ahLst/>
                <a:cxnLst/>
                <a:rect l="l" t="t" r="r" b="b"/>
                <a:pathLst>
                  <a:path w="161" h="91" extrusionOk="0">
                    <a:moveTo>
                      <a:pt x="151" y="0"/>
                    </a:moveTo>
                    <a:lnTo>
                      <a:pt x="0" y="86"/>
                    </a:lnTo>
                    <a:lnTo>
                      <a:pt x="10" y="91"/>
                    </a:lnTo>
                    <a:lnTo>
                      <a:pt x="161" y="5"/>
                    </a:lnTo>
                    <a:lnTo>
                      <a:pt x="15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3" name="Google Shape;613;g17ab430885e_1_275"/>
              <p:cNvSpPr/>
              <p:nvPr/>
            </p:nvSpPr>
            <p:spPr>
              <a:xfrm>
                <a:off x="12112" y="2687"/>
                <a:ext cx="161" cy="91"/>
              </a:xfrm>
              <a:custGeom>
                <a:avLst/>
                <a:gdLst/>
                <a:ahLst/>
                <a:cxnLst/>
                <a:rect l="l" t="t" r="r" b="b"/>
                <a:pathLst>
                  <a:path w="161" h="91" extrusionOk="0">
                    <a:moveTo>
                      <a:pt x="151" y="0"/>
                    </a:moveTo>
                    <a:lnTo>
                      <a:pt x="0" y="86"/>
                    </a:lnTo>
                    <a:lnTo>
                      <a:pt x="10" y="91"/>
                    </a:lnTo>
                    <a:lnTo>
                      <a:pt x="161" y="0"/>
                    </a:lnTo>
                    <a:lnTo>
                      <a:pt x="151"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4" name="Google Shape;614;g17ab430885e_1_275"/>
              <p:cNvSpPr/>
              <p:nvPr/>
            </p:nvSpPr>
            <p:spPr>
              <a:xfrm>
                <a:off x="12112" y="2687"/>
                <a:ext cx="161" cy="91"/>
              </a:xfrm>
              <a:custGeom>
                <a:avLst/>
                <a:gdLst/>
                <a:ahLst/>
                <a:cxnLst/>
                <a:rect l="l" t="t" r="r" b="b"/>
                <a:pathLst>
                  <a:path w="161" h="91" extrusionOk="0">
                    <a:moveTo>
                      <a:pt x="151" y="0"/>
                    </a:moveTo>
                    <a:lnTo>
                      <a:pt x="0" y="86"/>
                    </a:lnTo>
                    <a:lnTo>
                      <a:pt x="10" y="91"/>
                    </a:lnTo>
                    <a:lnTo>
                      <a:pt x="161" y="0"/>
                    </a:lnTo>
                    <a:lnTo>
                      <a:pt x="15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5" name="Google Shape;615;g17ab430885e_1_275"/>
              <p:cNvSpPr/>
              <p:nvPr/>
            </p:nvSpPr>
            <p:spPr>
              <a:xfrm>
                <a:off x="11996" y="2697"/>
                <a:ext cx="297" cy="171"/>
              </a:xfrm>
              <a:custGeom>
                <a:avLst/>
                <a:gdLst/>
                <a:ahLst/>
                <a:cxnLst/>
                <a:rect l="l" t="t" r="r" b="b"/>
                <a:pathLst>
                  <a:path w="297" h="171" extrusionOk="0">
                    <a:moveTo>
                      <a:pt x="292" y="0"/>
                    </a:moveTo>
                    <a:lnTo>
                      <a:pt x="0" y="166"/>
                    </a:lnTo>
                    <a:lnTo>
                      <a:pt x="10" y="171"/>
                    </a:lnTo>
                    <a:lnTo>
                      <a:pt x="297" y="5"/>
                    </a:lnTo>
                    <a:lnTo>
                      <a:pt x="292"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6" name="Google Shape;616;g17ab430885e_1_275"/>
              <p:cNvSpPr/>
              <p:nvPr/>
            </p:nvSpPr>
            <p:spPr>
              <a:xfrm>
                <a:off x="11996" y="2697"/>
                <a:ext cx="297" cy="171"/>
              </a:xfrm>
              <a:custGeom>
                <a:avLst/>
                <a:gdLst/>
                <a:ahLst/>
                <a:cxnLst/>
                <a:rect l="l" t="t" r="r" b="b"/>
                <a:pathLst>
                  <a:path w="297" h="171" extrusionOk="0">
                    <a:moveTo>
                      <a:pt x="292" y="0"/>
                    </a:moveTo>
                    <a:lnTo>
                      <a:pt x="0" y="166"/>
                    </a:lnTo>
                    <a:lnTo>
                      <a:pt x="10" y="171"/>
                    </a:lnTo>
                    <a:lnTo>
                      <a:pt x="297" y="5"/>
                    </a:lnTo>
                    <a:lnTo>
                      <a:pt x="29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7" name="Google Shape;617;g17ab430885e_1_275"/>
              <p:cNvSpPr/>
              <p:nvPr/>
            </p:nvSpPr>
            <p:spPr>
              <a:xfrm>
                <a:off x="12036" y="2707"/>
                <a:ext cx="277" cy="161"/>
              </a:xfrm>
              <a:custGeom>
                <a:avLst/>
                <a:gdLst/>
                <a:ahLst/>
                <a:cxnLst/>
                <a:rect l="l" t="t" r="r" b="b"/>
                <a:pathLst>
                  <a:path w="277" h="161" extrusionOk="0">
                    <a:moveTo>
                      <a:pt x="272" y="0"/>
                    </a:moveTo>
                    <a:lnTo>
                      <a:pt x="0" y="156"/>
                    </a:lnTo>
                    <a:lnTo>
                      <a:pt x="10" y="161"/>
                    </a:lnTo>
                    <a:lnTo>
                      <a:pt x="277" y="5"/>
                    </a:lnTo>
                    <a:lnTo>
                      <a:pt x="272"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8" name="Google Shape;618;g17ab430885e_1_275"/>
              <p:cNvSpPr/>
              <p:nvPr/>
            </p:nvSpPr>
            <p:spPr>
              <a:xfrm>
                <a:off x="12036" y="2707"/>
                <a:ext cx="277" cy="161"/>
              </a:xfrm>
              <a:custGeom>
                <a:avLst/>
                <a:gdLst/>
                <a:ahLst/>
                <a:cxnLst/>
                <a:rect l="l" t="t" r="r" b="b"/>
                <a:pathLst>
                  <a:path w="277" h="161" extrusionOk="0">
                    <a:moveTo>
                      <a:pt x="272" y="0"/>
                    </a:moveTo>
                    <a:lnTo>
                      <a:pt x="0" y="156"/>
                    </a:lnTo>
                    <a:lnTo>
                      <a:pt x="10" y="161"/>
                    </a:lnTo>
                    <a:lnTo>
                      <a:pt x="277" y="5"/>
                    </a:lnTo>
                    <a:lnTo>
                      <a:pt x="27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19" name="Google Shape;619;g17ab430885e_1_275"/>
              <p:cNvSpPr/>
              <p:nvPr/>
            </p:nvSpPr>
            <p:spPr>
              <a:xfrm>
                <a:off x="12041" y="2723"/>
                <a:ext cx="298" cy="170"/>
              </a:xfrm>
              <a:custGeom>
                <a:avLst/>
                <a:gdLst/>
                <a:ahLst/>
                <a:cxnLst/>
                <a:rect l="l" t="t" r="r" b="b"/>
                <a:pathLst>
                  <a:path w="298" h="170" extrusionOk="0">
                    <a:moveTo>
                      <a:pt x="287" y="0"/>
                    </a:moveTo>
                    <a:lnTo>
                      <a:pt x="0" y="165"/>
                    </a:lnTo>
                    <a:lnTo>
                      <a:pt x="5" y="170"/>
                    </a:lnTo>
                    <a:lnTo>
                      <a:pt x="298" y="5"/>
                    </a:lnTo>
                    <a:lnTo>
                      <a:pt x="287"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0" name="Google Shape;620;g17ab430885e_1_275"/>
              <p:cNvSpPr/>
              <p:nvPr/>
            </p:nvSpPr>
            <p:spPr>
              <a:xfrm>
                <a:off x="12041" y="2723"/>
                <a:ext cx="298" cy="170"/>
              </a:xfrm>
              <a:custGeom>
                <a:avLst/>
                <a:gdLst/>
                <a:ahLst/>
                <a:cxnLst/>
                <a:rect l="l" t="t" r="r" b="b"/>
                <a:pathLst>
                  <a:path w="298" h="170" extrusionOk="0">
                    <a:moveTo>
                      <a:pt x="287" y="0"/>
                    </a:moveTo>
                    <a:lnTo>
                      <a:pt x="0" y="165"/>
                    </a:lnTo>
                    <a:lnTo>
                      <a:pt x="5" y="170"/>
                    </a:lnTo>
                    <a:lnTo>
                      <a:pt x="298" y="5"/>
                    </a:lnTo>
                    <a:lnTo>
                      <a:pt x="28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1" name="Google Shape;621;g17ab430885e_1_275"/>
              <p:cNvSpPr/>
              <p:nvPr/>
            </p:nvSpPr>
            <p:spPr>
              <a:xfrm>
                <a:off x="12062" y="2733"/>
                <a:ext cx="297" cy="171"/>
              </a:xfrm>
              <a:custGeom>
                <a:avLst/>
                <a:gdLst/>
                <a:ahLst/>
                <a:cxnLst/>
                <a:rect l="l" t="t" r="r" b="b"/>
                <a:pathLst>
                  <a:path w="297" h="171" extrusionOk="0">
                    <a:moveTo>
                      <a:pt x="287" y="0"/>
                    </a:moveTo>
                    <a:lnTo>
                      <a:pt x="0" y="166"/>
                    </a:lnTo>
                    <a:lnTo>
                      <a:pt x="5" y="171"/>
                    </a:lnTo>
                    <a:lnTo>
                      <a:pt x="297" y="5"/>
                    </a:lnTo>
                    <a:lnTo>
                      <a:pt x="287"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2" name="Google Shape;622;g17ab430885e_1_275"/>
              <p:cNvSpPr/>
              <p:nvPr/>
            </p:nvSpPr>
            <p:spPr>
              <a:xfrm>
                <a:off x="12062" y="2733"/>
                <a:ext cx="297" cy="171"/>
              </a:xfrm>
              <a:custGeom>
                <a:avLst/>
                <a:gdLst/>
                <a:ahLst/>
                <a:cxnLst/>
                <a:rect l="l" t="t" r="r" b="b"/>
                <a:pathLst>
                  <a:path w="297" h="171" extrusionOk="0">
                    <a:moveTo>
                      <a:pt x="287" y="0"/>
                    </a:moveTo>
                    <a:lnTo>
                      <a:pt x="0" y="166"/>
                    </a:lnTo>
                    <a:lnTo>
                      <a:pt x="5" y="171"/>
                    </a:lnTo>
                    <a:lnTo>
                      <a:pt x="297" y="5"/>
                    </a:lnTo>
                    <a:lnTo>
                      <a:pt x="28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3" name="Google Shape;623;g17ab430885e_1_275"/>
              <p:cNvSpPr/>
              <p:nvPr/>
            </p:nvSpPr>
            <p:spPr>
              <a:xfrm>
                <a:off x="12082" y="2748"/>
                <a:ext cx="297" cy="171"/>
              </a:xfrm>
              <a:custGeom>
                <a:avLst/>
                <a:gdLst/>
                <a:ahLst/>
                <a:cxnLst/>
                <a:rect l="l" t="t" r="r" b="b"/>
                <a:pathLst>
                  <a:path w="297" h="171" extrusionOk="0">
                    <a:moveTo>
                      <a:pt x="287" y="0"/>
                    </a:moveTo>
                    <a:lnTo>
                      <a:pt x="0" y="166"/>
                    </a:lnTo>
                    <a:lnTo>
                      <a:pt x="10" y="171"/>
                    </a:lnTo>
                    <a:lnTo>
                      <a:pt x="297" y="5"/>
                    </a:lnTo>
                    <a:lnTo>
                      <a:pt x="287"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4" name="Google Shape;624;g17ab430885e_1_275"/>
              <p:cNvSpPr/>
              <p:nvPr/>
            </p:nvSpPr>
            <p:spPr>
              <a:xfrm>
                <a:off x="12082" y="2748"/>
                <a:ext cx="297" cy="171"/>
              </a:xfrm>
              <a:custGeom>
                <a:avLst/>
                <a:gdLst/>
                <a:ahLst/>
                <a:cxnLst/>
                <a:rect l="l" t="t" r="r" b="b"/>
                <a:pathLst>
                  <a:path w="297" h="171" extrusionOk="0">
                    <a:moveTo>
                      <a:pt x="287" y="0"/>
                    </a:moveTo>
                    <a:lnTo>
                      <a:pt x="0" y="166"/>
                    </a:lnTo>
                    <a:lnTo>
                      <a:pt x="10" y="171"/>
                    </a:lnTo>
                    <a:lnTo>
                      <a:pt x="297" y="5"/>
                    </a:lnTo>
                    <a:lnTo>
                      <a:pt x="28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5" name="Google Shape;625;g17ab430885e_1_275"/>
              <p:cNvSpPr/>
              <p:nvPr/>
            </p:nvSpPr>
            <p:spPr>
              <a:xfrm>
                <a:off x="12892" y="1842"/>
                <a:ext cx="192" cy="126"/>
              </a:xfrm>
              <a:custGeom>
                <a:avLst/>
                <a:gdLst/>
                <a:ahLst/>
                <a:cxnLst/>
                <a:rect l="l" t="t" r="r" b="b"/>
                <a:pathLst>
                  <a:path w="38" h="25" extrusionOk="0">
                    <a:moveTo>
                      <a:pt x="6" y="0"/>
                    </a:moveTo>
                    <a:cubicBezTo>
                      <a:pt x="5" y="3"/>
                      <a:pt x="3" y="7"/>
                      <a:pt x="0" y="10"/>
                    </a:cubicBezTo>
                    <a:cubicBezTo>
                      <a:pt x="21" y="25"/>
                      <a:pt x="21" y="25"/>
                      <a:pt x="21" y="25"/>
                    </a:cubicBezTo>
                    <a:cubicBezTo>
                      <a:pt x="38" y="15"/>
                      <a:pt x="38" y="15"/>
                      <a:pt x="38" y="15"/>
                    </a:cubicBezTo>
                    <a:cubicBezTo>
                      <a:pt x="6" y="0"/>
                      <a:pt x="6" y="0"/>
                      <a:pt x="6"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6" name="Google Shape;626;g17ab430885e_1_275"/>
              <p:cNvSpPr/>
              <p:nvPr/>
            </p:nvSpPr>
            <p:spPr>
              <a:xfrm>
                <a:off x="12454" y="1762"/>
                <a:ext cx="287" cy="75"/>
              </a:xfrm>
              <a:custGeom>
                <a:avLst/>
                <a:gdLst/>
                <a:ahLst/>
                <a:cxnLst/>
                <a:rect l="l" t="t" r="r" b="b"/>
                <a:pathLst>
                  <a:path w="57" h="15" extrusionOk="0">
                    <a:moveTo>
                      <a:pt x="48" y="0"/>
                    </a:moveTo>
                    <a:cubicBezTo>
                      <a:pt x="47" y="0"/>
                      <a:pt x="47" y="0"/>
                      <a:pt x="46" y="1"/>
                    </a:cubicBezTo>
                    <a:cubicBezTo>
                      <a:pt x="46" y="1"/>
                      <a:pt x="46" y="1"/>
                      <a:pt x="46" y="1"/>
                    </a:cubicBezTo>
                    <a:cubicBezTo>
                      <a:pt x="3" y="10"/>
                      <a:pt x="3" y="10"/>
                      <a:pt x="3" y="10"/>
                    </a:cubicBezTo>
                    <a:cubicBezTo>
                      <a:pt x="0" y="11"/>
                      <a:pt x="0" y="11"/>
                      <a:pt x="0" y="11"/>
                    </a:cubicBezTo>
                    <a:cubicBezTo>
                      <a:pt x="1" y="11"/>
                      <a:pt x="1" y="11"/>
                      <a:pt x="1" y="11"/>
                    </a:cubicBezTo>
                    <a:cubicBezTo>
                      <a:pt x="3" y="12"/>
                      <a:pt x="3" y="14"/>
                      <a:pt x="2" y="15"/>
                    </a:cubicBezTo>
                    <a:cubicBezTo>
                      <a:pt x="5" y="15"/>
                      <a:pt x="5" y="15"/>
                      <a:pt x="5" y="15"/>
                    </a:cubicBezTo>
                    <a:cubicBezTo>
                      <a:pt x="51" y="12"/>
                      <a:pt x="51" y="12"/>
                      <a:pt x="51" y="12"/>
                    </a:cubicBezTo>
                    <a:cubicBezTo>
                      <a:pt x="51" y="12"/>
                      <a:pt x="51" y="12"/>
                      <a:pt x="51" y="12"/>
                    </a:cubicBezTo>
                    <a:cubicBezTo>
                      <a:pt x="52" y="12"/>
                      <a:pt x="52" y="12"/>
                      <a:pt x="52" y="12"/>
                    </a:cubicBezTo>
                    <a:cubicBezTo>
                      <a:pt x="52" y="12"/>
                      <a:pt x="52" y="12"/>
                      <a:pt x="52" y="12"/>
                    </a:cubicBezTo>
                    <a:cubicBezTo>
                      <a:pt x="53" y="12"/>
                      <a:pt x="53" y="12"/>
                      <a:pt x="54" y="12"/>
                    </a:cubicBezTo>
                    <a:cubicBezTo>
                      <a:pt x="54" y="12"/>
                      <a:pt x="54" y="12"/>
                      <a:pt x="54" y="12"/>
                    </a:cubicBezTo>
                    <a:cubicBezTo>
                      <a:pt x="55" y="11"/>
                      <a:pt x="55" y="11"/>
                      <a:pt x="55" y="11"/>
                    </a:cubicBezTo>
                    <a:cubicBezTo>
                      <a:pt x="55" y="11"/>
                      <a:pt x="56" y="10"/>
                      <a:pt x="56" y="10"/>
                    </a:cubicBezTo>
                    <a:cubicBezTo>
                      <a:pt x="57" y="7"/>
                      <a:pt x="55" y="3"/>
                      <a:pt x="52" y="1"/>
                    </a:cubicBezTo>
                    <a:cubicBezTo>
                      <a:pt x="51" y="1"/>
                      <a:pt x="49" y="0"/>
                      <a:pt x="48"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7" name="Google Shape;627;g17ab430885e_1_275"/>
              <p:cNvSpPr/>
              <p:nvPr/>
            </p:nvSpPr>
            <p:spPr>
              <a:xfrm>
                <a:off x="12394" y="1817"/>
                <a:ext cx="60" cy="31"/>
              </a:xfrm>
              <a:custGeom>
                <a:avLst/>
                <a:gdLst/>
                <a:ahLst/>
                <a:cxnLst/>
                <a:rect l="l" t="t" r="r" b="b"/>
                <a:pathLst>
                  <a:path w="12" h="6" extrusionOk="0">
                    <a:moveTo>
                      <a:pt x="6" y="0"/>
                    </a:moveTo>
                    <a:cubicBezTo>
                      <a:pt x="5" y="0"/>
                      <a:pt x="3" y="0"/>
                      <a:pt x="2" y="1"/>
                    </a:cubicBezTo>
                    <a:cubicBezTo>
                      <a:pt x="0" y="2"/>
                      <a:pt x="0" y="4"/>
                      <a:pt x="2" y="5"/>
                    </a:cubicBezTo>
                    <a:cubicBezTo>
                      <a:pt x="3" y="6"/>
                      <a:pt x="5" y="6"/>
                      <a:pt x="6" y="6"/>
                    </a:cubicBezTo>
                    <a:cubicBezTo>
                      <a:pt x="8" y="6"/>
                      <a:pt x="9" y="6"/>
                      <a:pt x="10" y="5"/>
                    </a:cubicBezTo>
                    <a:cubicBezTo>
                      <a:pt x="11" y="5"/>
                      <a:pt x="11" y="5"/>
                      <a:pt x="12" y="4"/>
                    </a:cubicBezTo>
                    <a:cubicBezTo>
                      <a:pt x="12" y="3"/>
                      <a:pt x="12" y="2"/>
                      <a:pt x="10" y="1"/>
                    </a:cubicBezTo>
                    <a:cubicBezTo>
                      <a:pt x="10" y="0"/>
                      <a:pt x="10" y="0"/>
                      <a:pt x="10" y="0"/>
                    </a:cubicBezTo>
                    <a:cubicBezTo>
                      <a:pt x="9" y="0"/>
                      <a:pt x="7" y="0"/>
                      <a:pt x="6"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8" name="Google Shape;628;g17ab430885e_1_275"/>
              <p:cNvSpPr/>
              <p:nvPr/>
            </p:nvSpPr>
            <p:spPr>
              <a:xfrm>
                <a:off x="12333" y="1787"/>
                <a:ext cx="76" cy="116"/>
              </a:xfrm>
              <a:custGeom>
                <a:avLst/>
                <a:gdLst/>
                <a:ahLst/>
                <a:cxnLst/>
                <a:rect l="l" t="t" r="r" b="b"/>
                <a:pathLst>
                  <a:path w="15" h="23" extrusionOk="0">
                    <a:moveTo>
                      <a:pt x="2" y="0"/>
                    </a:moveTo>
                    <a:cubicBezTo>
                      <a:pt x="2" y="0"/>
                      <a:pt x="1" y="1"/>
                      <a:pt x="1" y="1"/>
                    </a:cubicBezTo>
                    <a:cubicBezTo>
                      <a:pt x="0" y="1"/>
                      <a:pt x="0" y="1"/>
                      <a:pt x="0" y="1"/>
                    </a:cubicBezTo>
                    <a:cubicBezTo>
                      <a:pt x="0" y="5"/>
                      <a:pt x="0" y="9"/>
                      <a:pt x="2" y="12"/>
                    </a:cubicBezTo>
                    <a:cubicBezTo>
                      <a:pt x="4" y="16"/>
                      <a:pt x="7" y="19"/>
                      <a:pt x="11" y="22"/>
                    </a:cubicBezTo>
                    <a:cubicBezTo>
                      <a:pt x="12" y="23"/>
                      <a:pt x="12" y="23"/>
                      <a:pt x="13" y="23"/>
                    </a:cubicBezTo>
                    <a:cubicBezTo>
                      <a:pt x="13" y="23"/>
                      <a:pt x="14" y="23"/>
                      <a:pt x="14" y="23"/>
                    </a:cubicBezTo>
                    <a:cubicBezTo>
                      <a:pt x="15" y="22"/>
                      <a:pt x="15" y="22"/>
                      <a:pt x="15" y="21"/>
                    </a:cubicBezTo>
                    <a:cubicBezTo>
                      <a:pt x="15" y="21"/>
                      <a:pt x="15" y="21"/>
                      <a:pt x="15" y="21"/>
                    </a:cubicBezTo>
                    <a:cubicBezTo>
                      <a:pt x="7" y="16"/>
                      <a:pt x="4" y="8"/>
                      <a:pt x="5" y="2"/>
                    </a:cubicBezTo>
                    <a:cubicBezTo>
                      <a:pt x="5" y="1"/>
                      <a:pt x="4" y="0"/>
                      <a:pt x="3" y="0"/>
                    </a:cubicBezTo>
                    <a:cubicBezTo>
                      <a:pt x="3" y="0"/>
                      <a:pt x="3" y="0"/>
                      <a:pt x="2"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29" name="Google Shape;629;g17ab430885e_1_275"/>
              <p:cNvSpPr/>
              <p:nvPr/>
            </p:nvSpPr>
            <p:spPr>
              <a:xfrm>
                <a:off x="12263" y="1782"/>
                <a:ext cx="96" cy="146"/>
              </a:xfrm>
              <a:custGeom>
                <a:avLst/>
                <a:gdLst/>
                <a:ahLst/>
                <a:cxnLst/>
                <a:rect l="l" t="t" r="r" b="b"/>
                <a:pathLst>
                  <a:path w="19" h="29" extrusionOk="0">
                    <a:moveTo>
                      <a:pt x="3" y="0"/>
                    </a:moveTo>
                    <a:cubicBezTo>
                      <a:pt x="3" y="0"/>
                      <a:pt x="3" y="0"/>
                      <a:pt x="2" y="0"/>
                    </a:cubicBezTo>
                    <a:cubicBezTo>
                      <a:pt x="2" y="0"/>
                      <a:pt x="2" y="0"/>
                      <a:pt x="2" y="0"/>
                    </a:cubicBezTo>
                    <a:cubicBezTo>
                      <a:pt x="1" y="1"/>
                      <a:pt x="1" y="1"/>
                      <a:pt x="1" y="1"/>
                    </a:cubicBezTo>
                    <a:cubicBezTo>
                      <a:pt x="0" y="6"/>
                      <a:pt x="1" y="11"/>
                      <a:pt x="3" y="15"/>
                    </a:cubicBezTo>
                    <a:cubicBezTo>
                      <a:pt x="6" y="20"/>
                      <a:pt x="10" y="25"/>
                      <a:pt x="15" y="28"/>
                    </a:cubicBezTo>
                    <a:cubicBezTo>
                      <a:pt x="16" y="29"/>
                      <a:pt x="16" y="29"/>
                      <a:pt x="17" y="29"/>
                    </a:cubicBezTo>
                    <a:cubicBezTo>
                      <a:pt x="17" y="29"/>
                      <a:pt x="17" y="29"/>
                      <a:pt x="17" y="29"/>
                    </a:cubicBezTo>
                    <a:cubicBezTo>
                      <a:pt x="18" y="29"/>
                      <a:pt x="18" y="29"/>
                      <a:pt x="18" y="29"/>
                    </a:cubicBezTo>
                    <a:cubicBezTo>
                      <a:pt x="19" y="28"/>
                      <a:pt x="19" y="28"/>
                      <a:pt x="19" y="28"/>
                    </a:cubicBezTo>
                    <a:cubicBezTo>
                      <a:pt x="19" y="28"/>
                      <a:pt x="19" y="28"/>
                      <a:pt x="19" y="27"/>
                    </a:cubicBezTo>
                    <a:cubicBezTo>
                      <a:pt x="19" y="27"/>
                      <a:pt x="19" y="27"/>
                      <a:pt x="19" y="27"/>
                    </a:cubicBezTo>
                    <a:cubicBezTo>
                      <a:pt x="13" y="23"/>
                      <a:pt x="10" y="19"/>
                      <a:pt x="7" y="15"/>
                    </a:cubicBezTo>
                    <a:cubicBezTo>
                      <a:pt x="5" y="10"/>
                      <a:pt x="5" y="6"/>
                      <a:pt x="6" y="1"/>
                    </a:cubicBezTo>
                    <a:cubicBezTo>
                      <a:pt x="5" y="0"/>
                      <a:pt x="5" y="0"/>
                      <a:pt x="5" y="0"/>
                    </a:cubicBezTo>
                    <a:cubicBezTo>
                      <a:pt x="5" y="0"/>
                      <a:pt x="4" y="0"/>
                      <a:pt x="4" y="0"/>
                    </a:cubicBezTo>
                    <a:cubicBezTo>
                      <a:pt x="4" y="0"/>
                      <a:pt x="4" y="0"/>
                      <a:pt x="3"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0" name="Google Shape;630;g17ab430885e_1_275"/>
              <p:cNvSpPr/>
              <p:nvPr/>
            </p:nvSpPr>
            <p:spPr>
              <a:xfrm>
                <a:off x="12198" y="1777"/>
                <a:ext cx="110" cy="176"/>
              </a:xfrm>
              <a:custGeom>
                <a:avLst/>
                <a:gdLst/>
                <a:ahLst/>
                <a:cxnLst/>
                <a:rect l="l" t="t" r="r" b="b"/>
                <a:pathLst>
                  <a:path w="22" h="35" extrusionOk="0">
                    <a:moveTo>
                      <a:pt x="4" y="0"/>
                    </a:moveTo>
                    <a:cubicBezTo>
                      <a:pt x="3" y="0"/>
                      <a:pt x="3" y="0"/>
                      <a:pt x="2" y="0"/>
                    </a:cubicBezTo>
                    <a:cubicBezTo>
                      <a:pt x="2" y="0"/>
                      <a:pt x="2" y="0"/>
                      <a:pt x="2" y="0"/>
                    </a:cubicBezTo>
                    <a:cubicBezTo>
                      <a:pt x="1" y="1"/>
                      <a:pt x="1" y="1"/>
                      <a:pt x="1" y="1"/>
                    </a:cubicBezTo>
                    <a:cubicBezTo>
                      <a:pt x="0" y="7"/>
                      <a:pt x="1" y="13"/>
                      <a:pt x="3" y="18"/>
                    </a:cubicBezTo>
                    <a:cubicBezTo>
                      <a:pt x="6" y="24"/>
                      <a:pt x="11" y="30"/>
                      <a:pt x="18" y="34"/>
                    </a:cubicBezTo>
                    <a:cubicBezTo>
                      <a:pt x="19" y="35"/>
                      <a:pt x="19" y="35"/>
                      <a:pt x="20" y="35"/>
                    </a:cubicBezTo>
                    <a:cubicBezTo>
                      <a:pt x="20" y="35"/>
                      <a:pt x="20" y="35"/>
                      <a:pt x="20" y="35"/>
                    </a:cubicBezTo>
                    <a:cubicBezTo>
                      <a:pt x="21" y="35"/>
                      <a:pt x="21" y="35"/>
                      <a:pt x="22" y="35"/>
                    </a:cubicBezTo>
                    <a:cubicBezTo>
                      <a:pt x="22" y="34"/>
                      <a:pt x="22" y="34"/>
                      <a:pt x="22" y="34"/>
                    </a:cubicBezTo>
                    <a:cubicBezTo>
                      <a:pt x="22" y="34"/>
                      <a:pt x="22" y="34"/>
                      <a:pt x="22" y="33"/>
                    </a:cubicBezTo>
                    <a:cubicBezTo>
                      <a:pt x="22" y="33"/>
                      <a:pt x="22" y="33"/>
                      <a:pt x="22" y="33"/>
                    </a:cubicBezTo>
                    <a:cubicBezTo>
                      <a:pt x="15" y="28"/>
                      <a:pt x="10" y="23"/>
                      <a:pt x="7" y="18"/>
                    </a:cubicBezTo>
                    <a:cubicBezTo>
                      <a:pt x="5" y="12"/>
                      <a:pt x="4" y="7"/>
                      <a:pt x="6" y="1"/>
                    </a:cubicBezTo>
                    <a:cubicBezTo>
                      <a:pt x="5" y="0"/>
                      <a:pt x="5" y="0"/>
                      <a:pt x="5" y="0"/>
                    </a:cubicBezTo>
                    <a:cubicBezTo>
                      <a:pt x="5" y="0"/>
                      <a:pt x="4" y="0"/>
                      <a:pt x="4" y="0"/>
                    </a:cubicBezTo>
                    <a:cubicBezTo>
                      <a:pt x="4" y="0"/>
                      <a:pt x="4" y="0"/>
                      <a:pt x="4"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1" name="Google Shape;631;g17ab430885e_1_275"/>
              <p:cNvSpPr/>
              <p:nvPr/>
            </p:nvSpPr>
            <p:spPr>
              <a:xfrm>
                <a:off x="12127" y="1772"/>
                <a:ext cx="136" cy="206"/>
              </a:xfrm>
              <a:custGeom>
                <a:avLst/>
                <a:gdLst/>
                <a:ahLst/>
                <a:cxnLst/>
                <a:rect l="l" t="t" r="r" b="b"/>
                <a:pathLst>
                  <a:path w="27" h="41" extrusionOk="0">
                    <a:moveTo>
                      <a:pt x="5" y="0"/>
                    </a:moveTo>
                    <a:cubicBezTo>
                      <a:pt x="4" y="0"/>
                      <a:pt x="4" y="0"/>
                      <a:pt x="3" y="0"/>
                    </a:cubicBezTo>
                    <a:cubicBezTo>
                      <a:pt x="3" y="0"/>
                      <a:pt x="3" y="0"/>
                      <a:pt x="3" y="0"/>
                    </a:cubicBezTo>
                    <a:cubicBezTo>
                      <a:pt x="3" y="1"/>
                      <a:pt x="3" y="1"/>
                      <a:pt x="3" y="1"/>
                    </a:cubicBezTo>
                    <a:cubicBezTo>
                      <a:pt x="0" y="8"/>
                      <a:pt x="1" y="15"/>
                      <a:pt x="5" y="21"/>
                    </a:cubicBezTo>
                    <a:cubicBezTo>
                      <a:pt x="8" y="29"/>
                      <a:pt x="14" y="35"/>
                      <a:pt x="23" y="40"/>
                    </a:cubicBezTo>
                    <a:cubicBezTo>
                      <a:pt x="23" y="41"/>
                      <a:pt x="24" y="41"/>
                      <a:pt x="24" y="41"/>
                    </a:cubicBezTo>
                    <a:cubicBezTo>
                      <a:pt x="25" y="41"/>
                      <a:pt x="25" y="41"/>
                      <a:pt x="26" y="40"/>
                    </a:cubicBezTo>
                    <a:cubicBezTo>
                      <a:pt x="26" y="40"/>
                      <a:pt x="26" y="40"/>
                      <a:pt x="26" y="40"/>
                    </a:cubicBezTo>
                    <a:cubicBezTo>
                      <a:pt x="26" y="40"/>
                      <a:pt x="27" y="40"/>
                      <a:pt x="26" y="39"/>
                    </a:cubicBezTo>
                    <a:cubicBezTo>
                      <a:pt x="26" y="39"/>
                      <a:pt x="26" y="39"/>
                      <a:pt x="26" y="39"/>
                    </a:cubicBezTo>
                    <a:cubicBezTo>
                      <a:pt x="18" y="34"/>
                      <a:pt x="12" y="28"/>
                      <a:pt x="9" y="21"/>
                    </a:cubicBezTo>
                    <a:cubicBezTo>
                      <a:pt x="5" y="14"/>
                      <a:pt x="5" y="8"/>
                      <a:pt x="7" y="1"/>
                    </a:cubicBezTo>
                    <a:cubicBezTo>
                      <a:pt x="6" y="0"/>
                      <a:pt x="6" y="0"/>
                      <a:pt x="6" y="0"/>
                    </a:cubicBezTo>
                    <a:cubicBezTo>
                      <a:pt x="6" y="0"/>
                      <a:pt x="5" y="0"/>
                      <a:pt x="5" y="0"/>
                    </a:cubicBezTo>
                    <a:cubicBezTo>
                      <a:pt x="5" y="0"/>
                      <a:pt x="5" y="0"/>
                      <a:pt x="5"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2" name="Google Shape;632;g17ab430885e_1_275"/>
              <p:cNvSpPr/>
              <p:nvPr/>
            </p:nvSpPr>
            <p:spPr>
              <a:xfrm>
                <a:off x="12968" y="1898"/>
                <a:ext cx="206" cy="120"/>
              </a:xfrm>
              <a:custGeom>
                <a:avLst/>
                <a:gdLst/>
                <a:ahLst/>
                <a:cxnLst/>
                <a:rect l="l" t="t" r="r" b="b"/>
                <a:pathLst>
                  <a:path w="206" h="120" extrusionOk="0">
                    <a:moveTo>
                      <a:pt x="166" y="0"/>
                    </a:moveTo>
                    <a:lnTo>
                      <a:pt x="126" y="25"/>
                    </a:lnTo>
                    <a:lnTo>
                      <a:pt x="40" y="75"/>
                    </a:lnTo>
                    <a:lnTo>
                      <a:pt x="0" y="100"/>
                    </a:lnTo>
                    <a:lnTo>
                      <a:pt x="40" y="120"/>
                    </a:lnTo>
                    <a:lnTo>
                      <a:pt x="206" y="25"/>
                    </a:lnTo>
                    <a:lnTo>
                      <a:pt x="166"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3" name="Google Shape;633;g17ab430885e_1_275"/>
              <p:cNvSpPr/>
              <p:nvPr/>
            </p:nvSpPr>
            <p:spPr>
              <a:xfrm>
                <a:off x="12968" y="1898"/>
                <a:ext cx="206" cy="120"/>
              </a:xfrm>
              <a:custGeom>
                <a:avLst/>
                <a:gdLst/>
                <a:ahLst/>
                <a:cxnLst/>
                <a:rect l="l" t="t" r="r" b="b"/>
                <a:pathLst>
                  <a:path w="206" h="120" extrusionOk="0">
                    <a:moveTo>
                      <a:pt x="166" y="0"/>
                    </a:moveTo>
                    <a:lnTo>
                      <a:pt x="126" y="25"/>
                    </a:lnTo>
                    <a:lnTo>
                      <a:pt x="40" y="75"/>
                    </a:lnTo>
                    <a:lnTo>
                      <a:pt x="0" y="100"/>
                    </a:lnTo>
                    <a:lnTo>
                      <a:pt x="40" y="120"/>
                    </a:lnTo>
                    <a:lnTo>
                      <a:pt x="206" y="25"/>
                    </a:lnTo>
                    <a:lnTo>
                      <a:pt x="16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4" name="Google Shape;634;g17ab430885e_1_275"/>
              <p:cNvSpPr/>
              <p:nvPr/>
            </p:nvSpPr>
            <p:spPr>
              <a:xfrm>
                <a:off x="12918" y="1873"/>
                <a:ext cx="428" cy="246"/>
              </a:xfrm>
              <a:custGeom>
                <a:avLst/>
                <a:gdLst/>
                <a:ahLst/>
                <a:cxnLst/>
                <a:rect l="l" t="t" r="r" b="b"/>
                <a:pathLst>
                  <a:path w="428" h="246" extrusionOk="0">
                    <a:moveTo>
                      <a:pt x="372" y="0"/>
                    </a:moveTo>
                    <a:lnTo>
                      <a:pt x="266" y="55"/>
                    </a:lnTo>
                    <a:lnTo>
                      <a:pt x="100" y="151"/>
                    </a:lnTo>
                    <a:lnTo>
                      <a:pt x="0" y="211"/>
                    </a:lnTo>
                    <a:lnTo>
                      <a:pt x="60" y="246"/>
                    </a:lnTo>
                    <a:lnTo>
                      <a:pt x="428" y="30"/>
                    </a:lnTo>
                    <a:lnTo>
                      <a:pt x="372"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5" name="Google Shape;635;g17ab430885e_1_275"/>
              <p:cNvSpPr/>
              <p:nvPr/>
            </p:nvSpPr>
            <p:spPr>
              <a:xfrm>
                <a:off x="12918" y="1873"/>
                <a:ext cx="428" cy="246"/>
              </a:xfrm>
              <a:custGeom>
                <a:avLst/>
                <a:gdLst/>
                <a:ahLst/>
                <a:cxnLst/>
                <a:rect l="l" t="t" r="r" b="b"/>
                <a:pathLst>
                  <a:path w="428" h="246" extrusionOk="0">
                    <a:moveTo>
                      <a:pt x="372" y="0"/>
                    </a:moveTo>
                    <a:lnTo>
                      <a:pt x="266" y="55"/>
                    </a:lnTo>
                    <a:lnTo>
                      <a:pt x="100" y="151"/>
                    </a:lnTo>
                    <a:lnTo>
                      <a:pt x="0" y="211"/>
                    </a:lnTo>
                    <a:lnTo>
                      <a:pt x="60" y="246"/>
                    </a:lnTo>
                    <a:lnTo>
                      <a:pt x="428" y="30"/>
                    </a:lnTo>
                    <a:lnTo>
                      <a:pt x="37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6" name="Google Shape;636;g17ab430885e_1_275"/>
              <p:cNvSpPr/>
              <p:nvPr/>
            </p:nvSpPr>
            <p:spPr>
              <a:xfrm>
                <a:off x="12575" y="1621"/>
                <a:ext cx="338" cy="342"/>
              </a:xfrm>
              <a:custGeom>
                <a:avLst/>
                <a:gdLst/>
                <a:ahLst/>
                <a:cxnLst/>
                <a:rect l="l" t="t" r="r" b="b"/>
                <a:pathLst>
                  <a:path w="67" h="68" extrusionOk="0">
                    <a:moveTo>
                      <a:pt x="7" y="0"/>
                    </a:moveTo>
                    <a:cubicBezTo>
                      <a:pt x="5" y="0"/>
                      <a:pt x="2" y="0"/>
                      <a:pt x="0" y="1"/>
                    </a:cubicBezTo>
                    <a:cubicBezTo>
                      <a:pt x="1" y="0"/>
                      <a:pt x="3" y="0"/>
                      <a:pt x="4" y="0"/>
                    </a:cubicBezTo>
                    <a:cubicBezTo>
                      <a:pt x="11" y="0"/>
                      <a:pt x="20" y="2"/>
                      <a:pt x="27" y="7"/>
                    </a:cubicBezTo>
                    <a:cubicBezTo>
                      <a:pt x="47" y="18"/>
                      <a:pt x="57" y="40"/>
                      <a:pt x="50" y="55"/>
                    </a:cubicBezTo>
                    <a:cubicBezTo>
                      <a:pt x="47" y="62"/>
                      <a:pt x="42" y="66"/>
                      <a:pt x="35" y="68"/>
                    </a:cubicBezTo>
                    <a:cubicBezTo>
                      <a:pt x="45" y="65"/>
                      <a:pt x="55" y="60"/>
                      <a:pt x="61" y="53"/>
                    </a:cubicBezTo>
                    <a:cubicBezTo>
                      <a:pt x="64" y="50"/>
                      <a:pt x="66" y="46"/>
                      <a:pt x="66" y="42"/>
                    </a:cubicBezTo>
                    <a:cubicBezTo>
                      <a:pt x="67" y="38"/>
                      <a:pt x="67" y="33"/>
                      <a:pt x="64" y="28"/>
                    </a:cubicBezTo>
                    <a:cubicBezTo>
                      <a:pt x="55" y="12"/>
                      <a:pt x="29" y="0"/>
                      <a:pt x="7"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7" name="Google Shape;637;g17ab430885e_1_275"/>
              <p:cNvSpPr/>
              <p:nvPr/>
            </p:nvSpPr>
            <p:spPr>
              <a:xfrm>
                <a:off x="12464" y="1631"/>
                <a:ext cx="383" cy="332"/>
              </a:xfrm>
              <a:custGeom>
                <a:avLst/>
                <a:gdLst/>
                <a:ahLst/>
                <a:cxnLst/>
                <a:rect l="l" t="t" r="r" b="b"/>
                <a:pathLst>
                  <a:path w="76" h="66" extrusionOk="0">
                    <a:moveTo>
                      <a:pt x="26" y="0"/>
                    </a:moveTo>
                    <a:cubicBezTo>
                      <a:pt x="25" y="0"/>
                      <a:pt x="24" y="0"/>
                      <a:pt x="22" y="0"/>
                    </a:cubicBezTo>
                    <a:cubicBezTo>
                      <a:pt x="22" y="0"/>
                      <a:pt x="22" y="0"/>
                      <a:pt x="21" y="0"/>
                    </a:cubicBezTo>
                    <a:cubicBezTo>
                      <a:pt x="20" y="0"/>
                      <a:pt x="19" y="0"/>
                      <a:pt x="18" y="1"/>
                    </a:cubicBezTo>
                    <a:cubicBezTo>
                      <a:pt x="18" y="1"/>
                      <a:pt x="18" y="1"/>
                      <a:pt x="18" y="1"/>
                    </a:cubicBezTo>
                    <a:cubicBezTo>
                      <a:pt x="16" y="1"/>
                      <a:pt x="14" y="2"/>
                      <a:pt x="12" y="3"/>
                    </a:cubicBezTo>
                    <a:cubicBezTo>
                      <a:pt x="8" y="5"/>
                      <a:pt x="5" y="9"/>
                      <a:pt x="3" y="13"/>
                    </a:cubicBezTo>
                    <a:cubicBezTo>
                      <a:pt x="0" y="19"/>
                      <a:pt x="0" y="27"/>
                      <a:pt x="3" y="34"/>
                    </a:cubicBezTo>
                    <a:cubicBezTo>
                      <a:pt x="43" y="25"/>
                      <a:pt x="43" y="25"/>
                      <a:pt x="43" y="25"/>
                    </a:cubicBezTo>
                    <a:cubicBezTo>
                      <a:pt x="46" y="25"/>
                      <a:pt x="46" y="25"/>
                      <a:pt x="46" y="25"/>
                    </a:cubicBezTo>
                    <a:cubicBezTo>
                      <a:pt x="46" y="25"/>
                      <a:pt x="46" y="25"/>
                      <a:pt x="46" y="25"/>
                    </a:cubicBezTo>
                    <a:cubicBezTo>
                      <a:pt x="48" y="25"/>
                      <a:pt x="50" y="25"/>
                      <a:pt x="52" y="26"/>
                    </a:cubicBezTo>
                    <a:cubicBezTo>
                      <a:pt x="56" y="29"/>
                      <a:pt x="58" y="33"/>
                      <a:pt x="56" y="36"/>
                    </a:cubicBezTo>
                    <a:cubicBezTo>
                      <a:pt x="56" y="37"/>
                      <a:pt x="55" y="38"/>
                      <a:pt x="54" y="39"/>
                    </a:cubicBezTo>
                    <a:cubicBezTo>
                      <a:pt x="53" y="39"/>
                      <a:pt x="53" y="39"/>
                      <a:pt x="53" y="39"/>
                    </a:cubicBezTo>
                    <a:cubicBezTo>
                      <a:pt x="50" y="40"/>
                      <a:pt x="50" y="40"/>
                      <a:pt x="50" y="40"/>
                    </a:cubicBezTo>
                    <a:cubicBezTo>
                      <a:pt x="49" y="40"/>
                      <a:pt x="49" y="40"/>
                      <a:pt x="49" y="40"/>
                    </a:cubicBezTo>
                    <a:cubicBezTo>
                      <a:pt x="49" y="40"/>
                      <a:pt x="49" y="40"/>
                      <a:pt x="49" y="40"/>
                    </a:cubicBezTo>
                    <a:cubicBezTo>
                      <a:pt x="7" y="42"/>
                      <a:pt x="7" y="42"/>
                      <a:pt x="7" y="42"/>
                    </a:cubicBezTo>
                    <a:cubicBezTo>
                      <a:pt x="11" y="49"/>
                      <a:pt x="17" y="55"/>
                      <a:pt x="25" y="60"/>
                    </a:cubicBezTo>
                    <a:cubicBezTo>
                      <a:pt x="32" y="64"/>
                      <a:pt x="40" y="66"/>
                      <a:pt x="47" y="66"/>
                    </a:cubicBezTo>
                    <a:cubicBezTo>
                      <a:pt x="48" y="66"/>
                      <a:pt x="49" y="66"/>
                      <a:pt x="49" y="66"/>
                    </a:cubicBezTo>
                    <a:cubicBezTo>
                      <a:pt x="51" y="66"/>
                      <a:pt x="51" y="66"/>
                      <a:pt x="51" y="66"/>
                    </a:cubicBezTo>
                    <a:cubicBezTo>
                      <a:pt x="53" y="66"/>
                      <a:pt x="54" y="65"/>
                      <a:pt x="56" y="65"/>
                    </a:cubicBezTo>
                    <a:cubicBezTo>
                      <a:pt x="58" y="64"/>
                      <a:pt x="59" y="64"/>
                      <a:pt x="61" y="63"/>
                    </a:cubicBezTo>
                    <a:cubicBezTo>
                      <a:pt x="64" y="60"/>
                      <a:pt x="68" y="57"/>
                      <a:pt x="69" y="53"/>
                    </a:cubicBezTo>
                    <a:cubicBezTo>
                      <a:pt x="76" y="38"/>
                      <a:pt x="67" y="17"/>
                      <a:pt x="48" y="6"/>
                    </a:cubicBezTo>
                    <a:cubicBezTo>
                      <a:pt x="41" y="2"/>
                      <a:pt x="33" y="0"/>
                      <a:pt x="26"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8" name="Google Shape;638;g17ab430885e_1_275"/>
              <p:cNvSpPr/>
              <p:nvPr/>
            </p:nvSpPr>
            <p:spPr>
              <a:xfrm>
                <a:off x="13723" y="5332"/>
                <a:ext cx="156" cy="106"/>
              </a:xfrm>
              <a:custGeom>
                <a:avLst/>
                <a:gdLst/>
                <a:ahLst/>
                <a:cxnLst/>
                <a:rect l="l" t="t" r="r" b="b"/>
                <a:pathLst>
                  <a:path w="31" h="21" extrusionOk="0">
                    <a:moveTo>
                      <a:pt x="26" y="0"/>
                    </a:moveTo>
                    <a:cubicBezTo>
                      <a:pt x="0" y="13"/>
                      <a:pt x="0" y="13"/>
                      <a:pt x="0" y="13"/>
                    </a:cubicBezTo>
                    <a:cubicBezTo>
                      <a:pt x="14" y="21"/>
                      <a:pt x="14" y="21"/>
                      <a:pt x="14" y="21"/>
                    </a:cubicBezTo>
                    <a:cubicBezTo>
                      <a:pt x="31" y="9"/>
                      <a:pt x="31" y="9"/>
                      <a:pt x="31" y="9"/>
                    </a:cubicBezTo>
                    <a:cubicBezTo>
                      <a:pt x="29" y="6"/>
                      <a:pt x="27" y="3"/>
                      <a:pt x="26"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39" name="Google Shape;639;g17ab430885e_1_275"/>
              <p:cNvSpPr/>
              <p:nvPr/>
            </p:nvSpPr>
            <p:spPr>
              <a:xfrm>
                <a:off x="14005" y="5267"/>
                <a:ext cx="237" cy="55"/>
              </a:xfrm>
              <a:custGeom>
                <a:avLst/>
                <a:gdLst/>
                <a:ahLst/>
                <a:cxnLst/>
                <a:rect l="l" t="t" r="r" b="b"/>
                <a:pathLst>
                  <a:path w="47" h="11" extrusionOk="0">
                    <a:moveTo>
                      <a:pt x="7" y="0"/>
                    </a:moveTo>
                    <a:cubicBezTo>
                      <a:pt x="6" y="0"/>
                      <a:pt x="5" y="0"/>
                      <a:pt x="4" y="1"/>
                    </a:cubicBezTo>
                    <a:cubicBezTo>
                      <a:pt x="1" y="2"/>
                      <a:pt x="0" y="5"/>
                      <a:pt x="1" y="8"/>
                    </a:cubicBezTo>
                    <a:cubicBezTo>
                      <a:pt x="1" y="8"/>
                      <a:pt x="1" y="8"/>
                      <a:pt x="2" y="9"/>
                    </a:cubicBezTo>
                    <a:cubicBezTo>
                      <a:pt x="2" y="9"/>
                      <a:pt x="2" y="9"/>
                      <a:pt x="2" y="9"/>
                    </a:cubicBezTo>
                    <a:cubicBezTo>
                      <a:pt x="2" y="9"/>
                      <a:pt x="2" y="9"/>
                      <a:pt x="2" y="9"/>
                    </a:cubicBezTo>
                    <a:cubicBezTo>
                      <a:pt x="3" y="9"/>
                      <a:pt x="4" y="10"/>
                      <a:pt x="4" y="10"/>
                    </a:cubicBezTo>
                    <a:cubicBezTo>
                      <a:pt x="4" y="10"/>
                      <a:pt x="4" y="10"/>
                      <a:pt x="4" y="10"/>
                    </a:cubicBezTo>
                    <a:cubicBezTo>
                      <a:pt x="5" y="10"/>
                      <a:pt x="5" y="10"/>
                      <a:pt x="5" y="10"/>
                    </a:cubicBezTo>
                    <a:cubicBezTo>
                      <a:pt x="5" y="10"/>
                      <a:pt x="5" y="10"/>
                      <a:pt x="5" y="10"/>
                    </a:cubicBezTo>
                    <a:cubicBezTo>
                      <a:pt x="43" y="11"/>
                      <a:pt x="43" y="11"/>
                      <a:pt x="43" y="11"/>
                    </a:cubicBezTo>
                    <a:cubicBezTo>
                      <a:pt x="45" y="11"/>
                      <a:pt x="45" y="11"/>
                      <a:pt x="45" y="11"/>
                    </a:cubicBezTo>
                    <a:cubicBezTo>
                      <a:pt x="45" y="10"/>
                      <a:pt x="45" y="9"/>
                      <a:pt x="46" y="8"/>
                    </a:cubicBezTo>
                    <a:cubicBezTo>
                      <a:pt x="47" y="8"/>
                      <a:pt x="47" y="8"/>
                      <a:pt x="47" y="8"/>
                    </a:cubicBezTo>
                    <a:cubicBezTo>
                      <a:pt x="44" y="7"/>
                      <a:pt x="44" y="7"/>
                      <a:pt x="44" y="7"/>
                    </a:cubicBezTo>
                    <a:cubicBezTo>
                      <a:pt x="9" y="0"/>
                      <a:pt x="9" y="0"/>
                      <a:pt x="9" y="0"/>
                    </a:cubicBezTo>
                    <a:cubicBezTo>
                      <a:pt x="9" y="0"/>
                      <a:pt x="9" y="0"/>
                      <a:pt x="9" y="0"/>
                    </a:cubicBezTo>
                    <a:cubicBezTo>
                      <a:pt x="8" y="0"/>
                      <a:pt x="8" y="0"/>
                      <a:pt x="7"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0" name="Google Shape;640;g17ab430885e_1_275"/>
              <p:cNvSpPr/>
              <p:nvPr/>
            </p:nvSpPr>
            <p:spPr>
              <a:xfrm>
                <a:off x="14242" y="5307"/>
                <a:ext cx="50" cy="25"/>
              </a:xfrm>
              <a:custGeom>
                <a:avLst/>
                <a:gdLst/>
                <a:ahLst/>
                <a:cxnLst/>
                <a:rect l="l" t="t" r="r" b="b"/>
                <a:pathLst>
                  <a:path w="10" h="5" extrusionOk="0">
                    <a:moveTo>
                      <a:pt x="5" y="0"/>
                    </a:moveTo>
                    <a:cubicBezTo>
                      <a:pt x="4" y="0"/>
                      <a:pt x="3" y="0"/>
                      <a:pt x="2" y="0"/>
                    </a:cubicBezTo>
                    <a:cubicBezTo>
                      <a:pt x="2" y="0"/>
                      <a:pt x="2" y="0"/>
                      <a:pt x="2" y="0"/>
                    </a:cubicBezTo>
                    <a:cubicBezTo>
                      <a:pt x="0" y="1"/>
                      <a:pt x="0" y="2"/>
                      <a:pt x="1" y="3"/>
                    </a:cubicBezTo>
                    <a:cubicBezTo>
                      <a:pt x="1" y="4"/>
                      <a:pt x="1" y="4"/>
                      <a:pt x="2" y="4"/>
                    </a:cubicBezTo>
                    <a:cubicBezTo>
                      <a:pt x="3" y="5"/>
                      <a:pt x="4" y="5"/>
                      <a:pt x="5" y="5"/>
                    </a:cubicBezTo>
                    <a:cubicBezTo>
                      <a:pt x="6" y="5"/>
                      <a:pt x="7" y="5"/>
                      <a:pt x="8" y="4"/>
                    </a:cubicBezTo>
                    <a:cubicBezTo>
                      <a:pt x="10" y="3"/>
                      <a:pt x="10" y="1"/>
                      <a:pt x="8" y="0"/>
                    </a:cubicBezTo>
                    <a:cubicBezTo>
                      <a:pt x="7" y="0"/>
                      <a:pt x="6" y="0"/>
                      <a:pt x="5"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1" name="Google Shape;641;g17ab430885e_1_275"/>
              <p:cNvSpPr/>
              <p:nvPr/>
            </p:nvSpPr>
            <p:spPr>
              <a:xfrm>
                <a:off x="14282" y="5282"/>
                <a:ext cx="61" cy="96"/>
              </a:xfrm>
              <a:custGeom>
                <a:avLst/>
                <a:gdLst/>
                <a:ahLst/>
                <a:cxnLst/>
                <a:rect l="l" t="t" r="r" b="b"/>
                <a:pathLst>
                  <a:path w="12" h="19" extrusionOk="0">
                    <a:moveTo>
                      <a:pt x="10" y="0"/>
                    </a:moveTo>
                    <a:cubicBezTo>
                      <a:pt x="10" y="0"/>
                      <a:pt x="10" y="0"/>
                      <a:pt x="10" y="0"/>
                    </a:cubicBezTo>
                    <a:cubicBezTo>
                      <a:pt x="9" y="0"/>
                      <a:pt x="8" y="0"/>
                      <a:pt x="8" y="1"/>
                    </a:cubicBezTo>
                    <a:cubicBezTo>
                      <a:pt x="9" y="6"/>
                      <a:pt x="6" y="12"/>
                      <a:pt x="0" y="17"/>
                    </a:cubicBezTo>
                    <a:cubicBezTo>
                      <a:pt x="0" y="17"/>
                      <a:pt x="0" y="17"/>
                      <a:pt x="0" y="17"/>
                    </a:cubicBezTo>
                    <a:cubicBezTo>
                      <a:pt x="0" y="18"/>
                      <a:pt x="0" y="18"/>
                      <a:pt x="1" y="18"/>
                    </a:cubicBezTo>
                    <a:cubicBezTo>
                      <a:pt x="1" y="19"/>
                      <a:pt x="1" y="19"/>
                      <a:pt x="2" y="19"/>
                    </a:cubicBezTo>
                    <a:cubicBezTo>
                      <a:pt x="2" y="19"/>
                      <a:pt x="3" y="18"/>
                      <a:pt x="3" y="18"/>
                    </a:cubicBezTo>
                    <a:cubicBezTo>
                      <a:pt x="6" y="16"/>
                      <a:pt x="9" y="13"/>
                      <a:pt x="10" y="10"/>
                    </a:cubicBezTo>
                    <a:cubicBezTo>
                      <a:pt x="12" y="7"/>
                      <a:pt x="12" y="4"/>
                      <a:pt x="12" y="1"/>
                    </a:cubicBezTo>
                    <a:cubicBezTo>
                      <a:pt x="11" y="0"/>
                      <a:pt x="11" y="0"/>
                      <a:pt x="11" y="0"/>
                    </a:cubicBezTo>
                    <a:cubicBezTo>
                      <a:pt x="11" y="0"/>
                      <a:pt x="10" y="0"/>
                      <a:pt x="10"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2" name="Google Shape;642;g17ab430885e_1_275"/>
              <p:cNvSpPr/>
              <p:nvPr/>
            </p:nvSpPr>
            <p:spPr>
              <a:xfrm>
                <a:off x="14322" y="5272"/>
                <a:ext cx="76" cy="126"/>
              </a:xfrm>
              <a:custGeom>
                <a:avLst/>
                <a:gdLst/>
                <a:ahLst/>
                <a:cxnLst/>
                <a:rect l="l" t="t" r="r" b="b"/>
                <a:pathLst>
                  <a:path w="15" h="25" extrusionOk="0">
                    <a:moveTo>
                      <a:pt x="13" y="0"/>
                    </a:moveTo>
                    <a:cubicBezTo>
                      <a:pt x="13" y="0"/>
                      <a:pt x="13" y="0"/>
                      <a:pt x="12" y="0"/>
                    </a:cubicBezTo>
                    <a:cubicBezTo>
                      <a:pt x="12" y="0"/>
                      <a:pt x="12" y="1"/>
                      <a:pt x="11" y="1"/>
                    </a:cubicBezTo>
                    <a:cubicBezTo>
                      <a:pt x="11" y="2"/>
                      <a:pt x="11" y="2"/>
                      <a:pt x="11" y="2"/>
                    </a:cubicBezTo>
                    <a:cubicBezTo>
                      <a:pt x="12" y="5"/>
                      <a:pt x="11" y="9"/>
                      <a:pt x="10" y="13"/>
                    </a:cubicBezTo>
                    <a:cubicBezTo>
                      <a:pt x="8" y="16"/>
                      <a:pt x="5" y="20"/>
                      <a:pt x="1" y="23"/>
                    </a:cubicBezTo>
                    <a:cubicBezTo>
                      <a:pt x="0" y="23"/>
                      <a:pt x="0" y="23"/>
                      <a:pt x="0" y="23"/>
                    </a:cubicBezTo>
                    <a:cubicBezTo>
                      <a:pt x="0" y="24"/>
                      <a:pt x="0" y="24"/>
                      <a:pt x="1" y="24"/>
                    </a:cubicBezTo>
                    <a:cubicBezTo>
                      <a:pt x="1" y="24"/>
                      <a:pt x="1" y="24"/>
                      <a:pt x="1" y="24"/>
                    </a:cubicBezTo>
                    <a:cubicBezTo>
                      <a:pt x="1" y="25"/>
                      <a:pt x="1" y="25"/>
                      <a:pt x="2" y="25"/>
                    </a:cubicBezTo>
                    <a:cubicBezTo>
                      <a:pt x="2" y="25"/>
                      <a:pt x="2" y="25"/>
                      <a:pt x="2" y="25"/>
                    </a:cubicBezTo>
                    <a:cubicBezTo>
                      <a:pt x="3" y="25"/>
                      <a:pt x="3" y="24"/>
                      <a:pt x="3" y="24"/>
                    </a:cubicBezTo>
                    <a:cubicBezTo>
                      <a:pt x="8" y="21"/>
                      <a:pt x="11" y="17"/>
                      <a:pt x="13" y="13"/>
                    </a:cubicBezTo>
                    <a:cubicBezTo>
                      <a:pt x="15" y="9"/>
                      <a:pt x="15" y="5"/>
                      <a:pt x="14" y="1"/>
                    </a:cubicBezTo>
                    <a:cubicBezTo>
                      <a:pt x="14" y="1"/>
                      <a:pt x="14" y="1"/>
                      <a:pt x="14" y="1"/>
                    </a:cubicBezTo>
                    <a:cubicBezTo>
                      <a:pt x="14" y="1"/>
                      <a:pt x="14" y="1"/>
                      <a:pt x="14" y="1"/>
                    </a:cubicBezTo>
                    <a:cubicBezTo>
                      <a:pt x="13" y="0"/>
                      <a:pt x="13" y="0"/>
                      <a:pt x="13"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3" name="Google Shape;643;g17ab430885e_1_275"/>
              <p:cNvSpPr/>
              <p:nvPr/>
            </p:nvSpPr>
            <p:spPr>
              <a:xfrm>
                <a:off x="14363" y="5267"/>
                <a:ext cx="95" cy="151"/>
              </a:xfrm>
              <a:custGeom>
                <a:avLst/>
                <a:gdLst/>
                <a:ahLst/>
                <a:cxnLst/>
                <a:rect l="l" t="t" r="r" b="b"/>
                <a:pathLst>
                  <a:path w="19" h="30" extrusionOk="0">
                    <a:moveTo>
                      <a:pt x="16" y="0"/>
                    </a:moveTo>
                    <a:cubicBezTo>
                      <a:pt x="15" y="0"/>
                      <a:pt x="15" y="0"/>
                      <a:pt x="15" y="0"/>
                    </a:cubicBezTo>
                    <a:cubicBezTo>
                      <a:pt x="15" y="0"/>
                      <a:pt x="14" y="0"/>
                      <a:pt x="14" y="1"/>
                    </a:cubicBezTo>
                    <a:cubicBezTo>
                      <a:pt x="14" y="1"/>
                      <a:pt x="14" y="1"/>
                      <a:pt x="14" y="1"/>
                    </a:cubicBezTo>
                    <a:cubicBezTo>
                      <a:pt x="15" y="6"/>
                      <a:pt x="15" y="11"/>
                      <a:pt x="12" y="15"/>
                    </a:cubicBezTo>
                    <a:cubicBezTo>
                      <a:pt x="10" y="20"/>
                      <a:pt x="6" y="24"/>
                      <a:pt x="1" y="28"/>
                    </a:cubicBezTo>
                    <a:cubicBezTo>
                      <a:pt x="1" y="28"/>
                      <a:pt x="1" y="28"/>
                      <a:pt x="1" y="28"/>
                    </a:cubicBezTo>
                    <a:cubicBezTo>
                      <a:pt x="0" y="29"/>
                      <a:pt x="1" y="29"/>
                      <a:pt x="1" y="29"/>
                    </a:cubicBezTo>
                    <a:cubicBezTo>
                      <a:pt x="1" y="29"/>
                      <a:pt x="1" y="29"/>
                      <a:pt x="1" y="29"/>
                    </a:cubicBezTo>
                    <a:cubicBezTo>
                      <a:pt x="1" y="29"/>
                      <a:pt x="2" y="30"/>
                      <a:pt x="2" y="30"/>
                    </a:cubicBezTo>
                    <a:cubicBezTo>
                      <a:pt x="2" y="30"/>
                      <a:pt x="2" y="30"/>
                      <a:pt x="2" y="30"/>
                    </a:cubicBezTo>
                    <a:cubicBezTo>
                      <a:pt x="3" y="29"/>
                      <a:pt x="3" y="29"/>
                      <a:pt x="4" y="29"/>
                    </a:cubicBezTo>
                    <a:cubicBezTo>
                      <a:pt x="9" y="25"/>
                      <a:pt x="13" y="21"/>
                      <a:pt x="16" y="16"/>
                    </a:cubicBezTo>
                    <a:cubicBezTo>
                      <a:pt x="18" y="11"/>
                      <a:pt x="19" y="6"/>
                      <a:pt x="17" y="1"/>
                    </a:cubicBezTo>
                    <a:cubicBezTo>
                      <a:pt x="17" y="1"/>
                      <a:pt x="17" y="1"/>
                      <a:pt x="17" y="1"/>
                    </a:cubicBezTo>
                    <a:cubicBezTo>
                      <a:pt x="16" y="0"/>
                      <a:pt x="16" y="0"/>
                      <a:pt x="16" y="0"/>
                    </a:cubicBezTo>
                    <a:cubicBezTo>
                      <a:pt x="16" y="0"/>
                      <a:pt x="16" y="0"/>
                      <a:pt x="16"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4" name="Google Shape;644;g17ab430885e_1_275"/>
              <p:cNvSpPr/>
              <p:nvPr/>
            </p:nvSpPr>
            <p:spPr>
              <a:xfrm>
                <a:off x="14408" y="5262"/>
                <a:ext cx="106" cy="171"/>
              </a:xfrm>
              <a:custGeom>
                <a:avLst/>
                <a:gdLst/>
                <a:ahLst/>
                <a:cxnLst/>
                <a:rect l="l" t="t" r="r" b="b"/>
                <a:pathLst>
                  <a:path w="21" h="34" extrusionOk="0">
                    <a:moveTo>
                      <a:pt x="17" y="0"/>
                    </a:moveTo>
                    <a:cubicBezTo>
                      <a:pt x="17" y="0"/>
                      <a:pt x="17" y="0"/>
                      <a:pt x="17" y="0"/>
                    </a:cubicBezTo>
                    <a:cubicBezTo>
                      <a:pt x="16" y="0"/>
                      <a:pt x="16" y="0"/>
                      <a:pt x="16" y="0"/>
                    </a:cubicBezTo>
                    <a:cubicBezTo>
                      <a:pt x="15" y="1"/>
                      <a:pt x="15" y="1"/>
                      <a:pt x="15" y="1"/>
                    </a:cubicBezTo>
                    <a:cubicBezTo>
                      <a:pt x="17" y="7"/>
                      <a:pt x="17" y="12"/>
                      <a:pt x="14" y="18"/>
                    </a:cubicBezTo>
                    <a:cubicBezTo>
                      <a:pt x="11" y="23"/>
                      <a:pt x="7" y="28"/>
                      <a:pt x="0" y="33"/>
                    </a:cubicBezTo>
                    <a:cubicBezTo>
                      <a:pt x="0" y="33"/>
                      <a:pt x="0" y="33"/>
                      <a:pt x="0" y="33"/>
                    </a:cubicBezTo>
                    <a:cubicBezTo>
                      <a:pt x="0" y="34"/>
                      <a:pt x="0" y="34"/>
                      <a:pt x="0" y="34"/>
                    </a:cubicBezTo>
                    <a:cubicBezTo>
                      <a:pt x="0" y="34"/>
                      <a:pt x="0" y="34"/>
                      <a:pt x="0" y="34"/>
                    </a:cubicBezTo>
                    <a:cubicBezTo>
                      <a:pt x="1" y="34"/>
                      <a:pt x="1" y="34"/>
                      <a:pt x="1" y="34"/>
                    </a:cubicBezTo>
                    <a:cubicBezTo>
                      <a:pt x="2" y="34"/>
                      <a:pt x="2" y="34"/>
                      <a:pt x="3" y="34"/>
                    </a:cubicBezTo>
                    <a:cubicBezTo>
                      <a:pt x="10" y="29"/>
                      <a:pt x="15" y="24"/>
                      <a:pt x="18" y="18"/>
                    </a:cubicBezTo>
                    <a:cubicBezTo>
                      <a:pt x="20" y="12"/>
                      <a:pt x="21" y="7"/>
                      <a:pt x="19" y="1"/>
                    </a:cubicBezTo>
                    <a:cubicBezTo>
                      <a:pt x="18" y="0"/>
                      <a:pt x="18" y="0"/>
                      <a:pt x="18" y="0"/>
                    </a:cubicBezTo>
                    <a:cubicBezTo>
                      <a:pt x="18" y="0"/>
                      <a:pt x="18" y="0"/>
                      <a:pt x="18" y="0"/>
                    </a:cubicBezTo>
                    <a:cubicBezTo>
                      <a:pt x="18" y="0"/>
                      <a:pt x="18" y="0"/>
                      <a:pt x="17"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5" name="Google Shape;645;g17ab430885e_1_275"/>
              <p:cNvSpPr/>
              <p:nvPr/>
            </p:nvSpPr>
            <p:spPr>
              <a:xfrm>
                <a:off x="13648" y="5388"/>
                <a:ext cx="171" cy="95"/>
              </a:xfrm>
              <a:custGeom>
                <a:avLst/>
                <a:gdLst/>
                <a:ahLst/>
                <a:cxnLst/>
                <a:rect l="l" t="t" r="r" b="b"/>
                <a:pathLst>
                  <a:path w="171" h="95" extrusionOk="0">
                    <a:moveTo>
                      <a:pt x="30" y="0"/>
                    </a:moveTo>
                    <a:lnTo>
                      <a:pt x="0" y="20"/>
                    </a:lnTo>
                    <a:lnTo>
                      <a:pt x="136" y="95"/>
                    </a:lnTo>
                    <a:lnTo>
                      <a:pt x="171" y="75"/>
                    </a:lnTo>
                    <a:lnTo>
                      <a:pt x="136" y="55"/>
                    </a:lnTo>
                    <a:lnTo>
                      <a:pt x="65" y="15"/>
                    </a:lnTo>
                    <a:lnTo>
                      <a:pt x="30"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6" name="Google Shape;646;g17ab430885e_1_275"/>
              <p:cNvSpPr/>
              <p:nvPr/>
            </p:nvSpPr>
            <p:spPr>
              <a:xfrm>
                <a:off x="13648" y="5388"/>
                <a:ext cx="171" cy="95"/>
              </a:xfrm>
              <a:custGeom>
                <a:avLst/>
                <a:gdLst/>
                <a:ahLst/>
                <a:cxnLst/>
                <a:rect l="l" t="t" r="r" b="b"/>
                <a:pathLst>
                  <a:path w="171" h="95" extrusionOk="0">
                    <a:moveTo>
                      <a:pt x="30" y="0"/>
                    </a:moveTo>
                    <a:lnTo>
                      <a:pt x="0" y="20"/>
                    </a:lnTo>
                    <a:lnTo>
                      <a:pt x="136" y="95"/>
                    </a:lnTo>
                    <a:lnTo>
                      <a:pt x="171" y="75"/>
                    </a:lnTo>
                    <a:lnTo>
                      <a:pt x="136" y="55"/>
                    </a:lnTo>
                    <a:lnTo>
                      <a:pt x="65" y="15"/>
                    </a:lnTo>
                    <a:lnTo>
                      <a:pt x="3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7" name="Google Shape;647;g17ab430885e_1_275"/>
              <p:cNvSpPr/>
              <p:nvPr/>
            </p:nvSpPr>
            <p:spPr>
              <a:xfrm>
                <a:off x="13502" y="5363"/>
                <a:ext cx="357" cy="201"/>
              </a:xfrm>
              <a:custGeom>
                <a:avLst/>
                <a:gdLst/>
                <a:ahLst/>
                <a:cxnLst/>
                <a:rect l="l" t="t" r="r" b="b"/>
                <a:pathLst>
                  <a:path w="357" h="201" extrusionOk="0">
                    <a:moveTo>
                      <a:pt x="50" y="0"/>
                    </a:moveTo>
                    <a:lnTo>
                      <a:pt x="0" y="30"/>
                    </a:lnTo>
                    <a:lnTo>
                      <a:pt x="312" y="201"/>
                    </a:lnTo>
                    <a:lnTo>
                      <a:pt x="357" y="171"/>
                    </a:lnTo>
                    <a:lnTo>
                      <a:pt x="277" y="125"/>
                    </a:lnTo>
                    <a:lnTo>
                      <a:pt x="136" y="50"/>
                    </a:lnTo>
                    <a:lnTo>
                      <a:pt x="50"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8" name="Google Shape;648;g17ab430885e_1_275"/>
              <p:cNvSpPr/>
              <p:nvPr/>
            </p:nvSpPr>
            <p:spPr>
              <a:xfrm>
                <a:off x="13502" y="5363"/>
                <a:ext cx="357" cy="201"/>
              </a:xfrm>
              <a:custGeom>
                <a:avLst/>
                <a:gdLst/>
                <a:ahLst/>
                <a:cxnLst/>
                <a:rect l="l" t="t" r="r" b="b"/>
                <a:pathLst>
                  <a:path w="357" h="201" extrusionOk="0">
                    <a:moveTo>
                      <a:pt x="50" y="0"/>
                    </a:moveTo>
                    <a:lnTo>
                      <a:pt x="0" y="30"/>
                    </a:lnTo>
                    <a:lnTo>
                      <a:pt x="312" y="201"/>
                    </a:lnTo>
                    <a:lnTo>
                      <a:pt x="357" y="171"/>
                    </a:lnTo>
                    <a:lnTo>
                      <a:pt x="277" y="125"/>
                    </a:lnTo>
                    <a:lnTo>
                      <a:pt x="136" y="50"/>
                    </a:lnTo>
                    <a:lnTo>
                      <a:pt x="5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49" name="Google Shape;649;g17ab430885e_1_275"/>
              <p:cNvSpPr/>
              <p:nvPr/>
            </p:nvSpPr>
            <p:spPr>
              <a:xfrm>
                <a:off x="13859" y="5146"/>
                <a:ext cx="282" cy="287"/>
              </a:xfrm>
              <a:custGeom>
                <a:avLst/>
                <a:gdLst/>
                <a:ahLst/>
                <a:cxnLst/>
                <a:rect l="l" t="t" r="r" b="b"/>
                <a:pathLst>
                  <a:path w="56" h="57" extrusionOk="0">
                    <a:moveTo>
                      <a:pt x="50" y="0"/>
                    </a:moveTo>
                    <a:cubicBezTo>
                      <a:pt x="32" y="0"/>
                      <a:pt x="11" y="10"/>
                      <a:pt x="3" y="24"/>
                    </a:cubicBezTo>
                    <a:cubicBezTo>
                      <a:pt x="1" y="28"/>
                      <a:pt x="0" y="32"/>
                      <a:pt x="1" y="36"/>
                    </a:cubicBezTo>
                    <a:cubicBezTo>
                      <a:pt x="2" y="39"/>
                      <a:pt x="4" y="42"/>
                      <a:pt x="6" y="45"/>
                    </a:cubicBezTo>
                    <a:cubicBezTo>
                      <a:pt x="11" y="50"/>
                      <a:pt x="19" y="55"/>
                      <a:pt x="28" y="57"/>
                    </a:cubicBezTo>
                    <a:cubicBezTo>
                      <a:pt x="22" y="55"/>
                      <a:pt x="18" y="52"/>
                      <a:pt x="15" y="47"/>
                    </a:cubicBezTo>
                    <a:cubicBezTo>
                      <a:pt x="9" y="34"/>
                      <a:pt x="17" y="16"/>
                      <a:pt x="33" y="6"/>
                    </a:cubicBezTo>
                    <a:cubicBezTo>
                      <a:pt x="40" y="2"/>
                      <a:pt x="47" y="0"/>
                      <a:pt x="53" y="0"/>
                    </a:cubicBezTo>
                    <a:cubicBezTo>
                      <a:pt x="54" y="0"/>
                      <a:pt x="55" y="0"/>
                      <a:pt x="56" y="0"/>
                    </a:cubicBezTo>
                    <a:cubicBezTo>
                      <a:pt x="54" y="0"/>
                      <a:pt x="52" y="0"/>
                      <a:pt x="50"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0" name="Google Shape;650;g17ab430885e_1_275"/>
              <p:cNvSpPr/>
              <p:nvPr/>
            </p:nvSpPr>
            <p:spPr>
              <a:xfrm>
                <a:off x="13915" y="5151"/>
                <a:ext cx="317" cy="282"/>
              </a:xfrm>
              <a:custGeom>
                <a:avLst/>
                <a:gdLst/>
                <a:ahLst/>
                <a:cxnLst/>
                <a:rect l="l" t="t" r="r" b="b"/>
                <a:pathLst>
                  <a:path w="63" h="56" extrusionOk="0">
                    <a:moveTo>
                      <a:pt x="42" y="0"/>
                    </a:moveTo>
                    <a:cubicBezTo>
                      <a:pt x="36" y="0"/>
                      <a:pt x="30" y="2"/>
                      <a:pt x="24" y="6"/>
                    </a:cubicBezTo>
                    <a:cubicBezTo>
                      <a:pt x="8" y="15"/>
                      <a:pt x="0" y="33"/>
                      <a:pt x="6" y="45"/>
                    </a:cubicBezTo>
                    <a:cubicBezTo>
                      <a:pt x="8" y="49"/>
                      <a:pt x="10" y="51"/>
                      <a:pt x="14" y="53"/>
                    </a:cubicBezTo>
                    <a:cubicBezTo>
                      <a:pt x="15" y="54"/>
                      <a:pt x="16" y="54"/>
                      <a:pt x="18" y="55"/>
                    </a:cubicBezTo>
                    <a:cubicBezTo>
                      <a:pt x="19" y="55"/>
                      <a:pt x="20" y="55"/>
                      <a:pt x="22" y="56"/>
                    </a:cubicBezTo>
                    <a:cubicBezTo>
                      <a:pt x="23" y="56"/>
                      <a:pt x="23" y="56"/>
                      <a:pt x="23" y="56"/>
                    </a:cubicBezTo>
                    <a:cubicBezTo>
                      <a:pt x="24" y="56"/>
                      <a:pt x="24" y="56"/>
                      <a:pt x="25" y="56"/>
                    </a:cubicBezTo>
                    <a:cubicBezTo>
                      <a:pt x="31" y="56"/>
                      <a:pt x="37" y="54"/>
                      <a:pt x="43" y="50"/>
                    </a:cubicBezTo>
                    <a:cubicBezTo>
                      <a:pt x="49" y="46"/>
                      <a:pt x="55" y="41"/>
                      <a:pt x="58" y="35"/>
                    </a:cubicBezTo>
                    <a:cubicBezTo>
                      <a:pt x="23" y="34"/>
                      <a:pt x="23" y="34"/>
                      <a:pt x="23" y="34"/>
                    </a:cubicBezTo>
                    <a:cubicBezTo>
                      <a:pt x="23" y="34"/>
                      <a:pt x="23" y="34"/>
                      <a:pt x="23" y="34"/>
                    </a:cubicBezTo>
                    <a:cubicBezTo>
                      <a:pt x="22" y="34"/>
                      <a:pt x="22" y="34"/>
                      <a:pt x="22" y="34"/>
                    </a:cubicBezTo>
                    <a:cubicBezTo>
                      <a:pt x="20" y="33"/>
                      <a:pt x="20" y="33"/>
                      <a:pt x="20" y="33"/>
                    </a:cubicBezTo>
                    <a:cubicBezTo>
                      <a:pt x="20" y="33"/>
                      <a:pt x="19" y="33"/>
                      <a:pt x="19" y="33"/>
                    </a:cubicBezTo>
                    <a:cubicBezTo>
                      <a:pt x="18" y="32"/>
                      <a:pt x="17" y="32"/>
                      <a:pt x="17" y="31"/>
                    </a:cubicBezTo>
                    <a:cubicBezTo>
                      <a:pt x="16" y="28"/>
                      <a:pt x="17" y="25"/>
                      <a:pt x="21" y="23"/>
                    </a:cubicBezTo>
                    <a:cubicBezTo>
                      <a:pt x="22" y="22"/>
                      <a:pt x="24" y="22"/>
                      <a:pt x="25" y="21"/>
                    </a:cubicBezTo>
                    <a:cubicBezTo>
                      <a:pt x="27" y="22"/>
                      <a:pt x="27" y="22"/>
                      <a:pt x="27" y="22"/>
                    </a:cubicBezTo>
                    <a:cubicBezTo>
                      <a:pt x="61" y="29"/>
                      <a:pt x="61" y="29"/>
                      <a:pt x="61" y="29"/>
                    </a:cubicBezTo>
                    <a:cubicBezTo>
                      <a:pt x="63" y="22"/>
                      <a:pt x="63" y="16"/>
                      <a:pt x="61" y="11"/>
                    </a:cubicBezTo>
                    <a:cubicBezTo>
                      <a:pt x="59" y="7"/>
                      <a:pt x="56" y="5"/>
                      <a:pt x="53" y="3"/>
                    </a:cubicBezTo>
                    <a:cubicBezTo>
                      <a:pt x="48" y="1"/>
                      <a:pt x="48" y="1"/>
                      <a:pt x="48" y="1"/>
                    </a:cubicBezTo>
                    <a:cubicBezTo>
                      <a:pt x="47" y="1"/>
                      <a:pt x="46" y="1"/>
                      <a:pt x="45" y="0"/>
                    </a:cubicBezTo>
                    <a:cubicBezTo>
                      <a:pt x="44" y="0"/>
                      <a:pt x="44" y="0"/>
                      <a:pt x="44" y="0"/>
                    </a:cubicBezTo>
                    <a:cubicBezTo>
                      <a:pt x="44" y="0"/>
                      <a:pt x="43" y="0"/>
                      <a:pt x="42" y="0"/>
                    </a:cubicBezTo>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1" name="Google Shape;651;g17ab430885e_1_275"/>
              <p:cNvSpPr/>
              <p:nvPr/>
            </p:nvSpPr>
            <p:spPr>
              <a:xfrm>
                <a:off x="12213" y="6640"/>
                <a:ext cx="352" cy="201"/>
              </a:xfrm>
              <a:custGeom>
                <a:avLst/>
                <a:gdLst/>
                <a:ahLst/>
                <a:cxnLst/>
                <a:rect l="l" t="t" r="r" b="b"/>
                <a:pathLst>
                  <a:path w="352" h="201" extrusionOk="0">
                    <a:moveTo>
                      <a:pt x="352" y="0"/>
                    </a:moveTo>
                    <a:lnTo>
                      <a:pt x="126" y="30"/>
                    </a:lnTo>
                    <a:lnTo>
                      <a:pt x="181" y="60"/>
                    </a:lnTo>
                    <a:lnTo>
                      <a:pt x="0" y="161"/>
                    </a:lnTo>
                    <a:lnTo>
                      <a:pt x="70" y="201"/>
                    </a:lnTo>
                    <a:lnTo>
                      <a:pt x="246" y="100"/>
                    </a:lnTo>
                    <a:lnTo>
                      <a:pt x="302" y="131"/>
                    </a:lnTo>
                    <a:lnTo>
                      <a:pt x="352"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2" name="Google Shape;652;g17ab430885e_1_275"/>
              <p:cNvSpPr/>
              <p:nvPr/>
            </p:nvSpPr>
            <p:spPr>
              <a:xfrm>
                <a:off x="12213" y="6640"/>
                <a:ext cx="352" cy="201"/>
              </a:xfrm>
              <a:custGeom>
                <a:avLst/>
                <a:gdLst/>
                <a:ahLst/>
                <a:cxnLst/>
                <a:rect l="l" t="t" r="r" b="b"/>
                <a:pathLst>
                  <a:path w="352" h="201" extrusionOk="0">
                    <a:moveTo>
                      <a:pt x="352" y="0"/>
                    </a:moveTo>
                    <a:lnTo>
                      <a:pt x="126" y="30"/>
                    </a:lnTo>
                    <a:lnTo>
                      <a:pt x="181" y="60"/>
                    </a:lnTo>
                    <a:lnTo>
                      <a:pt x="0" y="161"/>
                    </a:lnTo>
                    <a:lnTo>
                      <a:pt x="70" y="201"/>
                    </a:lnTo>
                    <a:lnTo>
                      <a:pt x="246" y="100"/>
                    </a:lnTo>
                    <a:lnTo>
                      <a:pt x="302" y="131"/>
                    </a:lnTo>
                    <a:lnTo>
                      <a:pt x="35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3" name="Google Shape;653;g17ab430885e_1_275"/>
              <p:cNvSpPr/>
              <p:nvPr/>
            </p:nvSpPr>
            <p:spPr>
              <a:xfrm>
                <a:off x="9035" y="6806"/>
                <a:ext cx="353" cy="201"/>
              </a:xfrm>
              <a:custGeom>
                <a:avLst/>
                <a:gdLst/>
                <a:ahLst/>
                <a:cxnLst/>
                <a:rect l="l" t="t" r="r" b="b"/>
                <a:pathLst>
                  <a:path w="353" h="201" extrusionOk="0">
                    <a:moveTo>
                      <a:pt x="353" y="0"/>
                    </a:moveTo>
                    <a:lnTo>
                      <a:pt x="126" y="30"/>
                    </a:lnTo>
                    <a:lnTo>
                      <a:pt x="177" y="60"/>
                    </a:lnTo>
                    <a:lnTo>
                      <a:pt x="0" y="166"/>
                    </a:lnTo>
                    <a:lnTo>
                      <a:pt x="66" y="201"/>
                    </a:lnTo>
                    <a:lnTo>
                      <a:pt x="247" y="100"/>
                    </a:lnTo>
                    <a:lnTo>
                      <a:pt x="302" y="131"/>
                    </a:lnTo>
                    <a:lnTo>
                      <a:pt x="353"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4" name="Google Shape;654;g17ab430885e_1_275"/>
              <p:cNvSpPr/>
              <p:nvPr/>
            </p:nvSpPr>
            <p:spPr>
              <a:xfrm>
                <a:off x="9035" y="6806"/>
                <a:ext cx="353" cy="201"/>
              </a:xfrm>
              <a:custGeom>
                <a:avLst/>
                <a:gdLst/>
                <a:ahLst/>
                <a:cxnLst/>
                <a:rect l="l" t="t" r="r" b="b"/>
                <a:pathLst>
                  <a:path w="353" h="201" extrusionOk="0">
                    <a:moveTo>
                      <a:pt x="353" y="0"/>
                    </a:moveTo>
                    <a:lnTo>
                      <a:pt x="126" y="30"/>
                    </a:lnTo>
                    <a:lnTo>
                      <a:pt x="177" y="60"/>
                    </a:lnTo>
                    <a:lnTo>
                      <a:pt x="0" y="166"/>
                    </a:lnTo>
                    <a:lnTo>
                      <a:pt x="66" y="201"/>
                    </a:lnTo>
                    <a:lnTo>
                      <a:pt x="247" y="100"/>
                    </a:lnTo>
                    <a:lnTo>
                      <a:pt x="302" y="131"/>
                    </a:lnTo>
                    <a:lnTo>
                      <a:pt x="35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5" name="Google Shape;655;g17ab430885e_1_275"/>
              <p:cNvSpPr/>
              <p:nvPr/>
            </p:nvSpPr>
            <p:spPr>
              <a:xfrm>
                <a:off x="14146" y="3592"/>
                <a:ext cx="353" cy="202"/>
              </a:xfrm>
              <a:custGeom>
                <a:avLst/>
                <a:gdLst/>
                <a:ahLst/>
                <a:cxnLst/>
                <a:rect l="l" t="t" r="r" b="b"/>
                <a:pathLst>
                  <a:path w="353" h="202" extrusionOk="0">
                    <a:moveTo>
                      <a:pt x="353" y="0"/>
                    </a:moveTo>
                    <a:lnTo>
                      <a:pt x="126" y="31"/>
                    </a:lnTo>
                    <a:lnTo>
                      <a:pt x="181" y="61"/>
                    </a:lnTo>
                    <a:lnTo>
                      <a:pt x="0" y="161"/>
                    </a:lnTo>
                    <a:lnTo>
                      <a:pt x="66" y="202"/>
                    </a:lnTo>
                    <a:lnTo>
                      <a:pt x="247" y="101"/>
                    </a:lnTo>
                    <a:lnTo>
                      <a:pt x="302" y="131"/>
                    </a:lnTo>
                    <a:lnTo>
                      <a:pt x="353"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6" name="Google Shape;656;g17ab430885e_1_275"/>
              <p:cNvSpPr/>
              <p:nvPr/>
            </p:nvSpPr>
            <p:spPr>
              <a:xfrm>
                <a:off x="14146" y="3592"/>
                <a:ext cx="353" cy="202"/>
              </a:xfrm>
              <a:custGeom>
                <a:avLst/>
                <a:gdLst/>
                <a:ahLst/>
                <a:cxnLst/>
                <a:rect l="l" t="t" r="r" b="b"/>
                <a:pathLst>
                  <a:path w="353" h="202" extrusionOk="0">
                    <a:moveTo>
                      <a:pt x="353" y="0"/>
                    </a:moveTo>
                    <a:lnTo>
                      <a:pt x="126" y="31"/>
                    </a:lnTo>
                    <a:lnTo>
                      <a:pt x="181" y="61"/>
                    </a:lnTo>
                    <a:lnTo>
                      <a:pt x="0" y="161"/>
                    </a:lnTo>
                    <a:lnTo>
                      <a:pt x="66" y="202"/>
                    </a:lnTo>
                    <a:lnTo>
                      <a:pt x="247" y="101"/>
                    </a:lnTo>
                    <a:lnTo>
                      <a:pt x="302" y="131"/>
                    </a:lnTo>
                    <a:lnTo>
                      <a:pt x="35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7" name="Google Shape;657;g17ab430885e_1_275"/>
              <p:cNvSpPr/>
              <p:nvPr/>
            </p:nvSpPr>
            <p:spPr>
              <a:xfrm>
                <a:off x="11291" y="1923"/>
                <a:ext cx="353" cy="201"/>
              </a:xfrm>
              <a:custGeom>
                <a:avLst/>
                <a:gdLst/>
                <a:ahLst/>
                <a:cxnLst/>
                <a:rect l="l" t="t" r="r" b="b"/>
                <a:pathLst>
                  <a:path w="353" h="201" extrusionOk="0">
                    <a:moveTo>
                      <a:pt x="287" y="0"/>
                    </a:moveTo>
                    <a:lnTo>
                      <a:pt x="106" y="106"/>
                    </a:lnTo>
                    <a:lnTo>
                      <a:pt x="56" y="70"/>
                    </a:lnTo>
                    <a:lnTo>
                      <a:pt x="0" y="201"/>
                    </a:lnTo>
                    <a:lnTo>
                      <a:pt x="232" y="176"/>
                    </a:lnTo>
                    <a:lnTo>
                      <a:pt x="176" y="141"/>
                    </a:lnTo>
                    <a:lnTo>
                      <a:pt x="353" y="40"/>
                    </a:lnTo>
                    <a:lnTo>
                      <a:pt x="287"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8" name="Google Shape;658;g17ab430885e_1_275"/>
              <p:cNvSpPr/>
              <p:nvPr/>
            </p:nvSpPr>
            <p:spPr>
              <a:xfrm>
                <a:off x="11291" y="1923"/>
                <a:ext cx="353" cy="201"/>
              </a:xfrm>
              <a:custGeom>
                <a:avLst/>
                <a:gdLst/>
                <a:ahLst/>
                <a:cxnLst/>
                <a:rect l="l" t="t" r="r" b="b"/>
                <a:pathLst>
                  <a:path w="353" h="201" extrusionOk="0">
                    <a:moveTo>
                      <a:pt x="287" y="0"/>
                    </a:moveTo>
                    <a:lnTo>
                      <a:pt x="106" y="106"/>
                    </a:lnTo>
                    <a:lnTo>
                      <a:pt x="56" y="70"/>
                    </a:lnTo>
                    <a:lnTo>
                      <a:pt x="0" y="201"/>
                    </a:lnTo>
                    <a:lnTo>
                      <a:pt x="232" y="176"/>
                    </a:lnTo>
                    <a:lnTo>
                      <a:pt x="176" y="141"/>
                    </a:lnTo>
                    <a:lnTo>
                      <a:pt x="353" y="40"/>
                    </a:lnTo>
                    <a:lnTo>
                      <a:pt x="28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59" name="Google Shape;659;g17ab430885e_1_275"/>
              <p:cNvSpPr/>
              <p:nvPr/>
            </p:nvSpPr>
            <p:spPr>
              <a:xfrm>
                <a:off x="14232" y="2919"/>
                <a:ext cx="352" cy="201"/>
              </a:xfrm>
              <a:custGeom>
                <a:avLst/>
                <a:gdLst/>
                <a:ahLst/>
                <a:cxnLst/>
                <a:rect l="l" t="t" r="r" b="b"/>
                <a:pathLst>
                  <a:path w="352" h="201" extrusionOk="0">
                    <a:moveTo>
                      <a:pt x="0" y="0"/>
                    </a:moveTo>
                    <a:lnTo>
                      <a:pt x="55" y="130"/>
                    </a:lnTo>
                    <a:lnTo>
                      <a:pt x="111" y="100"/>
                    </a:lnTo>
                    <a:lnTo>
                      <a:pt x="287" y="201"/>
                    </a:lnTo>
                    <a:lnTo>
                      <a:pt x="352" y="166"/>
                    </a:lnTo>
                    <a:lnTo>
                      <a:pt x="176" y="60"/>
                    </a:lnTo>
                    <a:lnTo>
                      <a:pt x="231" y="30"/>
                    </a:lnTo>
                    <a:lnTo>
                      <a:pt x="0"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0" name="Google Shape;660;g17ab430885e_1_275"/>
              <p:cNvSpPr/>
              <p:nvPr/>
            </p:nvSpPr>
            <p:spPr>
              <a:xfrm>
                <a:off x="14232" y="2919"/>
                <a:ext cx="352" cy="201"/>
              </a:xfrm>
              <a:custGeom>
                <a:avLst/>
                <a:gdLst/>
                <a:ahLst/>
                <a:cxnLst/>
                <a:rect l="l" t="t" r="r" b="b"/>
                <a:pathLst>
                  <a:path w="352" h="201" extrusionOk="0">
                    <a:moveTo>
                      <a:pt x="0" y="0"/>
                    </a:moveTo>
                    <a:lnTo>
                      <a:pt x="55" y="130"/>
                    </a:lnTo>
                    <a:lnTo>
                      <a:pt x="111" y="100"/>
                    </a:lnTo>
                    <a:lnTo>
                      <a:pt x="287" y="201"/>
                    </a:lnTo>
                    <a:lnTo>
                      <a:pt x="352" y="166"/>
                    </a:lnTo>
                    <a:lnTo>
                      <a:pt x="176" y="60"/>
                    </a:lnTo>
                    <a:lnTo>
                      <a:pt x="231" y="3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1" name="Google Shape;661;g17ab430885e_1_275"/>
              <p:cNvSpPr/>
              <p:nvPr/>
            </p:nvSpPr>
            <p:spPr>
              <a:xfrm>
                <a:off x="9428" y="4171"/>
                <a:ext cx="348" cy="201"/>
              </a:xfrm>
              <a:custGeom>
                <a:avLst/>
                <a:gdLst/>
                <a:ahLst/>
                <a:cxnLst/>
                <a:rect l="l" t="t" r="r" b="b"/>
                <a:pathLst>
                  <a:path w="348" h="201" extrusionOk="0">
                    <a:moveTo>
                      <a:pt x="0" y="0"/>
                    </a:moveTo>
                    <a:lnTo>
                      <a:pt x="50" y="131"/>
                    </a:lnTo>
                    <a:lnTo>
                      <a:pt x="106" y="95"/>
                    </a:lnTo>
                    <a:lnTo>
                      <a:pt x="282" y="201"/>
                    </a:lnTo>
                    <a:lnTo>
                      <a:pt x="348" y="161"/>
                    </a:lnTo>
                    <a:lnTo>
                      <a:pt x="171" y="60"/>
                    </a:lnTo>
                    <a:lnTo>
                      <a:pt x="227" y="30"/>
                    </a:lnTo>
                    <a:lnTo>
                      <a:pt x="0"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2" name="Google Shape;662;g17ab430885e_1_275"/>
              <p:cNvSpPr/>
              <p:nvPr/>
            </p:nvSpPr>
            <p:spPr>
              <a:xfrm>
                <a:off x="9428" y="4171"/>
                <a:ext cx="348" cy="201"/>
              </a:xfrm>
              <a:custGeom>
                <a:avLst/>
                <a:gdLst/>
                <a:ahLst/>
                <a:cxnLst/>
                <a:rect l="l" t="t" r="r" b="b"/>
                <a:pathLst>
                  <a:path w="348" h="201" extrusionOk="0">
                    <a:moveTo>
                      <a:pt x="0" y="0"/>
                    </a:moveTo>
                    <a:lnTo>
                      <a:pt x="50" y="131"/>
                    </a:lnTo>
                    <a:lnTo>
                      <a:pt x="106" y="95"/>
                    </a:lnTo>
                    <a:lnTo>
                      <a:pt x="282" y="201"/>
                    </a:lnTo>
                    <a:lnTo>
                      <a:pt x="348" y="161"/>
                    </a:lnTo>
                    <a:lnTo>
                      <a:pt x="171" y="60"/>
                    </a:lnTo>
                    <a:lnTo>
                      <a:pt x="227" y="3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3" name="Google Shape;663;g17ab430885e_1_275"/>
              <p:cNvSpPr/>
              <p:nvPr/>
            </p:nvSpPr>
            <p:spPr>
              <a:xfrm>
                <a:off x="12469" y="5820"/>
                <a:ext cx="353" cy="201"/>
              </a:xfrm>
              <a:custGeom>
                <a:avLst/>
                <a:gdLst/>
                <a:ahLst/>
                <a:cxnLst/>
                <a:rect l="l" t="t" r="r" b="b"/>
                <a:pathLst>
                  <a:path w="353" h="201" extrusionOk="0">
                    <a:moveTo>
                      <a:pt x="71" y="0"/>
                    </a:moveTo>
                    <a:lnTo>
                      <a:pt x="0" y="35"/>
                    </a:lnTo>
                    <a:lnTo>
                      <a:pt x="182" y="141"/>
                    </a:lnTo>
                    <a:lnTo>
                      <a:pt x="126" y="171"/>
                    </a:lnTo>
                    <a:lnTo>
                      <a:pt x="353" y="201"/>
                    </a:lnTo>
                    <a:lnTo>
                      <a:pt x="303" y="71"/>
                    </a:lnTo>
                    <a:lnTo>
                      <a:pt x="247" y="101"/>
                    </a:lnTo>
                    <a:lnTo>
                      <a:pt x="71"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4" name="Google Shape;664;g17ab430885e_1_275"/>
              <p:cNvSpPr/>
              <p:nvPr/>
            </p:nvSpPr>
            <p:spPr>
              <a:xfrm>
                <a:off x="12469" y="5820"/>
                <a:ext cx="353" cy="201"/>
              </a:xfrm>
              <a:custGeom>
                <a:avLst/>
                <a:gdLst/>
                <a:ahLst/>
                <a:cxnLst/>
                <a:rect l="l" t="t" r="r" b="b"/>
                <a:pathLst>
                  <a:path w="353" h="201" extrusionOk="0">
                    <a:moveTo>
                      <a:pt x="71" y="0"/>
                    </a:moveTo>
                    <a:lnTo>
                      <a:pt x="0" y="35"/>
                    </a:lnTo>
                    <a:lnTo>
                      <a:pt x="182" y="141"/>
                    </a:lnTo>
                    <a:lnTo>
                      <a:pt x="126" y="171"/>
                    </a:lnTo>
                    <a:lnTo>
                      <a:pt x="353" y="201"/>
                    </a:lnTo>
                    <a:lnTo>
                      <a:pt x="303" y="71"/>
                    </a:lnTo>
                    <a:lnTo>
                      <a:pt x="247" y="101"/>
                    </a:lnTo>
                    <a:lnTo>
                      <a:pt x="7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5" name="Google Shape;665;g17ab430885e_1_275"/>
              <p:cNvSpPr/>
              <p:nvPr/>
            </p:nvSpPr>
            <p:spPr>
              <a:xfrm>
                <a:off x="9604" y="6585"/>
                <a:ext cx="348" cy="201"/>
              </a:xfrm>
              <a:custGeom>
                <a:avLst/>
                <a:gdLst/>
                <a:ahLst/>
                <a:cxnLst/>
                <a:rect l="l" t="t" r="r" b="b"/>
                <a:pathLst>
                  <a:path w="348" h="201" extrusionOk="0">
                    <a:moveTo>
                      <a:pt x="66" y="0"/>
                    </a:moveTo>
                    <a:lnTo>
                      <a:pt x="0" y="35"/>
                    </a:lnTo>
                    <a:lnTo>
                      <a:pt x="177" y="140"/>
                    </a:lnTo>
                    <a:lnTo>
                      <a:pt x="121" y="171"/>
                    </a:lnTo>
                    <a:lnTo>
                      <a:pt x="348" y="201"/>
                    </a:lnTo>
                    <a:lnTo>
                      <a:pt x="297" y="70"/>
                    </a:lnTo>
                    <a:lnTo>
                      <a:pt x="242" y="100"/>
                    </a:lnTo>
                    <a:lnTo>
                      <a:pt x="66" y="0"/>
                    </a:lnTo>
                    <a:close/>
                  </a:path>
                </a:pathLst>
              </a:custGeom>
              <a:solidFill>
                <a:srgbClr val="E8E8E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6" name="Google Shape;666;g17ab430885e_1_275"/>
              <p:cNvSpPr/>
              <p:nvPr/>
            </p:nvSpPr>
            <p:spPr>
              <a:xfrm>
                <a:off x="9604" y="6585"/>
                <a:ext cx="348" cy="201"/>
              </a:xfrm>
              <a:custGeom>
                <a:avLst/>
                <a:gdLst/>
                <a:ahLst/>
                <a:cxnLst/>
                <a:rect l="l" t="t" r="r" b="b"/>
                <a:pathLst>
                  <a:path w="348" h="201" extrusionOk="0">
                    <a:moveTo>
                      <a:pt x="66" y="0"/>
                    </a:moveTo>
                    <a:lnTo>
                      <a:pt x="0" y="35"/>
                    </a:lnTo>
                    <a:lnTo>
                      <a:pt x="177" y="140"/>
                    </a:lnTo>
                    <a:lnTo>
                      <a:pt x="121" y="171"/>
                    </a:lnTo>
                    <a:lnTo>
                      <a:pt x="348" y="201"/>
                    </a:lnTo>
                    <a:lnTo>
                      <a:pt x="297" y="70"/>
                    </a:lnTo>
                    <a:lnTo>
                      <a:pt x="242" y="100"/>
                    </a:lnTo>
                    <a:lnTo>
                      <a:pt x="6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7" name="Google Shape;667;g17ab430885e_1_275"/>
              <p:cNvSpPr/>
              <p:nvPr/>
            </p:nvSpPr>
            <p:spPr>
              <a:xfrm>
                <a:off x="7671" y="6715"/>
                <a:ext cx="1641" cy="946"/>
              </a:xfrm>
              <a:custGeom>
                <a:avLst/>
                <a:gdLst/>
                <a:ahLst/>
                <a:cxnLst/>
                <a:rect l="l" t="t" r="r" b="b"/>
                <a:pathLst>
                  <a:path w="1641" h="946" extrusionOk="0">
                    <a:moveTo>
                      <a:pt x="720" y="0"/>
                    </a:moveTo>
                    <a:lnTo>
                      <a:pt x="1641" y="533"/>
                    </a:lnTo>
                    <a:lnTo>
                      <a:pt x="921" y="946"/>
                    </a:lnTo>
                    <a:lnTo>
                      <a:pt x="0" y="418"/>
                    </a:lnTo>
                    <a:lnTo>
                      <a:pt x="720"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8" name="Google Shape;668;g17ab430885e_1_275"/>
              <p:cNvSpPr/>
              <p:nvPr/>
            </p:nvSpPr>
            <p:spPr>
              <a:xfrm>
                <a:off x="8592" y="7248"/>
                <a:ext cx="720" cy="745"/>
              </a:xfrm>
              <a:custGeom>
                <a:avLst/>
                <a:gdLst/>
                <a:ahLst/>
                <a:cxnLst/>
                <a:rect l="l" t="t" r="r" b="b"/>
                <a:pathLst>
                  <a:path w="720" h="745" extrusionOk="0">
                    <a:moveTo>
                      <a:pt x="695" y="222"/>
                    </a:moveTo>
                    <a:lnTo>
                      <a:pt x="695" y="171"/>
                    </a:lnTo>
                    <a:lnTo>
                      <a:pt x="720" y="176"/>
                    </a:lnTo>
                    <a:lnTo>
                      <a:pt x="720" y="0"/>
                    </a:lnTo>
                    <a:lnTo>
                      <a:pt x="0" y="413"/>
                    </a:lnTo>
                    <a:lnTo>
                      <a:pt x="0" y="745"/>
                    </a:lnTo>
                    <a:lnTo>
                      <a:pt x="720" y="327"/>
                    </a:lnTo>
                    <a:lnTo>
                      <a:pt x="720" y="247"/>
                    </a:lnTo>
                    <a:lnTo>
                      <a:pt x="695" y="222"/>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69" name="Google Shape;669;g17ab430885e_1_275"/>
              <p:cNvSpPr/>
              <p:nvPr/>
            </p:nvSpPr>
            <p:spPr>
              <a:xfrm>
                <a:off x="8567" y="7470"/>
                <a:ext cx="745" cy="437"/>
              </a:xfrm>
              <a:custGeom>
                <a:avLst/>
                <a:gdLst/>
                <a:ahLst/>
                <a:cxnLst/>
                <a:rect l="l" t="t" r="r" b="b"/>
                <a:pathLst>
                  <a:path w="745" h="437" extrusionOk="0">
                    <a:moveTo>
                      <a:pt x="0" y="412"/>
                    </a:moveTo>
                    <a:lnTo>
                      <a:pt x="25" y="437"/>
                    </a:lnTo>
                    <a:lnTo>
                      <a:pt x="745" y="25"/>
                    </a:lnTo>
                    <a:lnTo>
                      <a:pt x="720" y="0"/>
                    </a:lnTo>
                    <a:lnTo>
                      <a:pt x="0" y="412"/>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0" name="Google Shape;670;g17ab430885e_1_275"/>
              <p:cNvSpPr/>
              <p:nvPr/>
            </p:nvSpPr>
            <p:spPr>
              <a:xfrm>
                <a:off x="8567" y="7419"/>
                <a:ext cx="720" cy="463"/>
              </a:xfrm>
              <a:custGeom>
                <a:avLst/>
                <a:gdLst/>
                <a:ahLst/>
                <a:cxnLst/>
                <a:rect l="l" t="t" r="r" b="b"/>
                <a:pathLst>
                  <a:path w="720" h="463" extrusionOk="0">
                    <a:moveTo>
                      <a:pt x="720" y="0"/>
                    </a:moveTo>
                    <a:lnTo>
                      <a:pt x="0" y="418"/>
                    </a:lnTo>
                    <a:lnTo>
                      <a:pt x="0" y="463"/>
                    </a:lnTo>
                    <a:lnTo>
                      <a:pt x="720" y="51"/>
                    </a:lnTo>
                    <a:lnTo>
                      <a:pt x="72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1" name="Google Shape;671;g17ab430885e_1_275"/>
              <p:cNvSpPr/>
              <p:nvPr/>
            </p:nvSpPr>
            <p:spPr>
              <a:xfrm>
                <a:off x="8592" y="7248"/>
                <a:ext cx="720" cy="594"/>
              </a:xfrm>
              <a:custGeom>
                <a:avLst/>
                <a:gdLst/>
                <a:ahLst/>
                <a:cxnLst/>
                <a:rect l="l" t="t" r="r" b="b"/>
                <a:pathLst>
                  <a:path w="720" h="594" extrusionOk="0">
                    <a:moveTo>
                      <a:pt x="720" y="0"/>
                    </a:moveTo>
                    <a:lnTo>
                      <a:pt x="0" y="413"/>
                    </a:lnTo>
                    <a:lnTo>
                      <a:pt x="0" y="594"/>
                    </a:lnTo>
                    <a:lnTo>
                      <a:pt x="720" y="176"/>
                    </a:lnTo>
                    <a:lnTo>
                      <a:pt x="72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2" name="Google Shape;672;g17ab430885e_1_275"/>
              <p:cNvSpPr/>
              <p:nvPr/>
            </p:nvSpPr>
            <p:spPr>
              <a:xfrm>
                <a:off x="7636" y="7118"/>
                <a:ext cx="916" cy="895"/>
              </a:xfrm>
              <a:custGeom>
                <a:avLst/>
                <a:gdLst/>
                <a:ahLst/>
                <a:cxnLst/>
                <a:rect l="l" t="t" r="r" b="b"/>
                <a:pathLst>
                  <a:path w="916" h="895" extrusionOk="0">
                    <a:moveTo>
                      <a:pt x="0" y="367"/>
                    </a:moveTo>
                    <a:lnTo>
                      <a:pt x="0" y="0"/>
                    </a:lnTo>
                    <a:lnTo>
                      <a:pt x="916" y="533"/>
                    </a:lnTo>
                    <a:lnTo>
                      <a:pt x="916" y="895"/>
                    </a:lnTo>
                    <a:lnTo>
                      <a:pt x="0" y="367"/>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3" name="Google Shape;673;g17ab430885e_1_275"/>
              <p:cNvSpPr/>
              <p:nvPr/>
            </p:nvSpPr>
            <p:spPr>
              <a:xfrm>
                <a:off x="7646" y="7143"/>
                <a:ext cx="896" cy="850"/>
              </a:xfrm>
              <a:custGeom>
                <a:avLst/>
                <a:gdLst/>
                <a:ahLst/>
                <a:cxnLst/>
                <a:rect l="l" t="t" r="r" b="b"/>
                <a:pathLst>
                  <a:path w="896" h="850" extrusionOk="0">
                    <a:moveTo>
                      <a:pt x="896" y="850"/>
                    </a:moveTo>
                    <a:lnTo>
                      <a:pt x="0" y="332"/>
                    </a:lnTo>
                    <a:lnTo>
                      <a:pt x="0" y="0"/>
                    </a:lnTo>
                    <a:lnTo>
                      <a:pt x="896" y="513"/>
                    </a:lnTo>
                    <a:lnTo>
                      <a:pt x="896" y="85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4" name="Google Shape;674;g17ab430885e_1_275"/>
              <p:cNvSpPr/>
              <p:nvPr/>
            </p:nvSpPr>
            <p:spPr>
              <a:xfrm>
                <a:off x="8094" y="7429"/>
                <a:ext cx="20" cy="36"/>
              </a:xfrm>
              <a:custGeom>
                <a:avLst/>
                <a:gdLst/>
                <a:ahLst/>
                <a:cxnLst/>
                <a:rect l="l" t="t" r="r" b="b"/>
                <a:pathLst>
                  <a:path w="4" h="7" extrusionOk="0">
                    <a:moveTo>
                      <a:pt x="4" y="5"/>
                    </a:moveTo>
                    <a:cubicBezTo>
                      <a:pt x="4" y="6"/>
                      <a:pt x="3" y="7"/>
                      <a:pt x="2" y="6"/>
                    </a:cubicBezTo>
                    <a:cubicBezTo>
                      <a:pt x="1" y="5"/>
                      <a:pt x="0" y="4"/>
                      <a:pt x="0" y="2"/>
                    </a:cubicBezTo>
                    <a:cubicBezTo>
                      <a:pt x="0" y="1"/>
                      <a:pt x="1" y="0"/>
                      <a:pt x="2" y="1"/>
                    </a:cubicBezTo>
                    <a:cubicBezTo>
                      <a:pt x="3" y="2"/>
                      <a:pt x="4" y="3"/>
                      <a:pt x="4" y="5"/>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5" name="Google Shape;675;g17ab430885e_1_275"/>
              <p:cNvSpPr/>
              <p:nvPr/>
            </p:nvSpPr>
            <p:spPr>
              <a:xfrm>
                <a:off x="8129" y="7450"/>
                <a:ext cx="20" cy="35"/>
              </a:xfrm>
              <a:custGeom>
                <a:avLst/>
                <a:gdLst/>
                <a:ahLst/>
                <a:cxnLst/>
                <a:rect l="l" t="t" r="r" b="b"/>
                <a:pathLst>
                  <a:path w="4" h="7" extrusionOk="0">
                    <a:moveTo>
                      <a:pt x="4" y="5"/>
                    </a:moveTo>
                    <a:cubicBezTo>
                      <a:pt x="4" y="6"/>
                      <a:pt x="3" y="7"/>
                      <a:pt x="2" y="6"/>
                    </a:cubicBezTo>
                    <a:cubicBezTo>
                      <a:pt x="1" y="5"/>
                      <a:pt x="0" y="4"/>
                      <a:pt x="0" y="2"/>
                    </a:cubicBezTo>
                    <a:cubicBezTo>
                      <a:pt x="0" y="1"/>
                      <a:pt x="1" y="0"/>
                      <a:pt x="2" y="1"/>
                    </a:cubicBezTo>
                    <a:cubicBezTo>
                      <a:pt x="3" y="2"/>
                      <a:pt x="4" y="3"/>
                      <a:pt x="4" y="5"/>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6" name="Google Shape;676;g17ab430885e_1_275"/>
              <p:cNvSpPr/>
              <p:nvPr/>
            </p:nvSpPr>
            <p:spPr>
              <a:xfrm>
                <a:off x="8159" y="7470"/>
                <a:ext cx="25" cy="30"/>
              </a:xfrm>
              <a:custGeom>
                <a:avLst/>
                <a:gdLst/>
                <a:ahLst/>
                <a:cxnLst/>
                <a:rect l="l" t="t" r="r" b="b"/>
                <a:pathLst>
                  <a:path w="5" h="6" extrusionOk="0">
                    <a:moveTo>
                      <a:pt x="5" y="4"/>
                    </a:moveTo>
                    <a:cubicBezTo>
                      <a:pt x="5" y="6"/>
                      <a:pt x="4" y="6"/>
                      <a:pt x="3" y="6"/>
                    </a:cubicBezTo>
                    <a:cubicBezTo>
                      <a:pt x="1" y="5"/>
                      <a:pt x="0" y="3"/>
                      <a:pt x="0" y="2"/>
                    </a:cubicBezTo>
                    <a:cubicBezTo>
                      <a:pt x="0" y="1"/>
                      <a:pt x="1" y="0"/>
                      <a:pt x="3" y="1"/>
                    </a:cubicBezTo>
                    <a:cubicBezTo>
                      <a:pt x="4" y="1"/>
                      <a:pt x="5" y="3"/>
                      <a:pt x="5"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7" name="Google Shape;677;g17ab430885e_1_275"/>
              <p:cNvSpPr/>
              <p:nvPr/>
            </p:nvSpPr>
            <p:spPr>
              <a:xfrm>
                <a:off x="8194" y="7490"/>
                <a:ext cx="21" cy="30"/>
              </a:xfrm>
              <a:custGeom>
                <a:avLst/>
                <a:gdLst/>
                <a:ahLst/>
                <a:cxnLst/>
                <a:rect l="l" t="t" r="r" b="b"/>
                <a:pathLst>
                  <a:path w="4" h="6" extrusionOk="0">
                    <a:moveTo>
                      <a:pt x="4" y="4"/>
                    </a:moveTo>
                    <a:cubicBezTo>
                      <a:pt x="4" y="6"/>
                      <a:pt x="3" y="6"/>
                      <a:pt x="2" y="6"/>
                    </a:cubicBezTo>
                    <a:cubicBezTo>
                      <a:pt x="1" y="5"/>
                      <a:pt x="0" y="3"/>
                      <a:pt x="0" y="2"/>
                    </a:cubicBezTo>
                    <a:cubicBezTo>
                      <a:pt x="0" y="1"/>
                      <a:pt x="1" y="0"/>
                      <a:pt x="2" y="1"/>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8" name="Google Shape;678;g17ab430885e_1_275"/>
              <p:cNvSpPr/>
              <p:nvPr/>
            </p:nvSpPr>
            <p:spPr>
              <a:xfrm>
                <a:off x="8094" y="7470"/>
                <a:ext cx="20" cy="30"/>
              </a:xfrm>
              <a:custGeom>
                <a:avLst/>
                <a:gdLst/>
                <a:ahLst/>
                <a:cxnLst/>
                <a:rect l="l" t="t" r="r" b="b"/>
                <a:pathLst>
                  <a:path w="4" h="6" extrusionOk="0">
                    <a:moveTo>
                      <a:pt x="4" y="4"/>
                    </a:moveTo>
                    <a:cubicBezTo>
                      <a:pt x="4" y="5"/>
                      <a:pt x="3" y="6"/>
                      <a:pt x="2" y="5"/>
                    </a:cubicBezTo>
                    <a:cubicBezTo>
                      <a:pt x="1" y="4"/>
                      <a:pt x="0" y="3"/>
                      <a:pt x="0" y="1"/>
                    </a:cubicBezTo>
                    <a:cubicBezTo>
                      <a:pt x="0" y="0"/>
                      <a:pt x="1" y="0"/>
                      <a:pt x="2" y="0"/>
                    </a:cubicBezTo>
                    <a:cubicBezTo>
                      <a:pt x="3" y="1"/>
                      <a:pt x="4" y="2"/>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79" name="Google Shape;679;g17ab430885e_1_275"/>
              <p:cNvSpPr/>
              <p:nvPr/>
            </p:nvSpPr>
            <p:spPr>
              <a:xfrm>
                <a:off x="8129" y="7485"/>
                <a:ext cx="20" cy="35"/>
              </a:xfrm>
              <a:custGeom>
                <a:avLst/>
                <a:gdLst/>
                <a:ahLst/>
                <a:cxnLst/>
                <a:rect l="l" t="t" r="r" b="b"/>
                <a:pathLst>
                  <a:path w="4" h="7" extrusionOk="0">
                    <a:moveTo>
                      <a:pt x="4" y="5"/>
                    </a:moveTo>
                    <a:cubicBezTo>
                      <a:pt x="4" y="6"/>
                      <a:pt x="3" y="7"/>
                      <a:pt x="2" y="6"/>
                    </a:cubicBezTo>
                    <a:cubicBezTo>
                      <a:pt x="1" y="5"/>
                      <a:pt x="0" y="4"/>
                      <a:pt x="0" y="2"/>
                    </a:cubicBezTo>
                    <a:cubicBezTo>
                      <a:pt x="0" y="1"/>
                      <a:pt x="1" y="0"/>
                      <a:pt x="2" y="1"/>
                    </a:cubicBezTo>
                    <a:cubicBezTo>
                      <a:pt x="3" y="2"/>
                      <a:pt x="4" y="3"/>
                      <a:pt x="4" y="5"/>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0" name="Google Shape;680;g17ab430885e_1_275"/>
              <p:cNvSpPr/>
              <p:nvPr/>
            </p:nvSpPr>
            <p:spPr>
              <a:xfrm>
                <a:off x="8159" y="7505"/>
                <a:ext cx="25" cy="35"/>
              </a:xfrm>
              <a:custGeom>
                <a:avLst/>
                <a:gdLst/>
                <a:ahLst/>
                <a:cxnLst/>
                <a:rect l="l" t="t" r="r" b="b"/>
                <a:pathLst>
                  <a:path w="5" h="7" extrusionOk="0">
                    <a:moveTo>
                      <a:pt x="5" y="5"/>
                    </a:moveTo>
                    <a:cubicBezTo>
                      <a:pt x="5" y="6"/>
                      <a:pt x="4" y="7"/>
                      <a:pt x="3" y="6"/>
                    </a:cubicBezTo>
                    <a:cubicBezTo>
                      <a:pt x="1" y="5"/>
                      <a:pt x="0" y="4"/>
                      <a:pt x="0" y="2"/>
                    </a:cubicBezTo>
                    <a:cubicBezTo>
                      <a:pt x="0" y="1"/>
                      <a:pt x="1" y="0"/>
                      <a:pt x="3" y="1"/>
                    </a:cubicBezTo>
                    <a:cubicBezTo>
                      <a:pt x="4" y="2"/>
                      <a:pt x="5" y="3"/>
                      <a:pt x="5" y="5"/>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1" name="Google Shape;681;g17ab430885e_1_275"/>
              <p:cNvSpPr/>
              <p:nvPr/>
            </p:nvSpPr>
            <p:spPr>
              <a:xfrm>
                <a:off x="8194" y="7525"/>
                <a:ext cx="21" cy="30"/>
              </a:xfrm>
              <a:custGeom>
                <a:avLst/>
                <a:gdLst/>
                <a:ahLst/>
                <a:cxnLst/>
                <a:rect l="l" t="t" r="r" b="b"/>
                <a:pathLst>
                  <a:path w="4" h="6" extrusionOk="0">
                    <a:moveTo>
                      <a:pt x="4" y="4"/>
                    </a:moveTo>
                    <a:cubicBezTo>
                      <a:pt x="4" y="6"/>
                      <a:pt x="3" y="6"/>
                      <a:pt x="2" y="6"/>
                    </a:cubicBezTo>
                    <a:cubicBezTo>
                      <a:pt x="1" y="5"/>
                      <a:pt x="0" y="3"/>
                      <a:pt x="0" y="2"/>
                    </a:cubicBezTo>
                    <a:cubicBezTo>
                      <a:pt x="0" y="1"/>
                      <a:pt x="1" y="0"/>
                      <a:pt x="2" y="1"/>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2" name="Google Shape;682;g17ab430885e_1_275"/>
              <p:cNvSpPr/>
              <p:nvPr/>
            </p:nvSpPr>
            <p:spPr>
              <a:xfrm>
                <a:off x="8094" y="7505"/>
                <a:ext cx="20" cy="30"/>
              </a:xfrm>
              <a:custGeom>
                <a:avLst/>
                <a:gdLst/>
                <a:ahLst/>
                <a:cxnLst/>
                <a:rect l="l" t="t" r="r" b="b"/>
                <a:pathLst>
                  <a:path w="4" h="6" extrusionOk="0">
                    <a:moveTo>
                      <a:pt x="4" y="4"/>
                    </a:moveTo>
                    <a:cubicBezTo>
                      <a:pt x="4" y="5"/>
                      <a:pt x="3" y="6"/>
                      <a:pt x="2" y="5"/>
                    </a:cubicBezTo>
                    <a:cubicBezTo>
                      <a:pt x="1" y="5"/>
                      <a:pt x="0" y="3"/>
                      <a:pt x="0" y="2"/>
                    </a:cubicBezTo>
                    <a:cubicBezTo>
                      <a:pt x="0" y="0"/>
                      <a:pt x="1" y="0"/>
                      <a:pt x="2" y="0"/>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3" name="Google Shape;683;g17ab430885e_1_275"/>
              <p:cNvSpPr/>
              <p:nvPr/>
            </p:nvSpPr>
            <p:spPr>
              <a:xfrm>
                <a:off x="8129" y="7525"/>
                <a:ext cx="20" cy="30"/>
              </a:xfrm>
              <a:custGeom>
                <a:avLst/>
                <a:gdLst/>
                <a:ahLst/>
                <a:cxnLst/>
                <a:rect l="l" t="t" r="r" b="b"/>
                <a:pathLst>
                  <a:path w="4" h="6" extrusionOk="0">
                    <a:moveTo>
                      <a:pt x="4" y="4"/>
                    </a:moveTo>
                    <a:cubicBezTo>
                      <a:pt x="4" y="5"/>
                      <a:pt x="3" y="6"/>
                      <a:pt x="2" y="5"/>
                    </a:cubicBezTo>
                    <a:cubicBezTo>
                      <a:pt x="1" y="4"/>
                      <a:pt x="0" y="3"/>
                      <a:pt x="0" y="1"/>
                    </a:cubicBezTo>
                    <a:cubicBezTo>
                      <a:pt x="0" y="0"/>
                      <a:pt x="1" y="0"/>
                      <a:pt x="2" y="0"/>
                    </a:cubicBezTo>
                    <a:cubicBezTo>
                      <a:pt x="3" y="1"/>
                      <a:pt x="4" y="2"/>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4" name="Google Shape;684;g17ab430885e_1_275"/>
              <p:cNvSpPr/>
              <p:nvPr/>
            </p:nvSpPr>
            <p:spPr>
              <a:xfrm>
                <a:off x="8159" y="7540"/>
                <a:ext cx="25" cy="35"/>
              </a:xfrm>
              <a:custGeom>
                <a:avLst/>
                <a:gdLst/>
                <a:ahLst/>
                <a:cxnLst/>
                <a:rect l="l" t="t" r="r" b="b"/>
                <a:pathLst>
                  <a:path w="5" h="7" extrusionOk="0">
                    <a:moveTo>
                      <a:pt x="5" y="5"/>
                    </a:moveTo>
                    <a:cubicBezTo>
                      <a:pt x="5" y="6"/>
                      <a:pt x="4" y="7"/>
                      <a:pt x="3" y="6"/>
                    </a:cubicBezTo>
                    <a:cubicBezTo>
                      <a:pt x="1" y="5"/>
                      <a:pt x="0" y="4"/>
                      <a:pt x="0" y="2"/>
                    </a:cubicBezTo>
                    <a:cubicBezTo>
                      <a:pt x="0" y="1"/>
                      <a:pt x="1" y="0"/>
                      <a:pt x="3" y="1"/>
                    </a:cubicBezTo>
                    <a:cubicBezTo>
                      <a:pt x="4" y="2"/>
                      <a:pt x="5" y="3"/>
                      <a:pt x="5" y="5"/>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5" name="Google Shape;685;g17ab430885e_1_275"/>
              <p:cNvSpPr/>
              <p:nvPr/>
            </p:nvSpPr>
            <p:spPr>
              <a:xfrm>
                <a:off x="8194" y="7560"/>
                <a:ext cx="21" cy="35"/>
              </a:xfrm>
              <a:custGeom>
                <a:avLst/>
                <a:gdLst/>
                <a:ahLst/>
                <a:cxnLst/>
                <a:rect l="l" t="t" r="r" b="b"/>
                <a:pathLst>
                  <a:path w="4" h="7" extrusionOk="0">
                    <a:moveTo>
                      <a:pt x="4" y="5"/>
                    </a:moveTo>
                    <a:cubicBezTo>
                      <a:pt x="4" y="6"/>
                      <a:pt x="3" y="7"/>
                      <a:pt x="2" y="6"/>
                    </a:cubicBezTo>
                    <a:cubicBezTo>
                      <a:pt x="1" y="5"/>
                      <a:pt x="0" y="4"/>
                      <a:pt x="0" y="2"/>
                    </a:cubicBezTo>
                    <a:cubicBezTo>
                      <a:pt x="0" y="1"/>
                      <a:pt x="1" y="0"/>
                      <a:pt x="2" y="1"/>
                    </a:cubicBezTo>
                    <a:cubicBezTo>
                      <a:pt x="3" y="2"/>
                      <a:pt x="4" y="3"/>
                      <a:pt x="4" y="5"/>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6" name="Google Shape;686;g17ab430885e_1_275"/>
              <p:cNvSpPr/>
              <p:nvPr/>
            </p:nvSpPr>
            <p:spPr>
              <a:xfrm>
                <a:off x="8094" y="7540"/>
                <a:ext cx="20" cy="30"/>
              </a:xfrm>
              <a:custGeom>
                <a:avLst/>
                <a:gdLst/>
                <a:ahLst/>
                <a:cxnLst/>
                <a:rect l="l" t="t" r="r" b="b"/>
                <a:pathLst>
                  <a:path w="4" h="6" extrusionOk="0">
                    <a:moveTo>
                      <a:pt x="4" y="4"/>
                    </a:moveTo>
                    <a:cubicBezTo>
                      <a:pt x="4" y="5"/>
                      <a:pt x="3" y="6"/>
                      <a:pt x="2" y="5"/>
                    </a:cubicBezTo>
                    <a:cubicBezTo>
                      <a:pt x="1" y="5"/>
                      <a:pt x="0" y="3"/>
                      <a:pt x="0" y="2"/>
                    </a:cubicBezTo>
                    <a:cubicBezTo>
                      <a:pt x="0" y="0"/>
                      <a:pt x="1" y="0"/>
                      <a:pt x="2" y="0"/>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7" name="Google Shape;687;g17ab430885e_1_275"/>
              <p:cNvSpPr/>
              <p:nvPr/>
            </p:nvSpPr>
            <p:spPr>
              <a:xfrm>
                <a:off x="8129" y="7560"/>
                <a:ext cx="20" cy="30"/>
              </a:xfrm>
              <a:custGeom>
                <a:avLst/>
                <a:gdLst/>
                <a:ahLst/>
                <a:cxnLst/>
                <a:rect l="l" t="t" r="r" b="b"/>
                <a:pathLst>
                  <a:path w="4" h="6" extrusionOk="0">
                    <a:moveTo>
                      <a:pt x="4" y="4"/>
                    </a:moveTo>
                    <a:cubicBezTo>
                      <a:pt x="4" y="5"/>
                      <a:pt x="3" y="6"/>
                      <a:pt x="2" y="5"/>
                    </a:cubicBezTo>
                    <a:cubicBezTo>
                      <a:pt x="1" y="5"/>
                      <a:pt x="0" y="3"/>
                      <a:pt x="0" y="2"/>
                    </a:cubicBezTo>
                    <a:cubicBezTo>
                      <a:pt x="0" y="0"/>
                      <a:pt x="1" y="0"/>
                      <a:pt x="2" y="0"/>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8" name="Google Shape;688;g17ab430885e_1_275"/>
              <p:cNvSpPr/>
              <p:nvPr/>
            </p:nvSpPr>
            <p:spPr>
              <a:xfrm>
                <a:off x="8159" y="7580"/>
                <a:ext cx="25" cy="30"/>
              </a:xfrm>
              <a:custGeom>
                <a:avLst/>
                <a:gdLst/>
                <a:ahLst/>
                <a:cxnLst/>
                <a:rect l="l" t="t" r="r" b="b"/>
                <a:pathLst>
                  <a:path w="5" h="6" extrusionOk="0">
                    <a:moveTo>
                      <a:pt x="5" y="4"/>
                    </a:moveTo>
                    <a:cubicBezTo>
                      <a:pt x="5" y="5"/>
                      <a:pt x="4" y="6"/>
                      <a:pt x="3" y="5"/>
                    </a:cubicBezTo>
                    <a:cubicBezTo>
                      <a:pt x="1" y="4"/>
                      <a:pt x="0" y="3"/>
                      <a:pt x="0" y="1"/>
                    </a:cubicBezTo>
                    <a:cubicBezTo>
                      <a:pt x="0" y="0"/>
                      <a:pt x="1" y="0"/>
                      <a:pt x="3" y="0"/>
                    </a:cubicBezTo>
                    <a:cubicBezTo>
                      <a:pt x="4" y="1"/>
                      <a:pt x="5" y="2"/>
                      <a:pt x="5"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89" name="Google Shape;689;g17ab430885e_1_275"/>
              <p:cNvSpPr/>
              <p:nvPr/>
            </p:nvSpPr>
            <p:spPr>
              <a:xfrm>
                <a:off x="8194" y="7595"/>
                <a:ext cx="21" cy="36"/>
              </a:xfrm>
              <a:custGeom>
                <a:avLst/>
                <a:gdLst/>
                <a:ahLst/>
                <a:cxnLst/>
                <a:rect l="l" t="t" r="r" b="b"/>
                <a:pathLst>
                  <a:path w="4" h="7" extrusionOk="0">
                    <a:moveTo>
                      <a:pt x="4" y="5"/>
                    </a:moveTo>
                    <a:cubicBezTo>
                      <a:pt x="4" y="6"/>
                      <a:pt x="3" y="7"/>
                      <a:pt x="2" y="6"/>
                    </a:cubicBezTo>
                    <a:cubicBezTo>
                      <a:pt x="1" y="5"/>
                      <a:pt x="0" y="4"/>
                      <a:pt x="0" y="2"/>
                    </a:cubicBezTo>
                    <a:cubicBezTo>
                      <a:pt x="0" y="1"/>
                      <a:pt x="1" y="0"/>
                      <a:pt x="2" y="1"/>
                    </a:cubicBezTo>
                    <a:cubicBezTo>
                      <a:pt x="3" y="2"/>
                      <a:pt x="4" y="3"/>
                      <a:pt x="4" y="5"/>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0" name="Google Shape;690;g17ab430885e_1_275"/>
              <p:cNvSpPr/>
              <p:nvPr/>
            </p:nvSpPr>
            <p:spPr>
              <a:xfrm>
                <a:off x="8094" y="7575"/>
                <a:ext cx="20" cy="30"/>
              </a:xfrm>
              <a:custGeom>
                <a:avLst/>
                <a:gdLst/>
                <a:ahLst/>
                <a:cxnLst/>
                <a:rect l="l" t="t" r="r" b="b"/>
                <a:pathLst>
                  <a:path w="4" h="6" extrusionOk="0">
                    <a:moveTo>
                      <a:pt x="4" y="4"/>
                    </a:moveTo>
                    <a:cubicBezTo>
                      <a:pt x="4" y="6"/>
                      <a:pt x="3" y="6"/>
                      <a:pt x="2" y="5"/>
                    </a:cubicBezTo>
                    <a:cubicBezTo>
                      <a:pt x="1" y="5"/>
                      <a:pt x="0" y="3"/>
                      <a:pt x="0" y="2"/>
                    </a:cubicBezTo>
                    <a:cubicBezTo>
                      <a:pt x="0" y="0"/>
                      <a:pt x="1" y="0"/>
                      <a:pt x="2" y="1"/>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1" name="Google Shape;691;g17ab430885e_1_275"/>
              <p:cNvSpPr/>
              <p:nvPr/>
            </p:nvSpPr>
            <p:spPr>
              <a:xfrm>
                <a:off x="8129" y="7595"/>
                <a:ext cx="20" cy="31"/>
              </a:xfrm>
              <a:custGeom>
                <a:avLst/>
                <a:gdLst/>
                <a:ahLst/>
                <a:cxnLst/>
                <a:rect l="l" t="t" r="r" b="b"/>
                <a:pathLst>
                  <a:path w="4" h="6" extrusionOk="0">
                    <a:moveTo>
                      <a:pt x="4" y="4"/>
                    </a:moveTo>
                    <a:cubicBezTo>
                      <a:pt x="4" y="5"/>
                      <a:pt x="3" y="6"/>
                      <a:pt x="2" y="5"/>
                    </a:cubicBezTo>
                    <a:cubicBezTo>
                      <a:pt x="1" y="5"/>
                      <a:pt x="0" y="3"/>
                      <a:pt x="0" y="2"/>
                    </a:cubicBezTo>
                    <a:cubicBezTo>
                      <a:pt x="0" y="0"/>
                      <a:pt x="1" y="0"/>
                      <a:pt x="2" y="0"/>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2" name="Google Shape;692;g17ab430885e_1_275"/>
              <p:cNvSpPr/>
              <p:nvPr/>
            </p:nvSpPr>
            <p:spPr>
              <a:xfrm>
                <a:off x="8159" y="7615"/>
                <a:ext cx="25" cy="31"/>
              </a:xfrm>
              <a:custGeom>
                <a:avLst/>
                <a:gdLst/>
                <a:ahLst/>
                <a:cxnLst/>
                <a:rect l="l" t="t" r="r" b="b"/>
                <a:pathLst>
                  <a:path w="5" h="6" extrusionOk="0">
                    <a:moveTo>
                      <a:pt x="5" y="4"/>
                    </a:moveTo>
                    <a:cubicBezTo>
                      <a:pt x="5" y="5"/>
                      <a:pt x="4" y="6"/>
                      <a:pt x="3" y="5"/>
                    </a:cubicBezTo>
                    <a:cubicBezTo>
                      <a:pt x="1" y="5"/>
                      <a:pt x="0" y="3"/>
                      <a:pt x="0" y="2"/>
                    </a:cubicBezTo>
                    <a:cubicBezTo>
                      <a:pt x="0" y="0"/>
                      <a:pt x="1" y="0"/>
                      <a:pt x="3" y="0"/>
                    </a:cubicBezTo>
                    <a:cubicBezTo>
                      <a:pt x="4" y="1"/>
                      <a:pt x="5" y="3"/>
                      <a:pt x="5"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3" name="Google Shape;693;g17ab430885e_1_275"/>
              <p:cNvSpPr/>
              <p:nvPr/>
            </p:nvSpPr>
            <p:spPr>
              <a:xfrm>
                <a:off x="8194" y="7636"/>
                <a:ext cx="21" cy="30"/>
              </a:xfrm>
              <a:custGeom>
                <a:avLst/>
                <a:gdLst/>
                <a:ahLst/>
                <a:cxnLst/>
                <a:rect l="l" t="t" r="r" b="b"/>
                <a:pathLst>
                  <a:path w="4" h="6" extrusionOk="0">
                    <a:moveTo>
                      <a:pt x="4" y="4"/>
                    </a:moveTo>
                    <a:cubicBezTo>
                      <a:pt x="4" y="5"/>
                      <a:pt x="3" y="6"/>
                      <a:pt x="2" y="5"/>
                    </a:cubicBezTo>
                    <a:cubicBezTo>
                      <a:pt x="1" y="4"/>
                      <a:pt x="0" y="3"/>
                      <a:pt x="0" y="1"/>
                    </a:cubicBezTo>
                    <a:cubicBezTo>
                      <a:pt x="0" y="0"/>
                      <a:pt x="1" y="0"/>
                      <a:pt x="2" y="0"/>
                    </a:cubicBezTo>
                    <a:cubicBezTo>
                      <a:pt x="3" y="1"/>
                      <a:pt x="4" y="2"/>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4" name="Google Shape;694;g17ab430885e_1_275"/>
              <p:cNvSpPr/>
              <p:nvPr/>
            </p:nvSpPr>
            <p:spPr>
              <a:xfrm>
                <a:off x="8094" y="7610"/>
                <a:ext cx="20" cy="31"/>
              </a:xfrm>
              <a:custGeom>
                <a:avLst/>
                <a:gdLst/>
                <a:ahLst/>
                <a:cxnLst/>
                <a:rect l="l" t="t" r="r" b="b"/>
                <a:pathLst>
                  <a:path w="4" h="6" extrusionOk="0">
                    <a:moveTo>
                      <a:pt x="4" y="4"/>
                    </a:moveTo>
                    <a:cubicBezTo>
                      <a:pt x="4" y="6"/>
                      <a:pt x="3" y="6"/>
                      <a:pt x="2" y="6"/>
                    </a:cubicBezTo>
                    <a:cubicBezTo>
                      <a:pt x="1" y="5"/>
                      <a:pt x="0" y="3"/>
                      <a:pt x="0" y="2"/>
                    </a:cubicBezTo>
                    <a:cubicBezTo>
                      <a:pt x="0" y="1"/>
                      <a:pt x="1" y="0"/>
                      <a:pt x="2" y="1"/>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5" name="Google Shape;695;g17ab430885e_1_275"/>
              <p:cNvSpPr/>
              <p:nvPr/>
            </p:nvSpPr>
            <p:spPr>
              <a:xfrm>
                <a:off x="8129" y="7631"/>
                <a:ext cx="20" cy="30"/>
              </a:xfrm>
              <a:custGeom>
                <a:avLst/>
                <a:gdLst/>
                <a:ahLst/>
                <a:cxnLst/>
                <a:rect l="l" t="t" r="r" b="b"/>
                <a:pathLst>
                  <a:path w="4" h="6" extrusionOk="0">
                    <a:moveTo>
                      <a:pt x="4" y="4"/>
                    </a:moveTo>
                    <a:cubicBezTo>
                      <a:pt x="4" y="6"/>
                      <a:pt x="3" y="6"/>
                      <a:pt x="2" y="5"/>
                    </a:cubicBezTo>
                    <a:cubicBezTo>
                      <a:pt x="1" y="5"/>
                      <a:pt x="0" y="3"/>
                      <a:pt x="0" y="2"/>
                    </a:cubicBezTo>
                    <a:cubicBezTo>
                      <a:pt x="0" y="0"/>
                      <a:pt x="1" y="0"/>
                      <a:pt x="2" y="1"/>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6" name="Google Shape;696;g17ab430885e_1_275"/>
              <p:cNvSpPr/>
              <p:nvPr/>
            </p:nvSpPr>
            <p:spPr>
              <a:xfrm>
                <a:off x="8159" y="7651"/>
                <a:ext cx="25" cy="30"/>
              </a:xfrm>
              <a:custGeom>
                <a:avLst/>
                <a:gdLst/>
                <a:ahLst/>
                <a:cxnLst/>
                <a:rect l="l" t="t" r="r" b="b"/>
                <a:pathLst>
                  <a:path w="5" h="6" extrusionOk="0">
                    <a:moveTo>
                      <a:pt x="5" y="4"/>
                    </a:moveTo>
                    <a:cubicBezTo>
                      <a:pt x="5" y="5"/>
                      <a:pt x="4" y="6"/>
                      <a:pt x="3" y="5"/>
                    </a:cubicBezTo>
                    <a:cubicBezTo>
                      <a:pt x="1" y="5"/>
                      <a:pt x="0" y="3"/>
                      <a:pt x="0" y="2"/>
                    </a:cubicBezTo>
                    <a:cubicBezTo>
                      <a:pt x="0" y="0"/>
                      <a:pt x="1" y="0"/>
                      <a:pt x="3" y="0"/>
                    </a:cubicBezTo>
                    <a:cubicBezTo>
                      <a:pt x="4" y="1"/>
                      <a:pt x="5" y="3"/>
                      <a:pt x="5"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7" name="Google Shape;697;g17ab430885e_1_275"/>
              <p:cNvSpPr/>
              <p:nvPr/>
            </p:nvSpPr>
            <p:spPr>
              <a:xfrm>
                <a:off x="8194" y="7671"/>
                <a:ext cx="21" cy="30"/>
              </a:xfrm>
              <a:custGeom>
                <a:avLst/>
                <a:gdLst/>
                <a:ahLst/>
                <a:cxnLst/>
                <a:rect l="l" t="t" r="r" b="b"/>
                <a:pathLst>
                  <a:path w="4" h="6" extrusionOk="0">
                    <a:moveTo>
                      <a:pt x="4" y="4"/>
                    </a:moveTo>
                    <a:cubicBezTo>
                      <a:pt x="4" y="5"/>
                      <a:pt x="3" y="6"/>
                      <a:pt x="2" y="5"/>
                    </a:cubicBezTo>
                    <a:cubicBezTo>
                      <a:pt x="1" y="5"/>
                      <a:pt x="0" y="3"/>
                      <a:pt x="0" y="2"/>
                    </a:cubicBezTo>
                    <a:cubicBezTo>
                      <a:pt x="0" y="0"/>
                      <a:pt x="1" y="0"/>
                      <a:pt x="2" y="0"/>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8" name="Google Shape;698;g17ab430885e_1_275"/>
              <p:cNvSpPr/>
              <p:nvPr/>
            </p:nvSpPr>
            <p:spPr>
              <a:xfrm>
                <a:off x="8094" y="7646"/>
                <a:ext cx="20" cy="30"/>
              </a:xfrm>
              <a:custGeom>
                <a:avLst/>
                <a:gdLst/>
                <a:ahLst/>
                <a:cxnLst/>
                <a:rect l="l" t="t" r="r" b="b"/>
                <a:pathLst>
                  <a:path w="4" h="6" extrusionOk="0">
                    <a:moveTo>
                      <a:pt x="4" y="4"/>
                    </a:moveTo>
                    <a:cubicBezTo>
                      <a:pt x="4" y="6"/>
                      <a:pt x="3" y="6"/>
                      <a:pt x="2" y="6"/>
                    </a:cubicBezTo>
                    <a:cubicBezTo>
                      <a:pt x="1" y="5"/>
                      <a:pt x="0" y="3"/>
                      <a:pt x="0" y="2"/>
                    </a:cubicBezTo>
                    <a:cubicBezTo>
                      <a:pt x="0" y="1"/>
                      <a:pt x="1" y="0"/>
                      <a:pt x="2" y="1"/>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699" name="Google Shape;699;g17ab430885e_1_275"/>
              <p:cNvSpPr/>
              <p:nvPr/>
            </p:nvSpPr>
            <p:spPr>
              <a:xfrm>
                <a:off x="8129" y="7666"/>
                <a:ext cx="20" cy="30"/>
              </a:xfrm>
              <a:custGeom>
                <a:avLst/>
                <a:gdLst/>
                <a:ahLst/>
                <a:cxnLst/>
                <a:rect l="l" t="t" r="r" b="b"/>
                <a:pathLst>
                  <a:path w="4" h="6" extrusionOk="0">
                    <a:moveTo>
                      <a:pt x="4" y="4"/>
                    </a:moveTo>
                    <a:cubicBezTo>
                      <a:pt x="4" y="6"/>
                      <a:pt x="3" y="6"/>
                      <a:pt x="2" y="6"/>
                    </a:cubicBezTo>
                    <a:cubicBezTo>
                      <a:pt x="1" y="5"/>
                      <a:pt x="0" y="3"/>
                      <a:pt x="0" y="2"/>
                    </a:cubicBezTo>
                    <a:cubicBezTo>
                      <a:pt x="0" y="1"/>
                      <a:pt x="1" y="0"/>
                      <a:pt x="2" y="1"/>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0" name="Google Shape;700;g17ab430885e_1_275"/>
              <p:cNvSpPr/>
              <p:nvPr/>
            </p:nvSpPr>
            <p:spPr>
              <a:xfrm>
                <a:off x="8159" y="7686"/>
                <a:ext cx="25" cy="30"/>
              </a:xfrm>
              <a:custGeom>
                <a:avLst/>
                <a:gdLst/>
                <a:ahLst/>
                <a:cxnLst/>
                <a:rect l="l" t="t" r="r" b="b"/>
                <a:pathLst>
                  <a:path w="5" h="6" extrusionOk="0">
                    <a:moveTo>
                      <a:pt x="5" y="4"/>
                    </a:moveTo>
                    <a:cubicBezTo>
                      <a:pt x="5" y="6"/>
                      <a:pt x="4" y="6"/>
                      <a:pt x="3" y="5"/>
                    </a:cubicBezTo>
                    <a:cubicBezTo>
                      <a:pt x="1" y="5"/>
                      <a:pt x="0" y="3"/>
                      <a:pt x="0" y="2"/>
                    </a:cubicBezTo>
                    <a:cubicBezTo>
                      <a:pt x="0" y="0"/>
                      <a:pt x="1" y="0"/>
                      <a:pt x="3" y="1"/>
                    </a:cubicBezTo>
                    <a:cubicBezTo>
                      <a:pt x="4" y="1"/>
                      <a:pt x="5" y="3"/>
                      <a:pt x="5"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1" name="Google Shape;701;g17ab430885e_1_275"/>
              <p:cNvSpPr/>
              <p:nvPr/>
            </p:nvSpPr>
            <p:spPr>
              <a:xfrm>
                <a:off x="8194" y="7706"/>
                <a:ext cx="21" cy="30"/>
              </a:xfrm>
              <a:custGeom>
                <a:avLst/>
                <a:gdLst/>
                <a:ahLst/>
                <a:cxnLst/>
                <a:rect l="l" t="t" r="r" b="b"/>
                <a:pathLst>
                  <a:path w="4" h="6" extrusionOk="0">
                    <a:moveTo>
                      <a:pt x="4" y="4"/>
                    </a:moveTo>
                    <a:cubicBezTo>
                      <a:pt x="4" y="5"/>
                      <a:pt x="3" y="6"/>
                      <a:pt x="2" y="5"/>
                    </a:cubicBezTo>
                    <a:cubicBezTo>
                      <a:pt x="1" y="5"/>
                      <a:pt x="0" y="3"/>
                      <a:pt x="0" y="2"/>
                    </a:cubicBezTo>
                    <a:cubicBezTo>
                      <a:pt x="0" y="0"/>
                      <a:pt x="1" y="0"/>
                      <a:pt x="2" y="0"/>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2" name="Google Shape;702;g17ab430885e_1_275"/>
              <p:cNvSpPr/>
              <p:nvPr/>
            </p:nvSpPr>
            <p:spPr>
              <a:xfrm>
                <a:off x="8094" y="7681"/>
                <a:ext cx="20" cy="35"/>
              </a:xfrm>
              <a:custGeom>
                <a:avLst/>
                <a:gdLst/>
                <a:ahLst/>
                <a:cxnLst/>
                <a:rect l="l" t="t" r="r" b="b"/>
                <a:pathLst>
                  <a:path w="4" h="7" extrusionOk="0">
                    <a:moveTo>
                      <a:pt x="4" y="5"/>
                    </a:moveTo>
                    <a:cubicBezTo>
                      <a:pt x="4" y="6"/>
                      <a:pt x="3" y="7"/>
                      <a:pt x="2" y="6"/>
                    </a:cubicBezTo>
                    <a:cubicBezTo>
                      <a:pt x="1" y="5"/>
                      <a:pt x="0" y="4"/>
                      <a:pt x="0" y="2"/>
                    </a:cubicBezTo>
                    <a:cubicBezTo>
                      <a:pt x="0" y="1"/>
                      <a:pt x="1" y="0"/>
                      <a:pt x="2" y="1"/>
                    </a:cubicBezTo>
                    <a:cubicBezTo>
                      <a:pt x="3" y="2"/>
                      <a:pt x="4" y="3"/>
                      <a:pt x="4" y="5"/>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3" name="Google Shape;703;g17ab430885e_1_275"/>
              <p:cNvSpPr/>
              <p:nvPr/>
            </p:nvSpPr>
            <p:spPr>
              <a:xfrm>
                <a:off x="8129" y="7701"/>
                <a:ext cx="20" cy="30"/>
              </a:xfrm>
              <a:custGeom>
                <a:avLst/>
                <a:gdLst/>
                <a:ahLst/>
                <a:cxnLst/>
                <a:rect l="l" t="t" r="r" b="b"/>
                <a:pathLst>
                  <a:path w="4" h="6" extrusionOk="0">
                    <a:moveTo>
                      <a:pt x="4" y="4"/>
                    </a:moveTo>
                    <a:cubicBezTo>
                      <a:pt x="4" y="6"/>
                      <a:pt x="3" y="6"/>
                      <a:pt x="2" y="6"/>
                    </a:cubicBezTo>
                    <a:cubicBezTo>
                      <a:pt x="1" y="5"/>
                      <a:pt x="0" y="3"/>
                      <a:pt x="0" y="2"/>
                    </a:cubicBezTo>
                    <a:cubicBezTo>
                      <a:pt x="0" y="1"/>
                      <a:pt x="1" y="0"/>
                      <a:pt x="2" y="1"/>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4" name="Google Shape;704;g17ab430885e_1_275"/>
              <p:cNvSpPr/>
              <p:nvPr/>
            </p:nvSpPr>
            <p:spPr>
              <a:xfrm>
                <a:off x="8159" y="7721"/>
                <a:ext cx="25" cy="30"/>
              </a:xfrm>
              <a:custGeom>
                <a:avLst/>
                <a:gdLst/>
                <a:ahLst/>
                <a:cxnLst/>
                <a:rect l="l" t="t" r="r" b="b"/>
                <a:pathLst>
                  <a:path w="5" h="6" extrusionOk="0">
                    <a:moveTo>
                      <a:pt x="5" y="4"/>
                    </a:moveTo>
                    <a:cubicBezTo>
                      <a:pt x="5" y="6"/>
                      <a:pt x="4" y="6"/>
                      <a:pt x="3" y="6"/>
                    </a:cubicBezTo>
                    <a:cubicBezTo>
                      <a:pt x="1" y="5"/>
                      <a:pt x="0" y="3"/>
                      <a:pt x="0" y="2"/>
                    </a:cubicBezTo>
                    <a:cubicBezTo>
                      <a:pt x="0" y="1"/>
                      <a:pt x="1" y="0"/>
                      <a:pt x="3" y="1"/>
                    </a:cubicBezTo>
                    <a:cubicBezTo>
                      <a:pt x="4" y="1"/>
                      <a:pt x="5" y="3"/>
                      <a:pt x="5"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5" name="Google Shape;705;g17ab430885e_1_275"/>
              <p:cNvSpPr/>
              <p:nvPr/>
            </p:nvSpPr>
            <p:spPr>
              <a:xfrm>
                <a:off x="8194" y="7741"/>
                <a:ext cx="21" cy="30"/>
              </a:xfrm>
              <a:custGeom>
                <a:avLst/>
                <a:gdLst/>
                <a:ahLst/>
                <a:cxnLst/>
                <a:rect l="l" t="t" r="r" b="b"/>
                <a:pathLst>
                  <a:path w="4" h="6" extrusionOk="0">
                    <a:moveTo>
                      <a:pt x="4" y="4"/>
                    </a:moveTo>
                    <a:cubicBezTo>
                      <a:pt x="4" y="6"/>
                      <a:pt x="3" y="6"/>
                      <a:pt x="2" y="5"/>
                    </a:cubicBezTo>
                    <a:cubicBezTo>
                      <a:pt x="1" y="5"/>
                      <a:pt x="0" y="3"/>
                      <a:pt x="0" y="2"/>
                    </a:cubicBezTo>
                    <a:cubicBezTo>
                      <a:pt x="0" y="0"/>
                      <a:pt x="1" y="0"/>
                      <a:pt x="2" y="1"/>
                    </a:cubicBezTo>
                    <a:cubicBezTo>
                      <a:pt x="3" y="1"/>
                      <a:pt x="4" y="3"/>
                      <a:pt x="4" y="4"/>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6" name="Google Shape;706;g17ab430885e_1_275"/>
              <p:cNvSpPr/>
              <p:nvPr/>
            </p:nvSpPr>
            <p:spPr>
              <a:xfrm>
                <a:off x="8235" y="7505"/>
                <a:ext cx="236" cy="427"/>
              </a:xfrm>
              <a:custGeom>
                <a:avLst/>
                <a:gdLst/>
                <a:ahLst/>
                <a:cxnLst/>
                <a:rect l="l" t="t" r="r" b="b"/>
                <a:pathLst>
                  <a:path w="236" h="427" extrusionOk="0">
                    <a:moveTo>
                      <a:pt x="236" y="427"/>
                    </a:moveTo>
                    <a:lnTo>
                      <a:pt x="0" y="292"/>
                    </a:lnTo>
                    <a:lnTo>
                      <a:pt x="0" y="0"/>
                    </a:lnTo>
                    <a:lnTo>
                      <a:pt x="236" y="136"/>
                    </a:lnTo>
                    <a:lnTo>
                      <a:pt x="236" y="427"/>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7" name="Google Shape;707;g17ab430885e_1_275"/>
              <p:cNvSpPr/>
              <p:nvPr/>
            </p:nvSpPr>
            <p:spPr>
              <a:xfrm>
                <a:off x="8245" y="7515"/>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8" name="Google Shape;708;g17ab430885e_1_275"/>
              <p:cNvSpPr/>
              <p:nvPr/>
            </p:nvSpPr>
            <p:spPr>
              <a:xfrm>
                <a:off x="8260" y="7525"/>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09" name="Google Shape;709;g17ab430885e_1_275"/>
              <p:cNvSpPr/>
              <p:nvPr/>
            </p:nvSpPr>
            <p:spPr>
              <a:xfrm>
                <a:off x="8275" y="7535"/>
                <a:ext cx="15" cy="20"/>
              </a:xfrm>
              <a:custGeom>
                <a:avLst/>
                <a:gdLst/>
                <a:ahLst/>
                <a:cxnLst/>
                <a:rect l="l" t="t" r="r" b="b"/>
                <a:pathLst>
                  <a:path w="15" h="20" extrusionOk="0">
                    <a:moveTo>
                      <a:pt x="0" y="0"/>
                    </a:moveTo>
                    <a:lnTo>
                      <a:pt x="15" y="10"/>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0" name="Google Shape;710;g17ab430885e_1_275"/>
              <p:cNvSpPr/>
              <p:nvPr/>
            </p:nvSpPr>
            <p:spPr>
              <a:xfrm>
                <a:off x="8290" y="7545"/>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1" name="Google Shape;711;g17ab430885e_1_275"/>
              <p:cNvSpPr/>
              <p:nvPr/>
            </p:nvSpPr>
            <p:spPr>
              <a:xfrm>
                <a:off x="8310" y="7555"/>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2" name="Google Shape;712;g17ab430885e_1_275"/>
              <p:cNvSpPr/>
              <p:nvPr/>
            </p:nvSpPr>
            <p:spPr>
              <a:xfrm>
                <a:off x="8325" y="7565"/>
                <a:ext cx="10" cy="20"/>
              </a:xfrm>
              <a:custGeom>
                <a:avLst/>
                <a:gdLst/>
                <a:ahLst/>
                <a:cxnLst/>
                <a:rect l="l" t="t" r="r" b="b"/>
                <a:pathLst>
                  <a:path w="10" h="20" extrusionOk="0">
                    <a:moveTo>
                      <a:pt x="0" y="0"/>
                    </a:moveTo>
                    <a:lnTo>
                      <a:pt x="10" y="5"/>
                    </a:lnTo>
                    <a:lnTo>
                      <a:pt x="10" y="2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3" name="Google Shape;713;g17ab430885e_1_275"/>
              <p:cNvSpPr/>
              <p:nvPr/>
            </p:nvSpPr>
            <p:spPr>
              <a:xfrm>
                <a:off x="8340" y="7570"/>
                <a:ext cx="16" cy="25"/>
              </a:xfrm>
              <a:custGeom>
                <a:avLst/>
                <a:gdLst/>
                <a:ahLst/>
                <a:cxnLst/>
                <a:rect l="l" t="t" r="r" b="b"/>
                <a:pathLst>
                  <a:path w="16" h="25" extrusionOk="0">
                    <a:moveTo>
                      <a:pt x="0" y="0"/>
                    </a:moveTo>
                    <a:lnTo>
                      <a:pt x="16" y="10"/>
                    </a:lnTo>
                    <a:lnTo>
                      <a:pt x="16"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4" name="Google Shape;714;g17ab430885e_1_275"/>
              <p:cNvSpPr/>
              <p:nvPr/>
            </p:nvSpPr>
            <p:spPr>
              <a:xfrm>
                <a:off x="8356" y="7580"/>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5" name="Google Shape;715;g17ab430885e_1_275"/>
              <p:cNvSpPr/>
              <p:nvPr/>
            </p:nvSpPr>
            <p:spPr>
              <a:xfrm>
                <a:off x="8371" y="7590"/>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6" name="Google Shape;716;g17ab430885e_1_275"/>
              <p:cNvSpPr/>
              <p:nvPr/>
            </p:nvSpPr>
            <p:spPr>
              <a:xfrm>
                <a:off x="8391" y="7600"/>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7" name="Google Shape;717;g17ab430885e_1_275"/>
              <p:cNvSpPr/>
              <p:nvPr/>
            </p:nvSpPr>
            <p:spPr>
              <a:xfrm>
                <a:off x="8406" y="7610"/>
                <a:ext cx="10" cy="21"/>
              </a:xfrm>
              <a:custGeom>
                <a:avLst/>
                <a:gdLst/>
                <a:ahLst/>
                <a:cxnLst/>
                <a:rect l="l" t="t" r="r" b="b"/>
                <a:pathLst>
                  <a:path w="10" h="21" extrusionOk="0">
                    <a:moveTo>
                      <a:pt x="0" y="0"/>
                    </a:moveTo>
                    <a:lnTo>
                      <a:pt x="10" y="5"/>
                    </a:lnTo>
                    <a:lnTo>
                      <a:pt x="10"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8" name="Google Shape;718;g17ab430885e_1_275"/>
              <p:cNvSpPr/>
              <p:nvPr/>
            </p:nvSpPr>
            <p:spPr>
              <a:xfrm>
                <a:off x="8421" y="7620"/>
                <a:ext cx="15" cy="21"/>
              </a:xfrm>
              <a:custGeom>
                <a:avLst/>
                <a:gdLst/>
                <a:ahLst/>
                <a:cxnLst/>
                <a:rect l="l" t="t" r="r" b="b"/>
                <a:pathLst>
                  <a:path w="15" h="21" extrusionOk="0">
                    <a:moveTo>
                      <a:pt x="0" y="0"/>
                    </a:moveTo>
                    <a:lnTo>
                      <a:pt x="15" y="6"/>
                    </a:lnTo>
                    <a:lnTo>
                      <a:pt x="15" y="2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19" name="Google Shape;719;g17ab430885e_1_275"/>
              <p:cNvSpPr/>
              <p:nvPr/>
            </p:nvSpPr>
            <p:spPr>
              <a:xfrm>
                <a:off x="8436" y="762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0" name="Google Shape;720;g17ab430885e_1_275"/>
              <p:cNvSpPr/>
              <p:nvPr/>
            </p:nvSpPr>
            <p:spPr>
              <a:xfrm>
                <a:off x="8451" y="763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1" name="Google Shape;721;g17ab430885e_1_275"/>
              <p:cNvSpPr/>
              <p:nvPr/>
            </p:nvSpPr>
            <p:spPr>
              <a:xfrm>
                <a:off x="8245" y="7535"/>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2" name="Google Shape;722;g17ab430885e_1_275"/>
              <p:cNvSpPr/>
              <p:nvPr/>
            </p:nvSpPr>
            <p:spPr>
              <a:xfrm>
                <a:off x="8260" y="7545"/>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3" name="Google Shape;723;g17ab430885e_1_275"/>
              <p:cNvSpPr/>
              <p:nvPr/>
            </p:nvSpPr>
            <p:spPr>
              <a:xfrm>
                <a:off x="8275" y="7555"/>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4" name="Google Shape;724;g17ab430885e_1_275"/>
              <p:cNvSpPr/>
              <p:nvPr/>
            </p:nvSpPr>
            <p:spPr>
              <a:xfrm>
                <a:off x="8290" y="7560"/>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5" name="Google Shape;725;g17ab430885e_1_275"/>
              <p:cNvSpPr/>
              <p:nvPr/>
            </p:nvSpPr>
            <p:spPr>
              <a:xfrm>
                <a:off x="8310" y="7570"/>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6" name="Google Shape;726;g17ab430885e_1_275"/>
              <p:cNvSpPr/>
              <p:nvPr/>
            </p:nvSpPr>
            <p:spPr>
              <a:xfrm>
                <a:off x="8325" y="7580"/>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7" name="Google Shape;727;g17ab430885e_1_275"/>
              <p:cNvSpPr/>
              <p:nvPr/>
            </p:nvSpPr>
            <p:spPr>
              <a:xfrm>
                <a:off x="8340" y="7590"/>
                <a:ext cx="16" cy="20"/>
              </a:xfrm>
              <a:custGeom>
                <a:avLst/>
                <a:gdLst/>
                <a:ahLst/>
                <a:cxnLst/>
                <a:rect l="l" t="t" r="r" b="b"/>
                <a:pathLst>
                  <a:path w="16" h="20" extrusionOk="0">
                    <a:moveTo>
                      <a:pt x="0" y="0"/>
                    </a:moveTo>
                    <a:lnTo>
                      <a:pt x="16" y="5"/>
                    </a:lnTo>
                    <a:lnTo>
                      <a:pt x="16"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8" name="Google Shape;728;g17ab430885e_1_275"/>
              <p:cNvSpPr/>
              <p:nvPr/>
            </p:nvSpPr>
            <p:spPr>
              <a:xfrm>
                <a:off x="8356" y="7600"/>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29" name="Google Shape;729;g17ab430885e_1_275"/>
              <p:cNvSpPr/>
              <p:nvPr/>
            </p:nvSpPr>
            <p:spPr>
              <a:xfrm>
                <a:off x="8371" y="7610"/>
                <a:ext cx="15" cy="21"/>
              </a:xfrm>
              <a:custGeom>
                <a:avLst/>
                <a:gdLst/>
                <a:ahLst/>
                <a:cxnLst/>
                <a:rect l="l" t="t" r="r" b="b"/>
                <a:pathLst>
                  <a:path w="15" h="21" extrusionOk="0">
                    <a:moveTo>
                      <a:pt x="0" y="0"/>
                    </a:moveTo>
                    <a:lnTo>
                      <a:pt x="15" y="5"/>
                    </a:lnTo>
                    <a:lnTo>
                      <a:pt x="15"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0" name="Google Shape;730;g17ab430885e_1_275"/>
              <p:cNvSpPr/>
              <p:nvPr/>
            </p:nvSpPr>
            <p:spPr>
              <a:xfrm>
                <a:off x="8391" y="7615"/>
                <a:ext cx="10" cy="26"/>
              </a:xfrm>
              <a:custGeom>
                <a:avLst/>
                <a:gdLst/>
                <a:ahLst/>
                <a:cxnLst/>
                <a:rect l="l" t="t" r="r" b="b"/>
                <a:pathLst>
                  <a:path w="10" h="26" extrusionOk="0">
                    <a:moveTo>
                      <a:pt x="0" y="0"/>
                    </a:moveTo>
                    <a:lnTo>
                      <a:pt x="10" y="11"/>
                    </a:lnTo>
                    <a:lnTo>
                      <a:pt x="10" y="26"/>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1" name="Google Shape;731;g17ab430885e_1_275"/>
              <p:cNvSpPr/>
              <p:nvPr/>
            </p:nvSpPr>
            <p:spPr>
              <a:xfrm>
                <a:off x="8406" y="7626"/>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2" name="Google Shape;732;g17ab430885e_1_275"/>
              <p:cNvSpPr/>
              <p:nvPr/>
            </p:nvSpPr>
            <p:spPr>
              <a:xfrm>
                <a:off x="8421" y="763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3" name="Google Shape;733;g17ab430885e_1_275"/>
              <p:cNvSpPr/>
              <p:nvPr/>
            </p:nvSpPr>
            <p:spPr>
              <a:xfrm>
                <a:off x="8436" y="764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4" name="Google Shape;734;g17ab430885e_1_275"/>
              <p:cNvSpPr/>
              <p:nvPr/>
            </p:nvSpPr>
            <p:spPr>
              <a:xfrm>
                <a:off x="8451" y="765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5" name="Google Shape;735;g17ab430885e_1_275"/>
              <p:cNvSpPr/>
              <p:nvPr/>
            </p:nvSpPr>
            <p:spPr>
              <a:xfrm>
                <a:off x="8245" y="7555"/>
                <a:ext cx="15" cy="20"/>
              </a:xfrm>
              <a:custGeom>
                <a:avLst/>
                <a:gdLst/>
                <a:ahLst/>
                <a:cxnLst/>
                <a:rect l="l" t="t" r="r" b="b"/>
                <a:pathLst>
                  <a:path w="15" h="20" extrusionOk="0">
                    <a:moveTo>
                      <a:pt x="0" y="0"/>
                    </a:moveTo>
                    <a:lnTo>
                      <a:pt x="15" y="5"/>
                    </a:lnTo>
                    <a:lnTo>
                      <a:pt x="15" y="2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6" name="Google Shape;736;g17ab430885e_1_275"/>
              <p:cNvSpPr/>
              <p:nvPr/>
            </p:nvSpPr>
            <p:spPr>
              <a:xfrm>
                <a:off x="8260" y="7560"/>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7" name="Google Shape;737;g17ab430885e_1_275"/>
              <p:cNvSpPr/>
              <p:nvPr/>
            </p:nvSpPr>
            <p:spPr>
              <a:xfrm>
                <a:off x="8275" y="7570"/>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8" name="Google Shape;738;g17ab430885e_1_275"/>
              <p:cNvSpPr/>
              <p:nvPr/>
            </p:nvSpPr>
            <p:spPr>
              <a:xfrm>
                <a:off x="8290" y="7580"/>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39" name="Google Shape;739;g17ab430885e_1_275"/>
              <p:cNvSpPr/>
              <p:nvPr/>
            </p:nvSpPr>
            <p:spPr>
              <a:xfrm>
                <a:off x="8310" y="7590"/>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40" name="Google Shape;740;g17ab430885e_1_275"/>
              <p:cNvSpPr/>
              <p:nvPr/>
            </p:nvSpPr>
            <p:spPr>
              <a:xfrm>
                <a:off x="8325" y="7600"/>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41" name="Google Shape;741;g17ab430885e_1_275"/>
              <p:cNvSpPr/>
              <p:nvPr/>
            </p:nvSpPr>
            <p:spPr>
              <a:xfrm>
                <a:off x="8340" y="7610"/>
                <a:ext cx="16" cy="21"/>
              </a:xfrm>
              <a:custGeom>
                <a:avLst/>
                <a:gdLst/>
                <a:ahLst/>
                <a:cxnLst/>
                <a:rect l="l" t="t" r="r" b="b"/>
                <a:pathLst>
                  <a:path w="16" h="21" extrusionOk="0">
                    <a:moveTo>
                      <a:pt x="0" y="0"/>
                    </a:moveTo>
                    <a:lnTo>
                      <a:pt x="16" y="5"/>
                    </a:lnTo>
                    <a:lnTo>
                      <a:pt x="16"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42" name="Google Shape;742;g17ab430885e_1_275"/>
              <p:cNvSpPr/>
              <p:nvPr/>
            </p:nvSpPr>
            <p:spPr>
              <a:xfrm>
                <a:off x="8356" y="7615"/>
                <a:ext cx="15" cy="26"/>
              </a:xfrm>
              <a:custGeom>
                <a:avLst/>
                <a:gdLst/>
                <a:ahLst/>
                <a:cxnLst/>
                <a:rect l="l" t="t" r="r" b="b"/>
                <a:pathLst>
                  <a:path w="15" h="26" extrusionOk="0">
                    <a:moveTo>
                      <a:pt x="0" y="0"/>
                    </a:moveTo>
                    <a:lnTo>
                      <a:pt x="15" y="11"/>
                    </a:lnTo>
                    <a:lnTo>
                      <a:pt x="15" y="26"/>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43" name="Google Shape;743;g17ab430885e_1_275"/>
              <p:cNvSpPr/>
              <p:nvPr/>
            </p:nvSpPr>
            <p:spPr>
              <a:xfrm>
                <a:off x="8371" y="762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44" name="Google Shape;744;g17ab430885e_1_275"/>
              <p:cNvSpPr/>
              <p:nvPr/>
            </p:nvSpPr>
            <p:spPr>
              <a:xfrm>
                <a:off x="8391" y="7636"/>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745" name="Google Shape;745;g17ab430885e_1_275"/>
            <p:cNvGrpSpPr/>
            <p:nvPr/>
          </p:nvGrpSpPr>
          <p:grpSpPr>
            <a:xfrm>
              <a:off x="13118826" y="10063279"/>
              <a:ext cx="2126080" cy="1729800"/>
              <a:chOff x="7636" y="6821"/>
              <a:chExt cx="1465" cy="1192"/>
            </a:xfrm>
          </p:grpSpPr>
          <p:sp>
            <p:nvSpPr>
              <p:cNvPr id="746" name="Google Shape;746;g17ab430885e_1_275"/>
              <p:cNvSpPr/>
              <p:nvPr/>
            </p:nvSpPr>
            <p:spPr>
              <a:xfrm>
                <a:off x="8406" y="7646"/>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47" name="Google Shape;747;g17ab430885e_1_275"/>
              <p:cNvSpPr/>
              <p:nvPr/>
            </p:nvSpPr>
            <p:spPr>
              <a:xfrm>
                <a:off x="8421" y="765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48" name="Google Shape;748;g17ab430885e_1_275"/>
              <p:cNvSpPr/>
              <p:nvPr/>
            </p:nvSpPr>
            <p:spPr>
              <a:xfrm>
                <a:off x="8436" y="766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49" name="Google Shape;749;g17ab430885e_1_275"/>
              <p:cNvSpPr/>
              <p:nvPr/>
            </p:nvSpPr>
            <p:spPr>
              <a:xfrm>
                <a:off x="8451" y="767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0" name="Google Shape;750;g17ab430885e_1_275"/>
              <p:cNvSpPr/>
              <p:nvPr/>
            </p:nvSpPr>
            <p:spPr>
              <a:xfrm>
                <a:off x="8245" y="7570"/>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1" name="Google Shape;751;g17ab430885e_1_275"/>
              <p:cNvSpPr/>
              <p:nvPr/>
            </p:nvSpPr>
            <p:spPr>
              <a:xfrm>
                <a:off x="8260" y="7580"/>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2" name="Google Shape;752;g17ab430885e_1_275"/>
              <p:cNvSpPr/>
              <p:nvPr/>
            </p:nvSpPr>
            <p:spPr>
              <a:xfrm>
                <a:off x="8275" y="7590"/>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3" name="Google Shape;753;g17ab430885e_1_275"/>
              <p:cNvSpPr/>
              <p:nvPr/>
            </p:nvSpPr>
            <p:spPr>
              <a:xfrm>
                <a:off x="8290" y="7600"/>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4" name="Google Shape;754;g17ab430885e_1_275"/>
              <p:cNvSpPr/>
              <p:nvPr/>
            </p:nvSpPr>
            <p:spPr>
              <a:xfrm>
                <a:off x="8310" y="7605"/>
                <a:ext cx="10" cy="26"/>
              </a:xfrm>
              <a:custGeom>
                <a:avLst/>
                <a:gdLst/>
                <a:ahLst/>
                <a:cxnLst/>
                <a:rect l="l" t="t" r="r" b="b"/>
                <a:pathLst>
                  <a:path w="10" h="26" extrusionOk="0">
                    <a:moveTo>
                      <a:pt x="0" y="0"/>
                    </a:moveTo>
                    <a:lnTo>
                      <a:pt x="10" y="10"/>
                    </a:lnTo>
                    <a:lnTo>
                      <a:pt x="10" y="26"/>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5" name="Google Shape;755;g17ab430885e_1_275"/>
              <p:cNvSpPr/>
              <p:nvPr/>
            </p:nvSpPr>
            <p:spPr>
              <a:xfrm>
                <a:off x="8325" y="7615"/>
                <a:ext cx="10" cy="26"/>
              </a:xfrm>
              <a:custGeom>
                <a:avLst/>
                <a:gdLst/>
                <a:ahLst/>
                <a:cxnLst/>
                <a:rect l="l" t="t" r="r" b="b"/>
                <a:pathLst>
                  <a:path w="10" h="26" extrusionOk="0">
                    <a:moveTo>
                      <a:pt x="0" y="0"/>
                    </a:moveTo>
                    <a:lnTo>
                      <a:pt x="10" y="11"/>
                    </a:lnTo>
                    <a:lnTo>
                      <a:pt x="10" y="26"/>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6" name="Google Shape;756;g17ab430885e_1_275"/>
              <p:cNvSpPr/>
              <p:nvPr/>
            </p:nvSpPr>
            <p:spPr>
              <a:xfrm>
                <a:off x="8340" y="7626"/>
                <a:ext cx="16" cy="25"/>
              </a:xfrm>
              <a:custGeom>
                <a:avLst/>
                <a:gdLst/>
                <a:ahLst/>
                <a:cxnLst/>
                <a:rect l="l" t="t" r="r" b="b"/>
                <a:pathLst>
                  <a:path w="16" h="25" extrusionOk="0">
                    <a:moveTo>
                      <a:pt x="0" y="0"/>
                    </a:moveTo>
                    <a:lnTo>
                      <a:pt x="16" y="10"/>
                    </a:lnTo>
                    <a:lnTo>
                      <a:pt x="16"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7" name="Google Shape;757;g17ab430885e_1_275"/>
              <p:cNvSpPr/>
              <p:nvPr/>
            </p:nvSpPr>
            <p:spPr>
              <a:xfrm>
                <a:off x="8356" y="763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8" name="Google Shape;758;g17ab430885e_1_275"/>
              <p:cNvSpPr/>
              <p:nvPr/>
            </p:nvSpPr>
            <p:spPr>
              <a:xfrm>
                <a:off x="8371" y="764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59" name="Google Shape;759;g17ab430885e_1_275"/>
              <p:cNvSpPr/>
              <p:nvPr/>
            </p:nvSpPr>
            <p:spPr>
              <a:xfrm>
                <a:off x="8391" y="7656"/>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0" name="Google Shape;760;g17ab430885e_1_275"/>
              <p:cNvSpPr/>
              <p:nvPr/>
            </p:nvSpPr>
            <p:spPr>
              <a:xfrm>
                <a:off x="8406" y="7661"/>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1" name="Google Shape;761;g17ab430885e_1_275"/>
              <p:cNvSpPr/>
              <p:nvPr/>
            </p:nvSpPr>
            <p:spPr>
              <a:xfrm>
                <a:off x="8421" y="767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2" name="Google Shape;762;g17ab430885e_1_275"/>
              <p:cNvSpPr/>
              <p:nvPr/>
            </p:nvSpPr>
            <p:spPr>
              <a:xfrm>
                <a:off x="8436" y="768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3" name="Google Shape;763;g17ab430885e_1_275"/>
              <p:cNvSpPr/>
              <p:nvPr/>
            </p:nvSpPr>
            <p:spPr>
              <a:xfrm>
                <a:off x="8451" y="7691"/>
                <a:ext cx="15" cy="20"/>
              </a:xfrm>
              <a:custGeom>
                <a:avLst/>
                <a:gdLst/>
                <a:ahLst/>
                <a:cxnLst/>
                <a:rect l="l" t="t" r="r" b="b"/>
                <a:pathLst>
                  <a:path w="15" h="20" extrusionOk="0">
                    <a:moveTo>
                      <a:pt x="0" y="0"/>
                    </a:moveTo>
                    <a:lnTo>
                      <a:pt x="15" y="10"/>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4" name="Google Shape;764;g17ab430885e_1_275"/>
              <p:cNvSpPr/>
              <p:nvPr/>
            </p:nvSpPr>
            <p:spPr>
              <a:xfrm>
                <a:off x="8245" y="7600"/>
                <a:ext cx="15" cy="26"/>
              </a:xfrm>
              <a:custGeom>
                <a:avLst/>
                <a:gdLst/>
                <a:ahLst/>
                <a:cxnLst/>
                <a:rect l="l" t="t" r="r" b="b"/>
                <a:pathLst>
                  <a:path w="15" h="26" extrusionOk="0">
                    <a:moveTo>
                      <a:pt x="0" y="0"/>
                    </a:moveTo>
                    <a:lnTo>
                      <a:pt x="15" y="10"/>
                    </a:lnTo>
                    <a:lnTo>
                      <a:pt x="15" y="26"/>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5" name="Google Shape;765;g17ab430885e_1_275"/>
              <p:cNvSpPr/>
              <p:nvPr/>
            </p:nvSpPr>
            <p:spPr>
              <a:xfrm>
                <a:off x="8260" y="7610"/>
                <a:ext cx="15" cy="21"/>
              </a:xfrm>
              <a:custGeom>
                <a:avLst/>
                <a:gdLst/>
                <a:ahLst/>
                <a:cxnLst/>
                <a:rect l="l" t="t" r="r" b="b"/>
                <a:pathLst>
                  <a:path w="15" h="21" extrusionOk="0">
                    <a:moveTo>
                      <a:pt x="0" y="0"/>
                    </a:moveTo>
                    <a:lnTo>
                      <a:pt x="15" y="5"/>
                    </a:lnTo>
                    <a:lnTo>
                      <a:pt x="15"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6" name="Google Shape;766;g17ab430885e_1_275"/>
              <p:cNvSpPr/>
              <p:nvPr/>
            </p:nvSpPr>
            <p:spPr>
              <a:xfrm>
                <a:off x="8275" y="7620"/>
                <a:ext cx="15" cy="21"/>
              </a:xfrm>
              <a:custGeom>
                <a:avLst/>
                <a:gdLst/>
                <a:ahLst/>
                <a:cxnLst/>
                <a:rect l="l" t="t" r="r" b="b"/>
                <a:pathLst>
                  <a:path w="15" h="21" extrusionOk="0">
                    <a:moveTo>
                      <a:pt x="0" y="0"/>
                    </a:moveTo>
                    <a:lnTo>
                      <a:pt x="15" y="6"/>
                    </a:lnTo>
                    <a:lnTo>
                      <a:pt x="15"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7" name="Google Shape;767;g17ab430885e_1_275"/>
              <p:cNvSpPr/>
              <p:nvPr/>
            </p:nvSpPr>
            <p:spPr>
              <a:xfrm>
                <a:off x="8290" y="763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8" name="Google Shape;768;g17ab430885e_1_275"/>
              <p:cNvSpPr/>
              <p:nvPr/>
            </p:nvSpPr>
            <p:spPr>
              <a:xfrm>
                <a:off x="8310" y="7636"/>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69" name="Google Shape;769;g17ab430885e_1_275"/>
              <p:cNvSpPr/>
              <p:nvPr/>
            </p:nvSpPr>
            <p:spPr>
              <a:xfrm>
                <a:off x="8325" y="7646"/>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0" name="Google Shape;770;g17ab430885e_1_275"/>
              <p:cNvSpPr/>
              <p:nvPr/>
            </p:nvSpPr>
            <p:spPr>
              <a:xfrm>
                <a:off x="8340" y="7656"/>
                <a:ext cx="16" cy="25"/>
              </a:xfrm>
              <a:custGeom>
                <a:avLst/>
                <a:gdLst/>
                <a:ahLst/>
                <a:cxnLst/>
                <a:rect l="l" t="t" r="r" b="b"/>
                <a:pathLst>
                  <a:path w="16" h="25" extrusionOk="0">
                    <a:moveTo>
                      <a:pt x="0" y="0"/>
                    </a:moveTo>
                    <a:lnTo>
                      <a:pt x="16" y="10"/>
                    </a:lnTo>
                    <a:lnTo>
                      <a:pt x="16"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1" name="Google Shape;771;g17ab430885e_1_275"/>
              <p:cNvSpPr/>
              <p:nvPr/>
            </p:nvSpPr>
            <p:spPr>
              <a:xfrm>
                <a:off x="8356" y="766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2" name="Google Shape;772;g17ab430885e_1_275"/>
              <p:cNvSpPr/>
              <p:nvPr/>
            </p:nvSpPr>
            <p:spPr>
              <a:xfrm>
                <a:off x="8371" y="767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3" name="Google Shape;773;g17ab430885e_1_275"/>
              <p:cNvSpPr/>
              <p:nvPr/>
            </p:nvSpPr>
            <p:spPr>
              <a:xfrm>
                <a:off x="8391" y="7686"/>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4" name="Google Shape;774;g17ab430885e_1_275"/>
              <p:cNvSpPr/>
              <p:nvPr/>
            </p:nvSpPr>
            <p:spPr>
              <a:xfrm>
                <a:off x="8406" y="7691"/>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5" name="Google Shape;775;g17ab430885e_1_275"/>
              <p:cNvSpPr/>
              <p:nvPr/>
            </p:nvSpPr>
            <p:spPr>
              <a:xfrm>
                <a:off x="8421" y="770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6" name="Google Shape;776;g17ab430885e_1_275"/>
              <p:cNvSpPr/>
              <p:nvPr/>
            </p:nvSpPr>
            <p:spPr>
              <a:xfrm>
                <a:off x="8436" y="771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7" name="Google Shape;777;g17ab430885e_1_275"/>
              <p:cNvSpPr/>
              <p:nvPr/>
            </p:nvSpPr>
            <p:spPr>
              <a:xfrm>
                <a:off x="8451" y="772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8" name="Google Shape;778;g17ab430885e_1_275"/>
              <p:cNvSpPr/>
              <p:nvPr/>
            </p:nvSpPr>
            <p:spPr>
              <a:xfrm>
                <a:off x="8245" y="7620"/>
                <a:ext cx="15" cy="21"/>
              </a:xfrm>
              <a:custGeom>
                <a:avLst/>
                <a:gdLst/>
                <a:ahLst/>
                <a:cxnLst/>
                <a:rect l="l" t="t" r="r" b="b"/>
                <a:pathLst>
                  <a:path w="15" h="21" extrusionOk="0">
                    <a:moveTo>
                      <a:pt x="0" y="0"/>
                    </a:moveTo>
                    <a:lnTo>
                      <a:pt x="15" y="6"/>
                    </a:lnTo>
                    <a:lnTo>
                      <a:pt x="15"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79" name="Google Shape;779;g17ab430885e_1_275"/>
              <p:cNvSpPr/>
              <p:nvPr/>
            </p:nvSpPr>
            <p:spPr>
              <a:xfrm>
                <a:off x="8260" y="762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0" name="Google Shape;780;g17ab430885e_1_275"/>
              <p:cNvSpPr/>
              <p:nvPr/>
            </p:nvSpPr>
            <p:spPr>
              <a:xfrm>
                <a:off x="8275" y="763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1" name="Google Shape;781;g17ab430885e_1_275"/>
              <p:cNvSpPr/>
              <p:nvPr/>
            </p:nvSpPr>
            <p:spPr>
              <a:xfrm>
                <a:off x="8290" y="764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2" name="Google Shape;782;g17ab430885e_1_275"/>
              <p:cNvSpPr/>
              <p:nvPr/>
            </p:nvSpPr>
            <p:spPr>
              <a:xfrm>
                <a:off x="8310" y="7656"/>
                <a:ext cx="10" cy="20"/>
              </a:xfrm>
              <a:custGeom>
                <a:avLst/>
                <a:gdLst/>
                <a:ahLst/>
                <a:cxnLst/>
                <a:rect l="l" t="t" r="r" b="b"/>
                <a:pathLst>
                  <a:path w="10" h="20" extrusionOk="0">
                    <a:moveTo>
                      <a:pt x="0" y="0"/>
                    </a:moveTo>
                    <a:lnTo>
                      <a:pt x="10" y="10"/>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3" name="Google Shape;783;g17ab430885e_1_275"/>
              <p:cNvSpPr/>
              <p:nvPr/>
            </p:nvSpPr>
            <p:spPr>
              <a:xfrm>
                <a:off x="8325" y="7666"/>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4" name="Google Shape;784;g17ab430885e_1_275"/>
              <p:cNvSpPr/>
              <p:nvPr/>
            </p:nvSpPr>
            <p:spPr>
              <a:xfrm>
                <a:off x="8340" y="7676"/>
                <a:ext cx="16" cy="20"/>
              </a:xfrm>
              <a:custGeom>
                <a:avLst/>
                <a:gdLst/>
                <a:ahLst/>
                <a:cxnLst/>
                <a:rect l="l" t="t" r="r" b="b"/>
                <a:pathLst>
                  <a:path w="16" h="20" extrusionOk="0">
                    <a:moveTo>
                      <a:pt x="0" y="0"/>
                    </a:moveTo>
                    <a:lnTo>
                      <a:pt x="16" y="5"/>
                    </a:lnTo>
                    <a:lnTo>
                      <a:pt x="16"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5" name="Google Shape;785;g17ab430885e_1_275"/>
              <p:cNvSpPr/>
              <p:nvPr/>
            </p:nvSpPr>
            <p:spPr>
              <a:xfrm>
                <a:off x="8356" y="768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6" name="Google Shape;786;g17ab430885e_1_275"/>
              <p:cNvSpPr/>
              <p:nvPr/>
            </p:nvSpPr>
            <p:spPr>
              <a:xfrm>
                <a:off x="8371" y="769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7" name="Google Shape;787;g17ab430885e_1_275"/>
              <p:cNvSpPr/>
              <p:nvPr/>
            </p:nvSpPr>
            <p:spPr>
              <a:xfrm>
                <a:off x="8391" y="7701"/>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8" name="Google Shape;788;g17ab430885e_1_275"/>
              <p:cNvSpPr/>
              <p:nvPr/>
            </p:nvSpPr>
            <p:spPr>
              <a:xfrm>
                <a:off x="8406" y="7711"/>
                <a:ext cx="10" cy="20"/>
              </a:xfrm>
              <a:custGeom>
                <a:avLst/>
                <a:gdLst/>
                <a:ahLst/>
                <a:cxnLst/>
                <a:rect l="l" t="t" r="r" b="b"/>
                <a:pathLst>
                  <a:path w="10" h="20" extrusionOk="0">
                    <a:moveTo>
                      <a:pt x="0" y="0"/>
                    </a:moveTo>
                    <a:lnTo>
                      <a:pt x="10" y="10"/>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89" name="Google Shape;789;g17ab430885e_1_275"/>
              <p:cNvSpPr/>
              <p:nvPr/>
            </p:nvSpPr>
            <p:spPr>
              <a:xfrm>
                <a:off x="8421" y="772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0" name="Google Shape;790;g17ab430885e_1_275"/>
              <p:cNvSpPr/>
              <p:nvPr/>
            </p:nvSpPr>
            <p:spPr>
              <a:xfrm>
                <a:off x="8436" y="773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1" name="Google Shape;791;g17ab430885e_1_275"/>
              <p:cNvSpPr/>
              <p:nvPr/>
            </p:nvSpPr>
            <p:spPr>
              <a:xfrm>
                <a:off x="8451" y="7741"/>
                <a:ext cx="15" cy="20"/>
              </a:xfrm>
              <a:custGeom>
                <a:avLst/>
                <a:gdLst/>
                <a:ahLst/>
                <a:cxnLst/>
                <a:rect l="l" t="t" r="r" b="b"/>
                <a:pathLst>
                  <a:path w="15" h="20" extrusionOk="0">
                    <a:moveTo>
                      <a:pt x="0" y="0"/>
                    </a:moveTo>
                    <a:lnTo>
                      <a:pt x="15" y="5"/>
                    </a:lnTo>
                    <a:lnTo>
                      <a:pt x="15" y="2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2" name="Google Shape;792;g17ab430885e_1_275"/>
              <p:cNvSpPr/>
              <p:nvPr/>
            </p:nvSpPr>
            <p:spPr>
              <a:xfrm>
                <a:off x="8245" y="763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3" name="Google Shape;793;g17ab430885e_1_275"/>
              <p:cNvSpPr/>
              <p:nvPr/>
            </p:nvSpPr>
            <p:spPr>
              <a:xfrm>
                <a:off x="8260" y="764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4" name="Google Shape;794;g17ab430885e_1_275"/>
              <p:cNvSpPr/>
              <p:nvPr/>
            </p:nvSpPr>
            <p:spPr>
              <a:xfrm>
                <a:off x="8275" y="765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5" name="Google Shape;795;g17ab430885e_1_275"/>
              <p:cNvSpPr/>
              <p:nvPr/>
            </p:nvSpPr>
            <p:spPr>
              <a:xfrm>
                <a:off x="8290" y="766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6" name="Google Shape;796;g17ab430885e_1_275"/>
              <p:cNvSpPr/>
              <p:nvPr/>
            </p:nvSpPr>
            <p:spPr>
              <a:xfrm>
                <a:off x="8310" y="7676"/>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7" name="Google Shape;797;g17ab430885e_1_275"/>
              <p:cNvSpPr/>
              <p:nvPr/>
            </p:nvSpPr>
            <p:spPr>
              <a:xfrm>
                <a:off x="8325" y="7681"/>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8" name="Google Shape;798;g17ab430885e_1_275"/>
              <p:cNvSpPr/>
              <p:nvPr/>
            </p:nvSpPr>
            <p:spPr>
              <a:xfrm>
                <a:off x="8340" y="7691"/>
                <a:ext cx="16" cy="25"/>
              </a:xfrm>
              <a:custGeom>
                <a:avLst/>
                <a:gdLst/>
                <a:ahLst/>
                <a:cxnLst/>
                <a:rect l="l" t="t" r="r" b="b"/>
                <a:pathLst>
                  <a:path w="16" h="25" extrusionOk="0">
                    <a:moveTo>
                      <a:pt x="0" y="0"/>
                    </a:moveTo>
                    <a:lnTo>
                      <a:pt x="16" y="10"/>
                    </a:lnTo>
                    <a:lnTo>
                      <a:pt x="16"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799" name="Google Shape;799;g17ab430885e_1_275"/>
              <p:cNvSpPr/>
              <p:nvPr/>
            </p:nvSpPr>
            <p:spPr>
              <a:xfrm>
                <a:off x="8356" y="770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0" name="Google Shape;800;g17ab430885e_1_275"/>
              <p:cNvSpPr/>
              <p:nvPr/>
            </p:nvSpPr>
            <p:spPr>
              <a:xfrm>
                <a:off x="8371" y="771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1" name="Google Shape;801;g17ab430885e_1_275"/>
              <p:cNvSpPr/>
              <p:nvPr/>
            </p:nvSpPr>
            <p:spPr>
              <a:xfrm>
                <a:off x="8391" y="7721"/>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2" name="Google Shape;802;g17ab430885e_1_275"/>
              <p:cNvSpPr/>
              <p:nvPr/>
            </p:nvSpPr>
            <p:spPr>
              <a:xfrm>
                <a:off x="8406" y="7731"/>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3" name="Google Shape;803;g17ab430885e_1_275"/>
              <p:cNvSpPr/>
              <p:nvPr/>
            </p:nvSpPr>
            <p:spPr>
              <a:xfrm>
                <a:off x="8421" y="773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4" name="Google Shape;804;g17ab430885e_1_275"/>
              <p:cNvSpPr/>
              <p:nvPr/>
            </p:nvSpPr>
            <p:spPr>
              <a:xfrm>
                <a:off x="8436" y="774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5" name="Google Shape;805;g17ab430885e_1_275"/>
              <p:cNvSpPr/>
              <p:nvPr/>
            </p:nvSpPr>
            <p:spPr>
              <a:xfrm>
                <a:off x="8451" y="775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6" name="Google Shape;806;g17ab430885e_1_275"/>
              <p:cNvSpPr/>
              <p:nvPr/>
            </p:nvSpPr>
            <p:spPr>
              <a:xfrm>
                <a:off x="8245" y="765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7" name="Google Shape;807;g17ab430885e_1_275"/>
              <p:cNvSpPr/>
              <p:nvPr/>
            </p:nvSpPr>
            <p:spPr>
              <a:xfrm>
                <a:off x="8260" y="766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8" name="Google Shape;808;g17ab430885e_1_275"/>
              <p:cNvSpPr/>
              <p:nvPr/>
            </p:nvSpPr>
            <p:spPr>
              <a:xfrm>
                <a:off x="8275" y="7676"/>
                <a:ext cx="15" cy="20"/>
              </a:xfrm>
              <a:custGeom>
                <a:avLst/>
                <a:gdLst/>
                <a:ahLst/>
                <a:cxnLst/>
                <a:rect l="l" t="t" r="r" b="b"/>
                <a:pathLst>
                  <a:path w="15" h="20" extrusionOk="0">
                    <a:moveTo>
                      <a:pt x="0" y="0"/>
                    </a:moveTo>
                    <a:lnTo>
                      <a:pt x="15" y="5"/>
                    </a:lnTo>
                    <a:lnTo>
                      <a:pt x="15" y="2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09" name="Google Shape;809;g17ab430885e_1_275"/>
              <p:cNvSpPr/>
              <p:nvPr/>
            </p:nvSpPr>
            <p:spPr>
              <a:xfrm>
                <a:off x="8290" y="768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0" name="Google Shape;810;g17ab430885e_1_275"/>
              <p:cNvSpPr/>
              <p:nvPr/>
            </p:nvSpPr>
            <p:spPr>
              <a:xfrm>
                <a:off x="8310" y="7691"/>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1" name="Google Shape;811;g17ab430885e_1_275"/>
              <p:cNvSpPr/>
              <p:nvPr/>
            </p:nvSpPr>
            <p:spPr>
              <a:xfrm>
                <a:off x="8325" y="7701"/>
                <a:ext cx="10" cy="20"/>
              </a:xfrm>
              <a:custGeom>
                <a:avLst/>
                <a:gdLst/>
                <a:ahLst/>
                <a:cxnLst/>
                <a:rect l="l" t="t" r="r" b="b"/>
                <a:pathLst>
                  <a:path w="10" h="20" extrusionOk="0">
                    <a:moveTo>
                      <a:pt x="0" y="0"/>
                    </a:moveTo>
                    <a:lnTo>
                      <a:pt x="10" y="10"/>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2" name="Google Shape;812;g17ab430885e_1_275"/>
              <p:cNvSpPr/>
              <p:nvPr/>
            </p:nvSpPr>
            <p:spPr>
              <a:xfrm>
                <a:off x="8340" y="7711"/>
                <a:ext cx="16" cy="20"/>
              </a:xfrm>
              <a:custGeom>
                <a:avLst/>
                <a:gdLst/>
                <a:ahLst/>
                <a:cxnLst/>
                <a:rect l="l" t="t" r="r" b="b"/>
                <a:pathLst>
                  <a:path w="16" h="20" extrusionOk="0">
                    <a:moveTo>
                      <a:pt x="0" y="0"/>
                    </a:moveTo>
                    <a:lnTo>
                      <a:pt x="16" y="5"/>
                    </a:lnTo>
                    <a:lnTo>
                      <a:pt x="16"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3" name="Google Shape;813;g17ab430885e_1_275"/>
              <p:cNvSpPr/>
              <p:nvPr/>
            </p:nvSpPr>
            <p:spPr>
              <a:xfrm>
                <a:off x="8356" y="772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4" name="Google Shape;814;g17ab430885e_1_275"/>
              <p:cNvSpPr/>
              <p:nvPr/>
            </p:nvSpPr>
            <p:spPr>
              <a:xfrm>
                <a:off x="8371" y="7731"/>
                <a:ext cx="15" cy="20"/>
              </a:xfrm>
              <a:custGeom>
                <a:avLst/>
                <a:gdLst/>
                <a:ahLst/>
                <a:cxnLst/>
                <a:rect l="l" t="t" r="r" b="b"/>
                <a:pathLst>
                  <a:path w="15" h="20" extrusionOk="0">
                    <a:moveTo>
                      <a:pt x="0" y="0"/>
                    </a:moveTo>
                    <a:lnTo>
                      <a:pt x="15" y="5"/>
                    </a:lnTo>
                    <a:lnTo>
                      <a:pt x="15" y="2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5" name="Google Shape;815;g17ab430885e_1_275"/>
              <p:cNvSpPr/>
              <p:nvPr/>
            </p:nvSpPr>
            <p:spPr>
              <a:xfrm>
                <a:off x="8391" y="7736"/>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6" name="Google Shape;816;g17ab430885e_1_275"/>
              <p:cNvSpPr/>
              <p:nvPr/>
            </p:nvSpPr>
            <p:spPr>
              <a:xfrm>
                <a:off x="8406" y="7746"/>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7" name="Google Shape;817;g17ab430885e_1_275"/>
              <p:cNvSpPr/>
              <p:nvPr/>
            </p:nvSpPr>
            <p:spPr>
              <a:xfrm>
                <a:off x="8421" y="775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8" name="Google Shape;818;g17ab430885e_1_275"/>
              <p:cNvSpPr/>
              <p:nvPr/>
            </p:nvSpPr>
            <p:spPr>
              <a:xfrm>
                <a:off x="8436" y="776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19" name="Google Shape;819;g17ab430885e_1_275"/>
              <p:cNvSpPr/>
              <p:nvPr/>
            </p:nvSpPr>
            <p:spPr>
              <a:xfrm>
                <a:off x="8451" y="7776"/>
                <a:ext cx="15" cy="21"/>
              </a:xfrm>
              <a:custGeom>
                <a:avLst/>
                <a:gdLst/>
                <a:ahLst/>
                <a:cxnLst/>
                <a:rect l="l" t="t" r="r" b="b"/>
                <a:pathLst>
                  <a:path w="15" h="21" extrusionOk="0">
                    <a:moveTo>
                      <a:pt x="0" y="0"/>
                    </a:moveTo>
                    <a:lnTo>
                      <a:pt x="15" y="5"/>
                    </a:lnTo>
                    <a:lnTo>
                      <a:pt x="15" y="21"/>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0" name="Google Shape;820;g17ab430885e_1_275"/>
              <p:cNvSpPr/>
              <p:nvPr/>
            </p:nvSpPr>
            <p:spPr>
              <a:xfrm>
                <a:off x="8245" y="768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1" name="Google Shape;821;g17ab430885e_1_275"/>
              <p:cNvSpPr/>
              <p:nvPr/>
            </p:nvSpPr>
            <p:spPr>
              <a:xfrm>
                <a:off x="8260" y="7696"/>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2" name="Google Shape;822;g17ab430885e_1_275"/>
              <p:cNvSpPr/>
              <p:nvPr/>
            </p:nvSpPr>
            <p:spPr>
              <a:xfrm>
                <a:off x="8275" y="770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3" name="Google Shape;823;g17ab430885e_1_275"/>
              <p:cNvSpPr/>
              <p:nvPr/>
            </p:nvSpPr>
            <p:spPr>
              <a:xfrm>
                <a:off x="8290" y="771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4" name="Google Shape;824;g17ab430885e_1_275"/>
              <p:cNvSpPr/>
              <p:nvPr/>
            </p:nvSpPr>
            <p:spPr>
              <a:xfrm>
                <a:off x="8310" y="7721"/>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5" name="Google Shape;825;g17ab430885e_1_275"/>
              <p:cNvSpPr/>
              <p:nvPr/>
            </p:nvSpPr>
            <p:spPr>
              <a:xfrm>
                <a:off x="8325" y="7731"/>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6" name="Google Shape;826;g17ab430885e_1_275"/>
              <p:cNvSpPr/>
              <p:nvPr/>
            </p:nvSpPr>
            <p:spPr>
              <a:xfrm>
                <a:off x="8340" y="7741"/>
                <a:ext cx="16" cy="20"/>
              </a:xfrm>
              <a:custGeom>
                <a:avLst/>
                <a:gdLst/>
                <a:ahLst/>
                <a:cxnLst/>
                <a:rect l="l" t="t" r="r" b="b"/>
                <a:pathLst>
                  <a:path w="16" h="20" extrusionOk="0">
                    <a:moveTo>
                      <a:pt x="0" y="0"/>
                    </a:moveTo>
                    <a:lnTo>
                      <a:pt x="16" y="5"/>
                    </a:lnTo>
                    <a:lnTo>
                      <a:pt x="16"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7" name="Google Shape;827;g17ab430885e_1_275"/>
              <p:cNvSpPr/>
              <p:nvPr/>
            </p:nvSpPr>
            <p:spPr>
              <a:xfrm>
                <a:off x="8356" y="775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8" name="Google Shape;828;g17ab430885e_1_275"/>
              <p:cNvSpPr/>
              <p:nvPr/>
            </p:nvSpPr>
            <p:spPr>
              <a:xfrm>
                <a:off x="8371" y="775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29" name="Google Shape;829;g17ab430885e_1_275"/>
              <p:cNvSpPr/>
              <p:nvPr/>
            </p:nvSpPr>
            <p:spPr>
              <a:xfrm>
                <a:off x="8391" y="7766"/>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0" name="Google Shape;830;g17ab430885e_1_275"/>
              <p:cNvSpPr/>
              <p:nvPr/>
            </p:nvSpPr>
            <p:spPr>
              <a:xfrm>
                <a:off x="8406" y="7776"/>
                <a:ext cx="10" cy="26"/>
              </a:xfrm>
              <a:custGeom>
                <a:avLst/>
                <a:gdLst/>
                <a:ahLst/>
                <a:cxnLst/>
                <a:rect l="l" t="t" r="r" b="b"/>
                <a:pathLst>
                  <a:path w="10" h="26" extrusionOk="0">
                    <a:moveTo>
                      <a:pt x="0" y="0"/>
                    </a:moveTo>
                    <a:lnTo>
                      <a:pt x="10" y="10"/>
                    </a:lnTo>
                    <a:lnTo>
                      <a:pt x="10" y="26"/>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1" name="Google Shape;831;g17ab430885e_1_275"/>
              <p:cNvSpPr/>
              <p:nvPr/>
            </p:nvSpPr>
            <p:spPr>
              <a:xfrm>
                <a:off x="8421" y="7786"/>
                <a:ext cx="15" cy="21"/>
              </a:xfrm>
              <a:custGeom>
                <a:avLst/>
                <a:gdLst/>
                <a:ahLst/>
                <a:cxnLst/>
                <a:rect l="l" t="t" r="r" b="b"/>
                <a:pathLst>
                  <a:path w="15" h="21" extrusionOk="0">
                    <a:moveTo>
                      <a:pt x="0" y="0"/>
                    </a:moveTo>
                    <a:lnTo>
                      <a:pt x="15" y="5"/>
                    </a:lnTo>
                    <a:lnTo>
                      <a:pt x="15"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2" name="Google Shape;832;g17ab430885e_1_275"/>
              <p:cNvSpPr/>
              <p:nvPr/>
            </p:nvSpPr>
            <p:spPr>
              <a:xfrm>
                <a:off x="8436" y="7797"/>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3" name="Google Shape;833;g17ab430885e_1_275"/>
              <p:cNvSpPr/>
              <p:nvPr/>
            </p:nvSpPr>
            <p:spPr>
              <a:xfrm>
                <a:off x="8451" y="7807"/>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4" name="Google Shape;834;g17ab430885e_1_275"/>
              <p:cNvSpPr/>
              <p:nvPr/>
            </p:nvSpPr>
            <p:spPr>
              <a:xfrm>
                <a:off x="8245" y="770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5" name="Google Shape;835;g17ab430885e_1_275"/>
              <p:cNvSpPr/>
              <p:nvPr/>
            </p:nvSpPr>
            <p:spPr>
              <a:xfrm>
                <a:off x="8260" y="771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6" name="Google Shape;836;g17ab430885e_1_275"/>
              <p:cNvSpPr/>
              <p:nvPr/>
            </p:nvSpPr>
            <p:spPr>
              <a:xfrm>
                <a:off x="8275" y="7721"/>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7" name="Google Shape;837;g17ab430885e_1_275"/>
              <p:cNvSpPr/>
              <p:nvPr/>
            </p:nvSpPr>
            <p:spPr>
              <a:xfrm>
                <a:off x="8290" y="773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8" name="Google Shape;838;g17ab430885e_1_275"/>
              <p:cNvSpPr/>
              <p:nvPr/>
            </p:nvSpPr>
            <p:spPr>
              <a:xfrm>
                <a:off x="8310" y="7741"/>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39" name="Google Shape;839;g17ab430885e_1_275"/>
              <p:cNvSpPr/>
              <p:nvPr/>
            </p:nvSpPr>
            <p:spPr>
              <a:xfrm>
                <a:off x="8325" y="7751"/>
                <a:ext cx="10" cy="20"/>
              </a:xfrm>
              <a:custGeom>
                <a:avLst/>
                <a:gdLst/>
                <a:ahLst/>
                <a:cxnLst/>
                <a:rect l="l" t="t" r="r" b="b"/>
                <a:pathLst>
                  <a:path w="10" h="20" extrusionOk="0">
                    <a:moveTo>
                      <a:pt x="0" y="0"/>
                    </a:moveTo>
                    <a:lnTo>
                      <a:pt x="10" y="5"/>
                    </a:lnTo>
                    <a:lnTo>
                      <a:pt x="10" y="2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0" name="Google Shape;840;g17ab430885e_1_275"/>
              <p:cNvSpPr/>
              <p:nvPr/>
            </p:nvSpPr>
            <p:spPr>
              <a:xfrm>
                <a:off x="8340" y="7756"/>
                <a:ext cx="16" cy="25"/>
              </a:xfrm>
              <a:custGeom>
                <a:avLst/>
                <a:gdLst/>
                <a:ahLst/>
                <a:cxnLst/>
                <a:rect l="l" t="t" r="r" b="b"/>
                <a:pathLst>
                  <a:path w="16" h="25" extrusionOk="0">
                    <a:moveTo>
                      <a:pt x="0" y="0"/>
                    </a:moveTo>
                    <a:lnTo>
                      <a:pt x="16" y="10"/>
                    </a:lnTo>
                    <a:lnTo>
                      <a:pt x="16"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1" name="Google Shape;841;g17ab430885e_1_275"/>
              <p:cNvSpPr/>
              <p:nvPr/>
            </p:nvSpPr>
            <p:spPr>
              <a:xfrm>
                <a:off x="8356" y="776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2" name="Google Shape;842;g17ab430885e_1_275"/>
              <p:cNvSpPr/>
              <p:nvPr/>
            </p:nvSpPr>
            <p:spPr>
              <a:xfrm>
                <a:off x="8371" y="7776"/>
                <a:ext cx="15" cy="26"/>
              </a:xfrm>
              <a:custGeom>
                <a:avLst/>
                <a:gdLst/>
                <a:ahLst/>
                <a:cxnLst/>
                <a:rect l="l" t="t" r="r" b="b"/>
                <a:pathLst>
                  <a:path w="15" h="26" extrusionOk="0">
                    <a:moveTo>
                      <a:pt x="0" y="0"/>
                    </a:moveTo>
                    <a:lnTo>
                      <a:pt x="15" y="10"/>
                    </a:lnTo>
                    <a:lnTo>
                      <a:pt x="15" y="26"/>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3" name="Google Shape;843;g17ab430885e_1_275"/>
              <p:cNvSpPr/>
              <p:nvPr/>
            </p:nvSpPr>
            <p:spPr>
              <a:xfrm>
                <a:off x="8391" y="7786"/>
                <a:ext cx="10" cy="21"/>
              </a:xfrm>
              <a:custGeom>
                <a:avLst/>
                <a:gdLst/>
                <a:ahLst/>
                <a:cxnLst/>
                <a:rect l="l" t="t" r="r" b="b"/>
                <a:pathLst>
                  <a:path w="10" h="21" extrusionOk="0">
                    <a:moveTo>
                      <a:pt x="0" y="0"/>
                    </a:moveTo>
                    <a:lnTo>
                      <a:pt x="10" y="5"/>
                    </a:lnTo>
                    <a:lnTo>
                      <a:pt x="10"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4" name="Google Shape;844;g17ab430885e_1_275"/>
              <p:cNvSpPr/>
              <p:nvPr/>
            </p:nvSpPr>
            <p:spPr>
              <a:xfrm>
                <a:off x="8406" y="7797"/>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5" name="Google Shape;845;g17ab430885e_1_275"/>
              <p:cNvSpPr/>
              <p:nvPr/>
            </p:nvSpPr>
            <p:spPr>
              <a:xfrm>
                <a:off x="8421" y="7807"/>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6" name="Google Shape;846;g17ab430885e_1_275"/>
              <p:cNvSpPr/>
              <p:nvPr/>
            </p:nvSpPr>
            <p:spPr>
              <a:xfrm>
                <a:off x="8436" y="7812"/>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7" name="Google Shape;847;g17ab430885e_1_275"/>
              <p:cNvSpPr/>
              <p:nvPr/>
            </p:nvSpPr>
            <p:spPr>
              <a:xfrm>
                <a:off x="8451" y="7822"/>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8" name="Google Shape;848;g17ab430885e_1_275"/>
              <p:cNvSpPr/>
              <p:nvPr/>
            </p:nvSpPr>
            <p:spPr>
              <a:xfrm>
                <a:off x="8245" y="772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49" name="Google Shape;849;g17ab430885e_1_275"/>
              <p:cNvSpPr/>
              <p:nvPr/>
            </p:nvSpPr>
            <p:spPr>
              <a:xfrm>
                <a:off x="8260" y="773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0" name="Google Shape;850;g17ab430885e_1_275"/>
              <p:cNvSpPr/>
              <p:nvPr/>
            </p:nvSpPr>
            <p:spPr>
              <a:xfrm>
                <a:off x="8275" y="7741"/>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1" name="Google Shape;851;g17ab430885e_1_275"/>
              <p:cNvSpPr/>
              <p:nvPr/>
            </p:nvSpPr>
            <p:spPr>
              <a:xfrm>
                <a:off x="8290" y="774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2" name="Google Shape;852;g17ab430885e_1_275"/>
              <p:cNvSpPr/>
              <p:nvPr/>
            </p:nvSpPr>
            <p:spPr>
              <a:xfrm>
                <a:off x="8310" y="7756"/>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3" name="Google Shape;853;g17ab430885e_1_275"/>
              <p:cNvSpPr/>
              <p:nvPr/>
            </p:nvSpPr>
            <p:spPr>
              <a:xfrm>
                <a:off x="8325" y="7766"/>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4" name="Google Shape;854;g17ab430885e_1_275"/>
              <p:cNvSpPr/>
              <p:nvPr/>
            </p:nvSpPr>
            <p:spPr>
              <a:xfrm>
                <a:off x="8340" y="7776"/>
                <a:ext cx="16" cy="21"/>
              </a:xfrm>
              <a:custGeom>
                <a:avLst/>
                <a:gdLst/>
                <a:ahLst/>
                <a:cxnLst/>
                <a:rect l="l" t="t" r="r" b="b"/>
                <a:pathLst>
                  <a:path w="16" h="21" extrusionOk="0">
                    <a:moveTo>
                      <a:pt x="0" y="0"/>
                    </a:moveTo>
                    <a:lnTo>
                      <a:pt x="16" y="5"/>
                    </a:lnTo>
                    <a:lnTo>
                      <a:pt x="16" y="21"/>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5" name="Google Shape;855;g17ab430885e_1_275"/>
              <p:cNvSpPr/>
              <p:nvPr/>
            </p:nvSpPr>
            <p:spPr>
              <a:xfrm>
                <a:off x="8356" y="7786"/>
                <a:ext cx="15" cy="21"/>
              </a:xfrm>
              <a:custGeom>
                <a:avLst/>
                <a:gdLst/>
                <a:ahLst/>
                <a:cxnLst/>
                <a:rect l="l" t="t" r="r" b="b"/>
                <a:pathLst>
                  <a:path w="15" h="21" extrusionOk="0">
                    <a:moveTo>
                      <a:pt x="0" y="0"/>
                    </a:moveTo>
                    <a:lnTo>
                      <a:pt x="15" y="5"/>
                    </a:lnTo>
                    <a:lnTo>
                      <a:pt x="15"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6" name="Google Shape;856;g17ab430885e_1_275"/>
              <p:cNvSpPr/>
              <p:nvPr/>
            </p:nvSpPr>
            <p:spPr>
              <a:xfrm>
                <a:off x="8371" y="7797"/>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7" name="Google Shape;857;g17ab430885e_1_275"/>
              <p:cNvSpPr/>
              <p:nvPr/>
            </p:nvSpPr>
            <p:spPr>
              <a:xfrm>
                <a:off x="8391" y="7802"/>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8" name="Google Shape;858;g17ab430885e_1_275"/>
              <p:cNvSpPr/>
              <p:nvPr/>
            </p:nvSpPr>
            <p:spPr>
              <a:xfrm>
                <a:off x="8406" y="7812"/>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59" name="Google Shape;859;g17ab430885e_1_275"/>
              <p:cNvSpPr/>
              <p:nvPr/>
            </p:nvSpPr>
            <p:spPr>
              <a:xfrm>
                <a:off x="8421" y="7822"/>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0" name="Google Shape;860;g17ab430885e_1_275"/>
              <p:cNvSpPr/>
              <p:nvPr/>
            </p:nvSpPr>
            <p:spPr>
              <a:xfrm>
                <a:off x="8436" y="7832"/>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1" name="Google Shape;861;g17ab430885e_1_275"/>
              <p:cNvSpPr/>
              <p:nvPr/>
            </p:nvSpPr>
            <p:spPr>
              <a:xfrm>
                <a:off x="8451" y="7842"/>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2" name="Google Shape;862;g17ab430885e_1_275"/>
              <p:cNvSpPr/>
              <p:nvPr/>
            </p:nvSpPr>
            <p:spPr>
              <a:xfrm>
                <a:off x="8245" y="7741"/>
                <a:ext cx="15" cy="20"/>
              </a:xfrm>
              <a:custGeom>
                <a:avLst/>
                <a:gdLst/>
                <a:ahLst/>
                <a:cxnLst/>
                <a:rect l="l" t="t" r="r" b="b"/>
                <a:pathLst>
                  <a:path w="15" h="20" extrusionOk="0">
                    <a:moveTo>
                      <a:pt x="0" y="0"/>
                    </a:moveTo>
                    <a:lnTo>
                      <a:pt x="15" y="5"/>
                    </a:lnTo>
                    <a:lnTo>
                      <a:pt x="15" y="2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3" name="Google Shape;863;g17ab430885e_1_275"/>
              <p:cNvSpPr/>
              <p:nvPr/>
            </p:nvSpPr>
            <p:spPr>
              <a:xfrm>
                <a:off x="8260" y="774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4" name="Google Shape;864;g17ab430885e_1_275"/>
              <p:cNvSpPr/>
              <p:nvPr/>
            </p:nvSpPr>
            <p:spPr>
              <a:xfrm>
                <a:off x="8275" y="775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5" name="Google Shape;865;g17ab430885e_1_275"/>
              <p:cNvSpPr/>
              <p:nvPr/>
            </p:nvSpPr>
            <p:spPr>
              <a:xfrm>
                <a:off x="8290" y="7766"/>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6" name="Google Shape;866;g17ab430885e_1_275"/>
              <p:cNvSpPr/>
              <p:nvPr/>
            </p:nvSpPr>
            <p:spPr>
              <a:xfrm>
                <a:off x="8310" y="7776"/>
                <a:ext cx="10" cy="21"/>
              </a:xfrm>
              <a:custGeom>
                <a:avLst/>
                <a:gdLst/>
                <a:ahLst/>
                <a:cxnLst/>
                <a:rect l="l" t="t" r="r" b="b"/>
                <a:pathLst>
                  <a:path w="10" h="21" extrusionOk="0">
                    <a:moveTo>
                      <a:pt x="0" y="0"/>
                    </a:moveTo>
                    <a:lnTo>
                      <a:pt x="10" y="5"/>
                    </a:lnTo>
                    <a:lnTo>
                      <a:pt x="10" y="21"/>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7" name="Google Shape;867;g17ab430885e_1_275"/>
              <p:cNvSpPr/>
              <p:nvPr/>
            </p:nvSpPr>
            <p:spPr>
              <a:xfrm>
                <a:off x="8325" y="7786"/>
                <a:ext cx="10" cy="21"/>
              </a:xfrm>
              <a:custGeom>
                <a:avLst/>
                <a:gdLst/>
                <a:ahLst/>
                <a:cxnLst/>
                <a:rect l="l" t="t" r="r" b="b"/>
                <a:pathLst>
                  <a:path w="10" h="21" extrusionOk="0">
                    <a:moveTo>
                      <a:pt x="0" y="0"/>
                    </a:moveTo>
                    <a:lnTo>
                      <a:pt x="10" y="5"/>
                    </a:lnTo>
                    <a:lnTo>
                      <a:pt x="10" y="21"/>
                    </a:lnTo>
                    <a:lnTo>
                      <a:pt x="0" y="1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8" name="Google Shape;868;g17ab430885e_1_275"/>
              <p:cNvSpPr/>
              <p:nvPr/>
            </p:nvSpPr>
            <p:spPr>
              <a:xfrm>
                <a:off x="8340" y="7797"/>
                <a:ext cx="16" cy="20"/>
              </a:xfrm>
              <a:custGeom>
                <a:avLst/>
                <a:gdLst/>
                <a:ahLst/>
                <a:cxnLst/>
                <a:rect l="l" t="t" r="r" b="b"/>
                <a:pathLst>
                  <a:path w="16" h="20" extrusionOk="0">
                    <a:moveTo>
                      <a:pt x="0" y="0"/>
                    </a:moveTo>
                    <a:lnTo>
                      <a:pt x="16" y="5"/>
                    </a:lnTo>
                    <a:lnTo>
                      <a:pt x="16"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69" name="Google Shape;869;g17ab430885e_1_275"/>
              <p:cNvSpPr/>
              <p:nvPr/>
            </p:nvSpPr>
            <p:spPr>
              <a:xfrm>
                <a:off x="8356" y="7802"/>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0" name="Google Shape;870;g17ab430885e_1_275"/>
              <p:cNvSpPr/>
              <p:nvPr/>
            </p:nvSpPr>
            <p:spPr>
              <a:xfrm>
                <a:off x="8371" y="7812"/>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1" name="Google Shape;871;g17ab430885e_1_275"/>
              <p:cNvSpPr/>
              <p:nvPr/>
            </p:nvSpPr>
            <p:spPr>
              <a:xfrm>
                <a:off x="8391" y="7822"/>
                <a:ext cx="10" cy="25"/>
              </a:xfrm>
              <a:custGeom>
                <a:avLst/>
                <a:gdLst/>
                <a:ahLst/>
                <a:cxnLst/>
                <a:rect l="l" t="t" r="r" b="b"/>
                <a:pathLst>
                  <a:path w="10" h="25" extrusionOk="0">
                    <a:moveTo>
                      <a:pt x="0" y="0"/>
                    </a:moveTo>
                    <a:lnTo>
                      <a:pt x="10" y="10"/>
                    </a:lnTo>
                    <a:lnTo>
                      <a:pt x="10"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2" name="Google Shape;872;g17ab430885e_1_275"/>
              <p:cNvSpPr/>
              <p:nvPr/>
            </p:nvSpPr>
            <p:spPr>
              <a:xfrm>
                <a:off x="8406" y="7832"/>
                <a:ext cx="10" cy="20"/>
              </a:xfrm>
              <a:custGeom>
                <a:avLst/>
                <a:gdLst/>
                <a:ahLst/>
                <a:cxnLst/>
                <a:rect l="l" t="t" r="r" b="b"/>
                <a:pathLst>
                  <a:path w="10" h="20" extrusionOk="0">
                    <a:moveTo>
                      <a:pt x="0" y="0"/>
                    </a:moveTo>
                    <a:lnTo>
                      <a:pt x="10" y="5"/>
                    </a:lnTo>
                    <a:lnTo>
                      <a:pt x="10"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3" name="Google Shape;873;g17ab430885e_1_275"/>
              <p:cNvSpPr/>
              <p:nvPr/>
            </p:nvSpPr>
            <p:spPr>
              <a:xfrm>
                <a:off x="8421" y="7842"/>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4" name="Google Shape;874;g17ab430885e_1_275"/>
              <p:cNvSpPr/>
              <p:nvPr/>
            </p:nvSpPr>
            <p:spPr>
              <a:xfrm>
                <a:off x="8436" y="7852"/>
                <a:ext cx="15" cy="20"/>
              </a:xfrm>
              <a:custGeom>
                <a:avLst/>
                <a:gdLst/>
                <a:ahLst/>
                <a:cxnLst/>
                <a:rect l="l" t="t" r="r" b="b"/>
                <a:pathLst>
                  <a:path w="15" h="20" extrusionOk="0">
                    <a:moveTo>
                      <a:pt x="0" y="0"/>
                    </a:moveTo>
                    <a:lnTo>
                      <a:pt x="15" y="5"/>
                    </a:lnTo>
                    <a:lnTo>
                      <a:pt x="15" y="20"/>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5" name="Google Shape;875;g17ab430885e_1_275"/>
              <p:cNvSpPr/>
              <p:nvPr/>
            </p:nvSpPr>
            <p:spPr>
              <a:xfrm>
                <a:off x="8451" y="7857"/>
                <a:ext cx="15" cy="25"/>
              </a:xfrm>
              <a:custGeom>
                <a:avLst/>
                <a:gdLst/>
                <a:ahLst/>
                <a:cxnLst/>
                <a:rect l="l" t="t" r="r" b="b"/>
                <a:pathLst>
                  <a:path w="15" h="25" extrusionOk="0">
                    <a:moveTo>
                      <a:pt x="0" y="0"/>
                    </a:moveTo>
                    <a:lnTo>
                      <a:pt x="15" y="10"/>
                    </a:lnTo>
                    <a:lnTo>
                      <a:pt x="15" y="25"/>
                    </a:lnTo>
                    <a:lnTo>
                      <a:pt x="0" y="1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6" name="Google Shape;876;g17ab430885e_1_275"/>
              <p:cNvSpPr/>
              <p:nvPr/>
            </p:nvSpPr>
            <p:spPr>
              <a:xfrm>
                <a:off x="8245" y="7761"/>
                <a:ext cx="15" cy="41"/>
              </a:xfrm>
              <a:custGeom>
                <a:avLst/>
                <a:gdLst/>
                <a:ahLst/>
                <a:cxnLst/>
                <a:rect l="l" t="t" r="r" b="b"/>
                <a:pathLst>
                  <a:path w="15" h="41" extrusionOk="0">
                    <a:moveTo>
                      <a:pt x="15" y="41"/>
                    </a:moveTo>
                    <a:lnTo>
                      <a:pt x="0" y="30"/>
                    </a:lnTo>
                    <a:lnTo>
                      <a:pt x="0" y="0"/>
                    </a:lnTo>
                    <a:lnTo>
                      <a:pt x="15" y="10"/>
                    </a:lnTo>
                    <a:lnTo>
                      <a:pt x="15" y="41"/>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7" name="Google Shape;877;g17ab430885e_1_275"/>
              <p:cNvSpPr/>
              <p:nvPr/>
            </p:nvSpPr>
            <p:spPr>
              <a:xfrm>
                <a:off x="8260" y="7771"/>
                <a:ext cx="15" cy="41"/>
              </a:xfrm>
              <a:custGeom>
                <a:avLst/>
                <a:gdLst/>
                <a:ahLst/>
                <a:cxnLst/>
                <a:rect l="l" t="t" r="r" b="b"/>
                <a:pathLst>
                  <a:path w="15" h="41" extrusionOk="0">
                    <a:moveTo>
                      <a:pt x="15" y="41"/>
                    </a:moveTo>
                    <a:lnTo>
                      <a:pt x="0" y="31"/>
                    </a:lnTo>
                    <a:lnTo>
                      <a:pt x="0" y="0"/>
                    </a:lnTo>
                    <a:lnTo>
                      <a:pt x="15" y="10"/>
                    </a:lnTo>
                    <a:lnTo>
                      <a:pt x="15" y="4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8" name="Google Shape;878;g17ab430885e_1_275"/>
              <p:cNvSpPr/>
              <p:nvPr/>
            </p:nvSpPr>
            <p:spPr>
              <a:xfrm>
                <a:off x="8300" y="7807"/>
                <a:ext cx="151" cy="95"/>
              </a:xfrm>
              <a:custGeom>
                <a:avLst/>
                <a:gdLst/>
                <a:ahLst/>
                <a:cxnLst/>
                <a:rect l="l" t="t" r="r" b="b"/>
                <a:pathLst>
                  <a:path w="30" h="19" extrusionOk="0">
                    <a:moveTo>
                      <a:pt x="30" y="18"/>
                    </a:moveTo>
                    <a:cubicBezTo>
                      <a:pt x="30" y="19"/>
                      <a:pt x="30" y="19"/>
                      <a:pt x="29" y="19"/>
                    </a:cubicBezTo>
                    <a:cubicBezTo>
                      <a:pt x="1" y="3"/>
                      <a:pt x="1" y="3"/>
                      <a:pt x="1" y="3"/>
                    </a:cubicBezTo>
                    <a:cubicBezTo>
                      <a:pt x="1" y="3"/>
                      <a:pt x="0" y="2"/>
                      <a:pt x="0" y="1"/>
                    </a:cubicBezTo>
                    <a:cubicBezTo>
                      <a:pt x="0" y="0"/>
                      <a:pt x="1" y="0"/>
                      <a:pt x="1" y="0"/>
                    </a:cubicBezTo>
                    <a:cubicBezTo>
                      <a:pt x="29" y="16"/>
                      <a:pt x="29" y="16"/>
                      <a:pt x="29" y="16"/>
                    </a:cubicBezTo>
                    <a:cubicBezTo>
                      <a:pt x="30" y="16"/>
                      <a:pt x="30" y="17"/>
                      <a:pt x="30"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79" name="Google Shape;879;g17ab430885e_1_275"/>
              <p:cNvSpPr/>
              <p:nvPr/>
            </p:nvSpPr>
            <p:spPr>
              <a:xfrm>
                <a:off x="7716" y="7213"/>
                <a:ext cx="71" cy="297"/>
              </a:xfrm>
              <a:custGeom>
                <a:avLst/>
                <a:gdLst/>
                <a:ahLst/>
                <a:cxnLst/>
                <a:rect l="l" t="t" r="r" b="b"/>
                <a:pathLst>
                  <a:path w="71" h="297" extrusionOk="0">
                    <a:moveTo>
                      <a:pt x="71" y="297"/>
                    </a:moveTo>
                    <a:lnTo>
                      <a:pt x="0" y="252"/>
                    </a:lnTo>
                    <a:lnTo>
                      <a:pt x="0" y="0"/>
                    </a:lnTo>
                    <a:lnTo>
                      <a:pt x="71" y="40"/>
                    </a:lnTo>
                    <a:lnTo>
                      <a:pt x="71" y="297"/>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0" name="Google Shape;880;g17ab430885e_1_275"/>
              <p:cNvSpPr/>
              <p:nvPr/>
            </p:nvSpPr>
            <p:spPr>
              <a:xfrm>
                <a:off x="7731" y="7233"/>
                <a:ext cx="46" cy="252"/>
              </a:xfrm>
              <a:custGeom>
                <a:avLst/>
                <a:gdLst/>
                <a:ahLst/>
                <a:cxnLst/>
                <a:rect l="l" t="t" r="r" b="b"/>
                <a:pathLst>
                  <a:path w="46" h="252" extrusionOk="0">
                    <a:moveTo>
                      <a:pt x="0" y="227"/>
                    </a:moveTo>
                    <a:lnTo>
                      <a:pt x="0" y="0"/>
                    </a:lnTo>
                    <a:lnTo>
                      <a:pt x="46" y="25"/>
                    </a:lnTo>
                    <a:lnTo>
                      <a:pt x="46" y="252"/>
                    </a:lnTo>
                    <a:lnTo>
                      <a:pt x="0" y="22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1" name="Google Shape;881;g17ab430885e_1_275"/>
              <p:cNvSpPr/>
              <p:nvPr/>
            </p:nvSpPr>
            <p:spPr>
              <a:xfrm>
                <a:off x="7741" y="7329"/>
                <a:ext cx="25" cy="141"/>
              </a:xfrm>
              <a:custGeom>
                <a:avLst/>
                <a:gdLst/>
                <a:ahLst/>
                <a:cxnLst/>
                <a:rect l="l" t="t" r="r" b="b"/>
                <a:pathLst>
                  <a:path w="5" h="28" extrusionOk="0">
                    <a:moveTo>
                      <a:pt x="5" y="26"/>
                    </a:moveTo>
                    <a:cubicBezTo>
                      <a:pt x="5" y="27"/>
                      <a:pt x="4" y="28"/>
                      <a:pt x="2" y="27"/>
                    </a:cubicBezTo>
                    <a:cubicBezTo>
                      <a:pt x="1" y="26"/>
                      <a:pt x="0" y="24"/>
                      <a:pt x="0" y="23"/>
                    </a:cubicBezTo>
                    <a:cubicBezTo>
                      <a:pt x="0" y="2"/>
                      <a:pt x="0" y="2"/>
                      <a:pt x="0" y="2"/>
                    </a:cubicBezTo>
                    <a:cubicBezTo>
                      <a:pt x="0" y="0"/>
                      <a:pt x="1" y="0"/>
                      <a:pt x="2" y="1"/>
                    </a:cubicBezTo>
                    <a:cubicBezTo>
                      <a:pt x="4" y="1"/>
                      <a:pt x="5" y="3"/>
                      <a:pt x="5" y="5"/>
                    </a:cubicBezTo>
                    <a:lnTo>
                      <a:pt x="5" y="2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2" name="Google Shape;882;g17ab430885e_1_275"/>
              <p:cNvSpPr/>
              <p:nvPr/>
            </p:nvSpPr>
            <p:spPr>
              <a:xfrm>
                <a:off x="7736" y="7294"/>
                <a:ext cx="30" cy="25"/>
              </a:xfrm>
              <a:custGeom>
                <a:avLst/>
                <a:gdLst/>
                <a:ahLst/>
                <a:cxnLst/>
                <a:rect l="l" t="t" r="r" b="b"/>
                <a:pathLst>
                  <a:path w="6" h="5" extrusionOk="0">
                    <a:moveTo>
                      <a:pt x="6" y="4"/>
                    </a:moveTo>
                    <a:cubicBezTo>
                      <a:pt x="6" y="5"/>
                      <a:pt x="5" y="5"/>
                      <a:pt x="5" y="5"/>
                    </a:cubicBezTo>
                    <a:cubicBezTo>
                      <a:pt x="2" y="3"/>
                      <a:pt x="2" y="3"/>
                      <a:pt x="2" y="3"/>
                    </a:cubicBezTo>
                    <a:cubicBezTo>
                      <a:pt x="1" y="3"/>
                      <a:pt x="0" y="2"/>
                      <a:pt x="0" y="1"/>
                    </a:cubicBezTo>
                    <a:cubicBezTo>
                      <a:pt x="0" y="0"/>
                      <a:pt x="1" y="0"/>
                      <a:pt x="2" y="0"/>
                    </a:cubicBezTo>
                    <a:cubicBezTo>
                      <a:pt x="5" y="2"/>
                      <a:pt x="5" y="2"/>
                      <a:pt x="5" y="2"/>
                    </a:cubicBezTo>
                    <a:cubicBezTo>
                      <a:pt x="5" y="2"/>
                      <a:pt x="6" y="3"/>
                      <a:pt x="6" y="4"/>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3" name="Google Shape;883;g17ab430885e_1_275"/>
              <p:cNvSpPr/>
              <p:nvPr/>
            </p:nvSpPr>
            <p:spPr>
              <a:xfrm>
                <a:off x="7736" y="7263"/>
                <a:ext cx="30" cy="31"/>
              </a:xfrm>
              <a:custGeom>
                <a:avLst/>
                <a:gdLst/>
                <a:ahLst/>
                <a:cxnLst/>
                <a:rect l="l" t="t" r="r" b="b"/>
                <a:pathLst>
                  <a:path w="6" h="6" extrusionOk="0">
                    <a:moveTo>
                      <a:pt x="6" y="5"/>
                    </a:moveTo>
                    <a:cubicBezTo>
                      <a:pt x="6" y="6"/>
                      <a:pt x="5" y="6"/>
                      <a:pt x="5" y="6"/>
                    </a:cubicBezTo>
                    <a:cubicBezTo>
                      <a:pt x="2" y="4"/>
                      <a:pt x="2" y="4"/>
                      <a:pt x="2" y="4"/>
                    </a:cubicBezTo>
                    <a:cubicBezTo>
                      <a:pt x="1" y="4"/>
                      <a:pt x="0" y="2"/>
                      <a:pt x="0" y="2"/>
                    </a:cubicBezTo>
                    <a:cubicBezTo>
                      <a:pt x="0" y="1"/>
                      <a:pt x="1" y="0"/>
                      <a:pt x="2" y="1"/>
                    </a:cubicBezTo>
                    <a:cubicBezTo>
                      <a:pt x="5" y="2"/>
                      <a:pt x="5" y="2"/>
                      <a:pt x="5" y="2"/>
                    </a:cubicBezTo>
                    <a:cubicBezTo>
                      <a:pt x="5" y="3"/>
                      <a:pt x="6" y="4"/>
                      <a:pt x="6" y="5"/>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4" name="Google Shape;884;g17ab430885e_1_275"/>
              <p:cNvSpPr/>
              <p:nvPr/>
            </p:nvSpPr>
            <p:spPr>
              <a:xfrm>
                <a:off x="7736" y="7243"/>
                <a:ext cx="5" cy="15"/>
              </a:xfrm>
              <a:custGeom>
                <a:avLst/>
                <a:gdLst/>
                <a:ahLst/>
                <a:cxnLst/>
                <a:rect l="l" t="t" r="r" b="b"/>
                <a:pathLst>
                  <a:path w="5" h="15" extrusionOk="0">
                    <a:moveTo>
                      <a:pt x="5" y="15"/>
                    </a:moveTo>
                    <a:lnTo>
                      <a:pt x="0" y="10"/>
                    </a:lnTo>
                    <a:lnTo>
                      <a:pt x="0" y="0"/>
                    </a:lnTo>
                    <a:lnTo>
                      <a:pt x="5" y="5"/>
                    </a:lnTo>
                    <a:lnTo>
                      <a:pt x="5" y="15"/>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5" name="Google Shape;885;g17ab430885e_1_275"/>
              <p:cNvSpPr/>
              <p:nvPr/>
            </p:nvSpPr>
            <p:spPr>
              <a:xfrm>
                <a:off x="7751" y="7248"/>
                <a:ext cx="5" cy="15"/>
              </a:xfrm>
              <a:custGeom>
                <a:avLst/>
                <a:gdLst/>
                <a:ahLst/>
                <a:cxnLst/>
                <a:rect l="l" t="t" r="r" b="b"/>
                <a:pathLst>
                  <a:path w="5" h="15" extrusionOk="0">
                    <a:moveTo>
                      <a:pt x="5" y="15"/>
                    </a:moveTo>
                    <a:lnTo>
                      <a:pt x="0" y="15"/>
                    </a:lnTo>
                    <a:lnTo>
                      <a:pt x="0" y="0"/>
                    </a:lnTo>
                    <a:lnTo>
                      <a:pt x="5" y="5"/>
                    </a:lnTo>
                    <a:lnTo>
                      <a:pt x="5"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6" name="Google Shape;886;g17ab430885e_1_275"/>
              <p:cNvSpPr/>
              <p:nvPr/>
            </p:nvSpPr>
            <p:spPr>
              <a:xfrm>
                <a:off x="7761" y="725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7" name="Google Shape;887;g17ab430885e_1_275"/>
              <p:cNvSpPr/>
              <p:nvPr/>
            </p:nvSpPr>
            <p:spPr>
              <a:xfrm>
                <a:off x="7787" y="7253"/>
                <a:ext cx="75" cy="297"/>
              </a:xfrm>
              <a:custGeom>
                <a:avLst/>
                <a:gdLst/>
                <a:ahLst/>
                <a:cxnLst/>
                <a:rect l="l" t="t" r="r" b="b"/>
                <a:pathLst>
                  <a:path w="75" h="297" extrusionOk="0">
                    <a:moveTo>
                      <a:pt x="75" y="297"/>
                    </a:moveTo>
                    <a:lnTo>
                      <a:pt x="0" y="257"/>
                    </a:lnTo>
                    <a:lnTo>
                      <a:pt x="0" y="0"/>
                    </a:lnTo>
                    <a:lnTo>
                      <a:pt x="75" y="41"/>
                    </a:lnTo>
                    <a:lnTo>
                      <a:pt x="75" y="297"/>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8" name="Google Shape;888;g17ab430885e_1_275"/>
              <p:cNvSpPr/>
              <p:nvPr/>
            </p:nvSpPr>
            <p:spPr>
              <a:xfrm>
                <a:off x="7802" y="7274"/>
                <a:ext cx="45" cy="256"/>
              </a:xfrm>
              <a:custGeom>
                <a:avLst/>
                <a:gdLst/>
                <a:ahLst/>
                <a:cxnLst/>
                <a:rect l="l" t="t" r="r" b="b"/>
                <a:pathLst>
                  <a:path w="45" h="256" extrusionOk="0">
                    <a:moveTo>
                      <a:pt x="0" y="226"/>
                    </a:moveTo>
                    <a:lnTo>
                      <a:pt x="0" y="0"/>
                    </a:lnTo>
                    <a:lnTo>
                      <a:pt x="45" y="25"/>
                    </a:lnTo>
                    <a:lnTo>
                      <a:pt x="45" y="256"/>
                    </a:lnTo>
                    <a:lnTo>
                      <a:pt x="0"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89" name="Google Shape;889;g17ab430885e_1_275"/>
              <p:cNvSpPr/>
              <p:nvPr/>
            </p:nvSpPr>
            <p:spPr>
              <a:xfrm>
                <a:off x="7812" y="7369"/>
                <a:ext cx="25" cy="141"/>
              </a:xfrm>
              <a:custGeom>
                <a:avLst/>
                <a:gdLst/>
                <a:ahLst/>
                <a:cxnLst/>
                <a:rect l="l" t="t" r="r" b="b"/>
                <a:pathLst>
                  <a:path w="5" h="28" extrusionOk="0">
                    <a:moveTo>
                      <a:pt x="5" y="26"/>
                    </a:moveTo>
                    <a:cubicBezTo>
                      <a:pt x="5" y="27"/>
                      <a:pt x="4" y="28"/>
                      <a:pt x="2" y="27"/>
                    </a:cubicBezTo>
                    <a:cubicBezTo>
                      <a:pt x="1" y="26"/>
                      <a:pt x="0" y="25"/>
                      <a:pt x="0" y="23"/>
                    </a:cubicBezTo>
                    <a:cubicBezTo>
                      <a:pt x="0" y="2"/>
                      <a:pt x="0" y="2"/>
                      <a:pt x="0" y="2"/>
                    </a:cubicBezTo>
                    <a:cubicBezTo>
                      <a:pt x="0" y="1"/>
                      <a:pt x="1" y="0"/>
                      <a:pt x="2" y="1"/>
                    </a:cubicBezTo>
                    <a:cubicBezTo>
                      <a:pt x="4" y="2"/>
                      <a:pt x="5" y="4"/>
                      <a:pt x="5" y="5"/>
                    </a:cubicBezTo>
                    <a:lnTo>
                      <a:pt x="5" y="2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0" name="Google Shape;890;g17ab430885e_1_275"/>
              <p:cNvSpPr/>
              <p:nvPr/>
            </p:nvSpPr>
            <p:spPr>
              <a:xfrm>
                <a:off x="7812" y="7334"/>
                <a:ext cx="25" cy="30"/>
              </a:xfrm>
              <a:custGeom>
                <a:avLst/>
                <a:gdLst/>
                <a:ahLst/>
                <a:cxnLst/>
                <a:rect l="l" t="t" r="r" b="b"/>
                <a:pathLst>
                  <a:path w="5" h="6" extrusionOk="0">
                    <a:moveTo>
                      <a:pt x="5" y="4"/>
                    </a:moveTo>
                    <a:cubicBezTo>
                      <a:pt x="5" y="5"/>
                      <a:pt x="5" y="6"/>
                      <a:pt x="4" y="5"/>
                    </a:cubicBezTo>
                    <a:cubicBezTo>
                      <a:pt x="1" y="3"/>
                      <a:pt x="1" y="3"/>
                      <a:pt x="1" y="3"/>
                    </a:cubicBezTo>
                    <a:cubicBezTo>
                      <a:pt x="0" y="3"/>
                      <a:pt x="0" y="2"/>
                      <a:pt x="0" y="1"/>
                    </a:cubicBezTo>
                    <a:cubicBezTo>
                      <a:pt x="0" y="0"/>
                      <a:pt x="0" y="0"/>
                      <a:pt x="1" y="0"/>
                    </a:cubicBezTo>
                    <a:cubicBezTo>
                      <a:pt x="4" y="2"/>
                      <a:pt x="4" y="2"/>
                      <a:pt x="4" y="2"/>
                    </a:cubicBezTo>
                    <a:cubicBezTo>
                      <a:pt x="5" y="2"/>
                      <a:pt x="5" y="3"/>
                      <a:pt x="5" y="4"/>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1" name="Google Shape;891;g17ab430885e_1_275"/>
              <p:cNvSpPr/>
              <p:nvPr/>
            </p:nvSpPr>
            <p:spPr>
              <a:xfrm>
                <a:off x="7812" y="7309"/>
                <a:ext cx="25" cy="25"/>
              </a:xfrm>
              <a:custGeom>
                <a:avLst/>
                <a:gdLst/>
                <a:ahLst/>
                <a:cxnLst/>
                <a:rect l="l" t="t" r="r" b="b"/>
                <a:pathLst>
                  <a:path w="5" h="5" extrusionOk="0">
                    <a:moveTo>
                      <a:pt x="5" y="4"/>
                    </a:moveTo>
                    <a:cubicBezTo>
                      <a:pt x="5" y="5"/>
                      <a:pt x="5" y="5"/>
                      <a:pt x="4" y="5"/>
                    </a:cubicBezTo>
                    <a:cubicBezTo>
                      <a:pt x="1" y="3"/>
                      <a:pt x="1" y="3"/>
                      <a:pt x="1" y="3"/>
                    </a:cubicBezTo>
                    <a:cubicBezTo>
                      <a:pt x="0" y="3"/>
                      <a:pt x="0" y="2"/>
                      <a:pt x="0" y="1"/>
                    </a:cubicBezTo>
                    <a:cubicBezTo>
                      <a:pt x="0" y="0"/>
                      <a:pt x="0" y="0"/>
                      <a:pt x="1" y="0"/>
                    </a:cubicBezTo>
                    <a:cubicBezTo>
                      <a:pt x="4" y="2"/>
                      <a:pt x="4" y="2"/>
                      <a:pt x="4" y="2"/>
                    </a:cubicBezTo>
                    <a:cubicBezTo>
                      <a:pt x="5" y="2"/>
                      <a:pt x="5" y="3"/>
                      <a:pt x="5" y="4"/>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2" name="Google Shape;892;g17ab430885e_1_275"/>
              <p:cNvSpPr/>
              <p:nvPr/>
            </p:nvSpPr>
            <p:spPr>
              <a:xfrm>
                <a:off x="7812" y="7284"/>
                <a:ext cx="5" cy="15"/>
              </a:xfrm>
              <a:custGeom>
                <a:avLst/>
                <a:gdLst/>
                <a:ahLst/>
                <a:cxnLst/>
                <a:rect l="l" t="t" r="r" b="b"/>
                <a:pathLst>
                  <a:path w="5" h="15" extrusionOk="0">
                    <a:moveTo>
                      <a:pt x="5" y="15"/>
                    </a:moveTo>
                    <a:lnTo>
                      <a:pt x="0" y="10"/>
                    </a:lnTo>
                    <a:lnTo>
                      <a:pt x="0" y="0"/>
                    </a:lnTo>
                    <a:lnTo>
                      <a:pt x="5" y="5"/>
                    </a:lnTo>
                    <a:lnTo>
                      <a:pt x="5" y="15"/>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3" name="Google Shape;893;g17ab430885e_1_275"/>
              <p:cNvSpPr/>
              <p:nvPr/>
            </p:nvSpPr>
            <p:spPr>
              <a:xfrm>
                <a:off x="7822" y="729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4" name="Google Shape;894;g17ab430885e_1_275"/>
              <p:cNvSpPr/>
              <p:nvPr/>
            </p:nvSpPr>
            <p:spPr>
              <a:xfrm>
                <a:off x="7832" y="7299"/>
                <a:ext cx="5" cy="15"/>
              </a:xfrm>
              <a:custGeom>
                <a:avLst/>
                <a:gdLst/>
                <a:ahLst/>
                <a:cxnLst/>
                <a:rect l="l" t="t" r="r" b="b"/>
                <a:pathLst>
                  <a:path w="5" h="15" extrusionOk="0">
                    <a:moveTo>
                      <a:pt x="5" y="15"/>
                    </a:moveTo>
                    <a:lnTo>
                      <a:pt x="0" y="10"/>
                    </a:lnTo>
                    <a:lnTo>
                      <a:pt x="0" y="0"/>
                    </a:lnTo>
                    <a:lnTo>
                      <a:pt x="5" y="5"/>
                    </a:lnTo>
                    <a:lnTo>
                      <a:pt x="5"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5" name="Google Shape;895;g17ab430885e_1_275"/>
              <p:cNvSpPr/>
              <p:nvPr/>
            </p:nvSpPr>
            <p:spPr>
              <a:xfrm>
                <a:off x="7862" y="7294"/>
                <a:ext cx="71" cy="296"/>
              </a:xfrm>
              <a:custGeom>
                <a:avLst/>
                <a:gdLst/>
                <a:ahLst/>
                <a:cxnLst/>
                <a:rect l="l" t="t" r="r" b="b"/>
                <a:pathLst>
                  <a:path w="71" h="296" extrusionOk="0">
                    <a:moveTo>
                      <a:pt x="71" y="296"/>
                    </a:moveTo>
                    <a:lnTo>
                      <a:pt x="0" y="256"/>
                    </a:lnTo>
                    <a:lnTo>
                      <a:pt x="0" y="0"/>
                    </a:lnTo>
                    <a:lnTo>
                      <a:pt x="71" y="40"/>
                    </a:lnTo>
                    <a:lnTo>
                      <a:pt x="71" y="29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6" name="Google Shape;896;g17ab430885e_1_275"/>
              <p:cNvSpPr/>
              <p:nvPr/>
            </p:nvSpPr>
            <p:spPr>
              <a:xfrm>
                <a:off x="7872" y="7314"/>
                <a:ext cx="45" cy="256"/>
              </a:xfrm>
              <a:custGeom>
                <a:avLst/>
                <a:gdLst/>
                <a:ahLst/>
                <a:cxnLst/>
                <a:rect l="l" t="t" r="r" b="b"/>
                <a:pathLst>
                  <a:path w="45" h="256" extrusionOk="0">
                    <a:moveTo>
                      <a:pt x="0" y="231"/>
                    </a:moveTo>
                    <a:lnTo>
                      <a:pt x="0" y="0"/>
                    </a:lnTo>
                    <a:lnTo>
                      <a:pt x="45" y="30"/>
                    </a:lnTo>
                    <a:lnTo>
                      <a:pt x="45" y="256"/>
                    </a:lnTo>
                    <a:lnTo>
                      <a:pt x="0" y="23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7" name="Google Shape;897;g17ab430885e_1_275"/>
              <p:cNvSpPr/>
              <p:nvPr/>
            </p:nvSpPr>
            <p:spPr>
              <a:xfrm>
                <a:off x="7882" y="7409"/>
                <a:ext cx="25" cy="141"/>
              </a:xfrm>
              <a:custGeom>
                <a:avLst/>
                <a:gdLst/>
                <a:ahLst/>
                <a:cxnLst/>
                <a:rect l="l" t="t" r="r" b="b"/>
                <a:pathLst>
                  <a:path w="5" h="28" extrusionOk="0">
                    <a:moveTo>
                      <a:pt x="5" y="26"/>
                    </a:moveTo>
                    <a:cubicBezTo>
                      <a:pt x="5" y="28"/>
                      <a:pt x="4" y="28"/>
                      <a:pt x="3" y="27"/>
                    </a:cubicBezTo>
                    <a:cubicBezTo>
                      <a:pt x="1" y="27"/>
                      <a:pt x="0" y="25"/>
                      <a:pt x="0" y="23"/>
                    </a:cubicBezTo>
                    <a:cubicBezTo>
                      <a:pt x="0" y="2"/>
                      <a:pt x="0" y="2"/>
                      <a:pt x="0" y="2"/>
                    </a:cubicBezTo>
                    <a:cubicBezTo>
                      <a:pt x="0" y="1"/>
                      <a:pt x="1" y="0"/>
                      <a:pt x="3" y="1"/>
                    </a:cubicBezTo>
                    <a:cubicBezTo>
                      <a:pt x="4" y="2"/>
                      <a:pt x="5" y="4"/>
                      <a:pt x="5" y="5"/>
                    </a:cubicBezTo>
                    <a:lnTo>
                      <a:pt x="5" y="2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8" name="Google Shape;898;g17ab430885e_1_275"/>
              <p:cNvSpPr/>
              <p:nvPr/>
            </p:nvSpPr>
            <p:spPr>
              <a:xfrm>
                <a:off x="7882" y="7374"/>
                <a:ext cx="30" cy="30"/>
              </a:xfrm>
              <a:custGeom>
                <a:avLst/>
                <a:gdLst/>
                <a:ahLst/>
                <a:cxnLst/>
                <a:rect l="l" t="t" r="r" b="b"/>
                <a:pathLst>
                  <a:path w="6" h="6" extrusionOk="0">
                    <a:moveTo>
                      <a:pt x="6" y="5"/>
                    </a:moveTo>
                    <a:cubicBezTo>
                      <a:pt x="6" y="5"/>
                      <a:pt x="5" y="6"/>
                      <a:pt x="4" y="5"/>
                    </a:cubicBezTo>
                    <a:cubicBezTo>
                      <a:pt x="1" y="4"/>
                      <a:pt x="1" y="4"/>
                      <a:pt x="1" y="4"/>
                    </a:cubicBezTo>
                    <a:cubicBezTo>
                      <a:pt x="0" y="3"/>
                      <a:pt x="0" y="2"/>
                      <a:pt x="0" y="1"/>
                    </a:cubicBezTo>
                    <a:cubicBezTo>
                      <a:pt x="0" y="0"/>
                      <a:pt x="0" y="0"/>
                      <a:pt x="1" y="1"/>
                    </a:cubicBezTo>
                    <a:cubicBezTo>
                      <a:pt x="4" y="2"/>
                      <a:pt x="4" y="2"/>
                      <a:pt x="4" y="2"/>
                    </a:cubicBezTo>
                    <a:cubicBezTo>
                      <a:pt x="5" y="3"/>
                      <a:pt x="6" y="4"/>
                      <a:pt x="6" y="5"/>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899" name="Google Shape;899;g17ab430885e_1_275"/>
              <p:cNvSpPr/>
              <p:nvPr/>
            </p:nvSpPr>
            <p:spPr>
              <a:xfrm>
                <a:off x="7882" y="7349"/>
                <a:ext cx="30" cy="30"/>
              </a:xfrm>
              <a:custGeom>
                <a:avLst/>
                <a:gdLst/>
                <a:ahLst/>
                <a:cxnLst/>
                <a:rect l="l" t="t" r="r" b="b"/>
                <a:pathLst>
                  <a:path w="6" h="6" extrusionOk="0">
                    <a:moveTo>
                      <a:pt x="6" y="4"/>
                    </a:moveTo>
                    <a:cubicBezTo>
                      <a:pt x="6" y="5"/>
                      <a:pt x="5" y="6"/>
                      <a:pt x="4" y="5"/>
                    </a:cubicBezTo>
                    <a:cubicBezTo>
                      <a:pt x="1" y="3"/>
                      <a:pt x="1" y="3"/>
                      <a:pt x="1" y="3"/>
                    </a:cubicBezTo>
                    <a:cubicBezTo>
                      <a:pt x="0" y="3"/>
                      <a:pt x="0" y="2"/>
                      <a:pt x="0" y="1"/>
                    </a:cubicBezTo>
                    <a:cubicBezTo>
                      <a:pt x="0" y="0"/>
                      <a:pt x="0" y="0"/>
                      <a:pt x="1" y="0"/>
                    </a:cubicBezTo>
                    <a:cubicBezTo>
                      <a:pt x="4" y="2"/>
                      <a:pt x="4" y="2"/>
                      <a:pt x="4" y="2"/>
                    </a:cubicBezTo>
                    <a:cubicBezTo>
                      <a:pt x="5" y="2"/>
                      <a:pt x="6" y="3"/>
                      <a:pt x="6" y="4"/>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0" name="Google Shape;900;g17ab430885e_1_275"/>
              <p:cNvSpPr/>
              <p:nvPr/>
            </p:nvSpPr>
            <p:spPr>
              <a:xfrm>
                <a:off x="7882" y="7329"/>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1" name="Google Shape;901;g17ab430885e_1_275"/>
              <p:cNvSpPr/>
              <p:nvPr/>
            </p:nvSpPr>
            <p:spPr>
              <a:xfrm>
                <a:off x="7892" y="7334"/>
                <a:ext cx="5" cy="15"/>
              </a:xfrm>
              <a:custGeom>
                <a:avLst/>
                <a:gdLst/>
                <a:ahLst/>
                <a:cxnLst/>
                <a:rect l="l" t="t" r="r" b="b"/>
                <a:pathLst>
                  <a:path w="5" h="15" extrusionOk="0">
                    <a:moveTo>
                      <a:pt x="5" y="15"/>
                    </a:moveTo>
                    <a:lnTo>
                      <a:pt x="0" y="10"/>
                    </a:lnTo>
                    <a:lnTo>
                      <a:pt x="0" y="0"/>
                    </a:lnTo>
                    <a:lnTo>
                      <a:pt x="5" y="0"/>
                    </a:lnTo>
                    <a:lnTo>
                      <a:pt x="5"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2" name="Google Shape;902;g17ab430885e_1_275"/>
              <p:cNvSpPr/>
              <p:nvPr/>
            </p:nvSpPr>
            <p:spPr>
              <a:xfrm>
                <a:off x="7907" y="7339"/>
                <a:ext cx="5" cy="15"/>
              </a:xfrm>
              <a:custGeom>
                <a:avLst/>
                <a:gdLst/>
                <a:ahLst/>
                <a:cxnLst/>
                <a:rect l="l" t="t" r="r" b="b"/>
                <a:pathLst>
                  <a:path w="5" h="15" extrusionOk="0">
                    <a:moveTo>
                      <a:pt x="5" y="15"/>
                    </a:moveTo>
                    <a:lnTo>
                      <a:pt x="0" y="10"/>
                    </a:lnTo>
                    <a:lnTo>
                      <a:pt x="0" y="0"/>
                    </a:lnTo>
                    <a:lnTo>
                      <a:pt x="5" y="5"/>
                    </a:lnTo>
                    <a:lnTo>
                      <a:pt x="5"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3" name="Google Shape;903;g17ab430885e_1_275"/>
              <p:cNvSpPr/>
              <p:nvPr/>
            </p:nvSpPr>
            <p:spPr>
              <a:xfrm>
                <a:off x="7933" y="7334"/>
                <a:ext cx="70" cy="297"/>
              </a:xfrm>
              <a:custGeom>
                <a:avLst/>
                <a:gdLst/>
                <a:ahLst/>
                <a:cxnLst/>
                <a:rect l="l" t="t" r="r" b="b"/>
                <a:pathLst>
                  <a:path w="70" h="297" extrusionOk="0">
                    <a:moveTo>
                      <a:pt x="70" y="297"/>
                    </a:moveTo>
                    <a:lnTo>
                      <a:pt x="0" y="256"/>
                    </a:lnTo>
                    <a:lnTo>
                      <a:pt x="0" y="0"/>
                    </a:lnTo>
                    <a:lnTo>
                      <a:pt x="70" y="40"/>
                    </a:lnTo>
                    <a:lnTo>
                      <a:pt x="70" y="297"/>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4" name="Google Shape;904;g17ab430885e_1_275"/>
              <p:cNvSpPr/>
              <p:nvPr/>
            </p:nvSpPr>
            <p:spPr>
              <a:xfrm>
                <a:off x="7943" y="7359"/>
                <a:ext cx="50" cy="251"/>
              </a:xfrm>
              <a:custGeom>
                <a:avLst/>
                <a:gdLst/>
                <a:ahLst/>
                <a:cxnLst/>
                <a:rect l="l" t="t" r="r" b="b"/>
                <a:pathLst>
                  <a:path w="50" h="251" extrusionOk="0">
                    <a:moveTo>
                      <a:pt x="0" y="226"/>
                    </a:moveTo>
                    <a:lnTo>
                      <a:pt x="0" y="0"/>
                    </a:lnTo>
                    <a:lnTo>
                      <a:pt x="50" y="25"/>
                    </a:lnTo>
                    <a:lnTo>
                      <a:pt x="50" y="251"/>
                    </a:lnTo>
                    <a:lnTo>
                      <a:pt x="0"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5" name="Google Shape;905;g17ab430885e_1_275"/>
              <p:cNvSpPr/>
              <p:nvPr/>
            </p:nvSpPr>
            <p:spPr>
              <a:xfrm>
                <a:off x="7953" y="7455"/>
                <a:ext cx="25" cy="135"/>
              </a:xfrm>
              <a:custGeom>
                <a:avLst/>
                <a:gdLst/>
                <a:ahLst/>
                <a:cxnLst/>
                <a:rect l="l" t="t" r="r" b="b"/>
                <a:pathLst>
                  <a:path w="5" h="27" extrusionOk="0">
                    <a:moveTo>
                      <a:pt x="5" y="25"/>
                    </a:moveTo>
                    <a:cubicBezTo>
                      <a:pt x="5" y="27"/>
                      <a:pt x="4" y="27"/>
                      <a:pt x="3" y="27"/>
                    </a:cubicBezTo>
                    <a:cubicBezTo>
                      <a:pt x="2" y="26"/>
                      <a:pt x="0" y="24"/>
                      <a:pt x="0" y="22"/>
                    </a:cubicBezTo>
                    <a:cubicBezTo>
                      <a:pt x="0" y="2"/>
                      <a:pt x="0" y="2"/>
                      <a:pt x="0" y="2"/>
                    </a:cubicBezTo>
                    <a:cubicBezTo>
                      <a:pt x="0" y="0"/>
                      <a:pt x="2" y="0"/>
                      <a:pt x="3" y="0"/>
                    </a:cubicBezTo>
                    <a:cubicBezTo>
                      <a:pt x="4" y="1"/>
                      <a:pt x="5" y="3"/>
                      <a:pt x="5" y="5"/>
                    </a:cubicBezTo>
                    <a:lnTo>
                      <a:pt x="5"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6" name="Google Shape;906;g17ab430885e_1_275"/>
              <p:cNvSpPr/>
              <p:nvPr/>
            </p:nvSpPr>
            <p:spPr>
              <a:xfrm>
                <a:off x="7953" y="7414"/>
                <a:ext cx="30" cy="30"/>
              </a:xfrm>
              <a:custGeom>
                <a:avLst/>
                <a:gdLst/>
                <a:ahLst/>
                <a:cxnLst/>
                <a:rect l="l" t="t" r="r" b="b"/>
                <a:pathLst>
                  <a:path w="6" h="6" extrusionOk="0">
                    <a:moveTo>
                      <a:pt x="6" y="5"/>
                    </a:moveTo>
                    <a:cubicBezTo>
                      <a:pt x="6" y="6"/>
                      <a:pt x="5" y="6"/>
                      <a:pt x="4" y="6"/>
                    </a:cubicBezTo>
                    <a:cubicBezTo>
                      <a:pt x="2" y="4"/>
                      <a:pt x="2" y="4"/>
                      <a:pt x="2" y="4"/>
                    </a:cubicBezTo>
                    <a:cubicBezTo>
                      <a:pt x="1" y="3"/>
                      <a:pt x="0" y="2"/>
                      <a:pt x="0" y="1"/>
                    </a:cubicBezTo>
                    <a:cubicBezTo>
                      <a:pt x="0" y="1"/>
                      <a:pt x="1" y="0"/>
                      <a:pt x="2" y="1"/>
                    </a:cubicBezTo>
                    <a:cubicBezTo>
                      <a:pt x="4" y="2"/>
                      <a:pt x="4" y="2"/>
                      <a:pt x="4" y="2"/>
                    </a:cubicBezTo>
                    <a:cubicBezTo>
                      <a:pt x="5" y="3"/>
                      <a:pt x="6" y="4"/>
                      <a:pt x="6" y="5"/>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7" name="Google Shape;907;g17ab430885e_1_275"/>
              <p:cNvSpPr/>
              <p:nvPr/>
            </p:nvSpPr>
            <p:spPr>
              <a:xfrm>
                <a:off x="7953" y="7389"/>
                <a:ext cx="30" cy="30"/>
              </a:xfrm>
              <a:custGeom>
                <a:avLst/>
                <a:gdLst/>
                <a:ahLst/>
                <a:cxnLst/>
                <a:rect l="l" t="t" r="r" b="b"/>
                <a:pathLst>
                  <a:path w="6" h="6" extrusionOk="0">
                    <a:moveTo>
                      <a:pt x="6" y="5"/>
                    </a:moveTo>
                    <a:cubicBezTo>
                      <a:pt x="6" y="5"/>
                      <a:pt x="5" y="6"/>
                      <a:pt x="4" y="5"/>
                    </a:cubicBezTo>
                    <a:cubicBezTo>
                      <a:pt x="2" y="4"/>
                      <a:pt x="2" y="4"/>
                      <a:pt x="2" y="4"/>
                    </a:cubicBezTo>
                    <a:cubicBezTo>
                      <a:pt x="1" y="3"/>
                      <a:pt x="0" y="2"/>
                      <a:pt x="0" y="1"/>
                    </a:cubicBezTo>
                    <a:cubicBezTo>
                      <a:pt x="0" y="0"/>
                      <a:pt x="1" y="0"/>
                      <a:pt x="2" y="0"/>
                    </a:cubicBezTo>
                    <a:cubicBezTo>
                      <a:pt x="4" y="2"/>
                      <a:pt x="4" y="2"/>
                      <a:pt x="4" y="2"/>
                    </a:cubicBezTo>
                    <a:cubicBezTo>
                      <a:pt x="5" y="3"/>
                      <a:pt x="6" y="4"/>
                      <a:pt x="6" y="5"/>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8" name="Google Shape;908;g17ab430885e_1_275"/>
              <p:cNvSpPr/>
              <p:nvPr/>
            </p:nvSpPr>
            <p:spPr>
              <a:xfrm>
                <a:off x="7953" y="7369"/>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09" name="Google Shape;909;g17ab430885e_1_275"/>
              <p:cNvSpPr/>
              <p:nvPr/>
            </p:nvSpPr>
            <p:spPr>
              <a:xfrm>
                <a:off x="7963" y="7374"/>
                <a:ext cx="10" cy="15"/>
              </a:xfrm>
              <a:custGeom>
                <a:avLst/>
                <a:gdLst/>
                <a:ahLst/>
                <a:cxnLst/>
                <a:rect l="l" t="t" r="r" b="b"/>
                <a:pathLst>
                  <a:path w="10" h="15" extrusionOk="0">
                    <a:moveTo>
                      <a:pt x="10" y="15"/>
                    </a:moveTo>
                    <a:lnTo>
                      <a:pt x="0" y="10"/>
                    </a:lnTo>
                    <a:lnTo>
                      <a:pt x="0" y="0"/>
                    </a:lnTo>
                    <a:lnTo>
                      <a:pt x="10" y="5"/>
                    </a:lnTo>
                    <a:lnTo>
                      <a:pt x="10"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0" name="Google Shape;910;g17ab430885e_1_275"/>
              <p:cNvSpPr/>
              <p:nvPr/>
            </p:nvSpPr>
            <p:spPr>
              <a:xfrm>
                <a:off x="7978" y="7379"/>
                <a:ext cx="5" cy="15"/>
              </a:xfrm>
              <a:custGeom>
                <a:avLst/>
                <a:gdLst/>
                <a:ahLst/>
                <a:cxnLst/>
                <a:rect l="l" t="t" r="r" b="b"/>
                <a:pathLst>
                  <a:path w="5" h="15" extrusionOk="0">
                    <a:moveTo>
                      <a:pt x="5" y="15"/>
                    </a:moveTo>
                    <a:lnTo>
                      <a:pt x="0" y="15"/>
                    </a:lnTo>
                    <a:lnTo>
                      <a:pt x="0" y="0"/>
                    </a:lnTo>
                    <a:lnTo>
                      <a:pt x="5" y="5"/>
                    </a:lnTo>
                    <a:lnTo>
                      <a:pt x="5"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1" name="Google Shape;911;g17ab430885e_1_275"/>
              <p:cNvSpPr/>
              <p:nvPr/>
            </p:nvSpPr>
            <p:spPr>
              <a:xfrm>
                <a:off x="8003" y="7374"/>
                <a:ext cx="71" cy="302"/>
              </a:xfrm>
              <a:custGeom>
                <a:avLst/>
                <a:gdLst/>
                <a:ahLst/>
                <a:cxnLst/>
                <a:rect l="l" t="t" r="r" b="b"/>
                <a:pathLst>
                  <a:path w="71" h="302" extrusionOk="0">
                    <a:moveTo>
                      <a:pt x="71" y="302"/>
                    </a:moveTo>
                    <a:lnTo>
                      <a:pt x="0" y="257"/>
                    </a:lnTo>
                    <a:lnTo>
                      <a:pt x="0" y="0"/>
                    </a:lnTo>
                    <a:lnTo>
                      <a:pt x="71" y="45"/>
                    </a:lnTo>
                    <a:lnTo>
                      <a:pt x="71" y="302"/>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2" name="Google Shape;912;g17ab430885e_1_275"/>
              <p:cNvSpPr/>
              <p:nvPr/>
            </p:nvSpPr>
            <p:spPr>
              <a:xfrm>
                <a:off x="8018" y="7399"/>
                <a:ext cx="46" cy="252"/>
              </a:xfrm>
              <a:custGeom>
                <a:avLst/>
                <a:gdLst/>
                <a:ahLst/>
                <a:cxnLst/>
                <a:rect l="l" t="t" r="r" b="b"/>
                <a:pathLst>
                  <a:path w="46" h="252" extrusionOk="0">
                    <a:moveTo>
                      <a:pt x="0" y="227"/>
                    </a:moveTo>
                    <a:lnTo>
                      <a:pt x="0" y="0"/>
                    </a:lnTo>
                    <a:lnTo>
                      <a:pt x="46" y="25"/>
                    </a:lnTo>
                    <a:lnTo>
                      <a:pt x="46" y="252"/>
                    </a:lnTo>
                    <a:lnTo>
                      <a:pt x="0" y="22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3" name="Google Shape;913;g17ab430885e_1_275"/>
              <p:cNvSpPr/>
              <p:nvPr/>
            </p:nvSpPr>
            <p:spPr>
              <a:xfrm>
                <a:off x="8028" y="7495"/>
                <a:ext cx="25" cy="141"/>
              </a:xfrm>
              <a:custGeom>
                <a:avLst/>
                <a:gdLst/>
                <a:ahLst/>
                <a:cxnLst/>
                <a:rect l="l" t="t" r="r" b="b"/>
                <a:pathLst>
                  <a:path w="5" h="28" extrusionOk="0">
                    <a:moveTo>
                      <a:pt x="5" y="26"/>
                    </a:moveTo>
                    <a:cubicBezTo>
                      <a:pt x="5" y="27"/>
                      <a:pt x="4" y="28"/>
                      <a:pt x="2" y="27"/>
                    </a:cubicBezTo>
                    <a:cubicBezTo>
                      <a:pt x="1" y="26"/>
                      <a:pt x="0" y="24"/>
                      <a:pt x="0" y="23"/>
                    </a:cubicBezTo>
                    <a:cubicBezTo>
                      <a:pt x="0" y="2"/>
                      <a:pt x="0" y="2"/>
                      <a:pt x="0" y="2"/>
                    </a:cubicBezTo>
                    <a:cubicBezTo>
                      <a:pt x="0" y="0"/>
                      <a:pt x="1" y="0"/>
                      <a:pt x="2" y="1"/>
                    </a:cubicBezTo>
                    <a:cubicBezTo>
                      <a:pt x="4" y="1"/>
                      <a:pt x="5" y="3"/>
                      <a:pt x="5" y="5"/>
                    </a:cubicBezTo>
                    <a:lnTo>
                      <a:pt x="5" y="2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4" name="Google Shape;914;g17ab430885e_1_275"/>
              <p:cNvSpPr/>
              <p:nvPr/>
            </p:nvSpPr>
            <p:spPr>
              <a:xfrm>
                <a:off x="8023" y="7460"/>
                <a:ext cx="30" cy="25"/>
              </a:xfrm>
              <a:custGeom>
                <a:avLst/>
                <a:gdLst/>
                <a:ahLst/>
                <a:cxnLst/>
                <a:rect l="l" t="t" r="r" b="b"/>
                <a:pathLst>
                  <a:path w="6" h="5" extrusionOk="0">
                    <a:moveTo>
                      <a:pt x="6" y="4"/>
                    </a:moveTo>
                    <a:cubicBezTo>
                      <a:pt x="6" y="5"/>
                      <a:pt x="5" y="5"/>
                      <a:pt x="5" y="5"/>
                    </a:cubicBezTo>
                    <a:cubicBezTo>
                      <a:pt x="2" y="3"/>
                      <a:pt x="2" y="3"/>
                      <a:pt x="2" y="3"/>
                    </a:cubicBezTo>
                    <a:cubicBezTo>
                      <a:pt x="1" y="3"/>
                      <a:pt x="0" y="2"/>
                      <a:pt x="0" y="1"/>
                    </a:cubicBezTo>
                    <a:cubicBezTo>
                      <a:pt x="0" y="0"/>
                      <a:pt x="1" y="0"/>
                      <a:pt x="2" y="0"/>
                    </a:cubicBezTo>
                    <a:cubicBezTo>
                      <a:pt x="5" y="2"/>
                      <a:pt x="5" y="2"/>
                      <a:pt x="5" y="2"/>
                    </a:cubicBezTo>
                    <a:cubicBezTo>
                      <a:pt x="5" y="2"/>
                      <a:pt x="6" y="3"/>
                      <a:pt x="6" y="4"/>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5" name="Google Shape;915;g17ab430885e_1_275"/>
              <p:cNvSpPr/>
              <p:nvPr/>
            </p:nvSpPr>
            <p:spPr>
              <a:xfrm>
                <a:off x="8023" y="7429"/>
                <a:ext cx="30" cy="31"/>
              </a:xfrm>
              <a:custGeom>
                <a:avLst/>
                <a:gdLst/>
                <a:ahLst/>
                <a:cxnLst/>
                <a:rect l="l" t="t" r="r" b="b"/>
                <a:pathLst>
                  <a:path w="6" h="6" extrusionOk="0">
                    <a:moveTo>
                      <a:pt x="6" y="5"/>
                    </a:moveTo>
                    <a:cubicBezTo>
                      <a:pt x="6" y="6"/>
                      <a:pt x="5" y="6"/>
                      <a:pt x="5" y="6"/>
                    </a:cubicBezTo>
                    <a:cubicBezTo>
                      <a:pt x="2" y="4"/>
                      <a:pt x="2" y="4"/>
                      <a:pt x="2" y="4"/>
                    </a:cubicBezTo>
                    <a:cubicBezTo>
                      <a:pt x="1" y="3"/>
                      <a:pt x="0" y="2"/>
                      <a:pt x="0" y="1"/>
                    </a:cubicBezTo>
                    <a:cubicBezTo>
                      <a:pt x="0" y="1"/>
                      <a:pt x="1" y="0"/>
                      <a:pt x="2" y="1"/>
                    </a:cubicBezTo>
                    <a:cubicBezTo>
                      <a:pt x="5" y="2"/>
                      <a:pt x="5" y="2"/>
                      <a:pt x="5" y="2"/>
                    </a:cubicBezTo>
                    <a:cubicBezTo>
                      <a:pt x="5" y="3"/>
                      <a:pt x="6" y="4"/>
                      <a:pt x="6" y="5"/>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6" name="Google Shape;916;g17ab430885e_1_275"/>
              <p:cNvSpPr/>
              <p:nvPr/>
            </p:nvSpPr>
            <p:spPr>
              <a:xfrm>
                <a:off x="8023" y="7409"/>
                <a:ext cx="5" cy="15"/>
              </a:xfrm>
              <a:custGeom>
                <a:avLst/>
                <a:gdLst/>
                <a:ahLst/>
                <a:cxnLst/>
                <a:rect l="l" t="t" r="r" b="b"/>
                <a:pathLst>
                  <a:path w="5" h="15" extrusionOk="0">
                    <a:moveTo>
                      <a:pt x="5" y="15"/>
                    </a:moveTo>
                    <a:lnTo>
                      <a:pt x="0" y="10"/>
                    </a:lnTo>
                    <a:lnTo>
                      <a:pt x="0" y="0"/>
                    </a:lnTo>
                    <a:lnTo>
                      <a:pt x="5" y="5"/>
                    </a:lnTo>
                    <a:lnTo>
                      <a:pt x="5" y="15"/>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7" name="Google Shape;917;g17ab430885e_1_275"/>
              <p:cNvSpPr/>
              <p:nvPr/>
            </p:nvSpPr>
            <p:spPr>
              <a:xfrm>
                <a:off x="8038" y="7414"/>
                <a:ext cx="5" cy="15"/>
              </a:xfrm>
              <a:custGeom>
                <a:avLst/>
                <a:gdLst/>
                <a:ahLst/>
                <a:cxnLst/>
                <a:rect l="l" t="t" r="r" b="b"/>
                <a:pathLst>
                  <a:path w="5" h="15" extrusionOk="0">
                    <a:moveTo>
                      <a:pt x="5" y="15"/>
                    </a:moveTo>
                    <a:lnTo>
                      <a:pt x="0" y="10"/>
                    </a:lnTo>
                    <a:lnTo>
                      <a:pt x="0" y="0"/>
                    </a:lnTo>
                    <a:lnTo>
                      <a:pt x="5" y="5"/>
                    </a:lnTo>
                    <a:lnTo>
                      <a:pt x="5"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8" name="Google Shape;918;g17ab430885e_1_275"/>
              <p:cNvSpPr/>
              <p:nvPr/>
            </p:nvSpPr>
            <p:spPr>
              <a:xfrm>
                <a:off x="8048" y="742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19" name="Google Shape;919;g17ab430885e_1_275"/>
              <p:cNvSpPr/>
              <p:nvPr/>
            </p:nvSpPr>
            <p:spPr>
              <a:xfrm>
                <a:off x="7731" y="7490"/>
                <a:ext cx="46" cy="45"/>
              </a:xfrm>
              <a:custGeom>
                <a:avLst/>
                <a:gdLst/>
                <a:ahLst/>
                <a:cxnLst/>
                <a:rect l="l" t="t" r="r" b="b"/>
                <a:pathLst>
                  <a:path w="46" h="45" extrusionOk="0">
                    <a:moveTo>
                      <a:pt x="46" y="45"/>
                    </a:moveTo>
                    <a:lnTo>
                      <a:pt x="0" y="20"/>
                    </a:lnTo>
                    <a:lnTo>
                      <a:pt x="0" y="0"/>
                    </a:lnTo>
                    <a:lnTo>
                      <a:pt x="46" y="25"/>
                    </a:lnTo>
                    <a:lnTo>
                      <a:pt x="46" y="45"/>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0" name="Google Shape;920;g17ab430885e_1_275"/>
              <p:cNvSpPr/>
              <p:nvPr/>
            </p:nvSpPr>
            <p:spPr>
              <a:xfrm>
                <a:off x="7802" y="7530"/>
                <a:ext cx="45" cy="45"/>
              </a:xfrm>
              <a:custGeom>
                <a:avLst/>
                <a:gdLst/>
                <a:ahLst/>
                <a:cxnLst/>
                <a:rect l="l" t="t" r="r" b="b"/>
                <a:pathLst>
                  <a:path w="45" h="45" extrusionOk="0">
                    <a:moveTo>
                      <a:pt x="45" y="45"/>
                    </a:moveTo>
                    <a:lnTo>
                      <a:pt x="0" y="20"/>
                    </a:lnTo>
                    <a:lnTo>
                      <a:pt x="0" y="0"/>
                    </a:lnTo>
                    <a:lnTo>
                      <a:pt x="45" y="25"/>
                    </a:lnTo>
                    <a:lnTo>
                      <a:pt x="45" y="4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1" name="Google Shape;921;g17ab430885e_1_275"/>
              <p:cNvSpPr/>
              <p:nvPr/>
            </p:nvSpPr>
            <p:spPr>
              <a:xfrm>
                <a:off x="7902" y="7585"/>
                <a:ext cx="15" cy="30"/>
              </a:xfrm>
              <a:custGeom>
                <a:avLst/>
                <a:gdLst/>
                <a:ahLst/>
                <a:cxnLst/>
                <a:rect l="l" t="t" r="r" b="b"/>
                <a:pathLst>
                  <a:path w="15" h="30" extrusionOk="0">
                    <a:moveTo>
                      <a:pt x="15" y="30"/>
                    </a:moveTo>
                    <a:lnTo>
                      <a:pt x="0" y="20"/>
                    </a:lnTo>
                    <a:lnTo>
                      <a:pt x="0" y="0"/>
                    </a:lnTo>
                    <a:lnTo>
                      <a:pt x="15" y="10"/>
                    </a:lnTo>
                    <a:lnTo>
                      <a:pt x="15" y="3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2" name="Google Shape;922;g17ab430885e_1_275"/>
              <p:cNvSpPr/>
              <p:nvPr/>
            </p:nvSpPr>
            <p:spPr>
              <a:xfrm>
                <a:off x="7943" y="7610"/>
                <a:ext cx="50" cy="51"/>
              </a:xfrm>
              <a:custGeom>
                <a:avLst/>
                <a:gdLst/>
                <a:ahLst/>
                <a:cxnLst/>
                <a:rect l="l" t="t" r="r" b="b"/>
                <a:pathLst>
                  <a:path w="50" h="51" extrusionOk="0">
                    <a:moveTo>
                      <a:pt x="50" y="51"/>
                    </a:moveTo>
                    <a:lnTo>
                      <a:pt x="0" y="21"/>
                    </a:lnTo>
                    <a:lnTo>
                      <a:pt x="0" y="0"/>
                    </a:lnTo>
                    <a:lnTo>
                      <a:pt x="50" y="31"/>
                    </a:lnTo>
                    <a:lnTo>
                      <a:pt x="50" y="5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3" name="Google Shape;923;g17ab430885e_1_275"/>
              <p:cNvSpPr/>
              <p:nvPr/>
            </p:nvSpPr>
            <p:spPr>
              <a:xfrm>
                <a:off x="8018" y="7651"/>
                <a:ext cx="46" cy="50"/>
              </a:xfrm>
              <a:custGeom>
                <a:avLst/>
                <a:gdLst/>
                <a:ahLst/>
                <a:cxnLst/>
                <a:rect l="l" t="t" r="r" b="b"/>
                <a:pathLst>
                  <a:path w="46" h="50" extrusionOk="0">
                    <a:moveTo>
                      <a:pt x="46" y="50"/>
                    </a:moveTo>
                    <a:lnTo>
                      <a:pt x="0" y="20"/>
                    </a:lnTo>
                    <a:lnTo>
                      <a:pt x="0" y="0"/>
                    </a:lnTo>
                    <a:lnTo>
                      <a:pt x="46" y="30"/>
                    </a:lnTo>
                    <a:lnTo>
                      <a:pt x="46" y="5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4" name="Google Shape;924;g17ab430885e_1_275"/>
              <p:cNvSpPr/>
              <p:nvPr/>
            </p:nvSpPr>
            <p:spPr>
              <a:xfrm>
                <a:off x="7872" y="7570"/>
                <a:ext cx="20" cy="30"/>
              </a:xfrm>
              <a:custGeom>
                <a:avLst/>
                <a:gdLst/>
                <a:ahLst/>
                <a:cxnLst/>
                <a:rect l="l" t="t" r="r" b="b"/>
                <a:pathLst>
                  <a:path w="20" h="30" extrusionOk="0">
                    <a:moveTo>
                      <a:pt x="20" y="30"/>
                    </a:moveTo>
                    <a:lnTo>
                      <a:pt x="0" y="20"/>
                    </a:lnTo>
                    <a:lnTo>
                      <a:pt x="0" y="0"/>
                    </a:lnTo>
                    <a:lnTo>
                      <a:pt x="20" y="10"/>
                    </a:lnTo>
                    <a:lnTo>
                      <a:pt x="20" y="3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5" name="Google Shape;925;g17ab430885e_1_275"/>
              <p:cNvSpPr/>
              <p:nvPr/>
            </p:nvSpPr>
            <p:spPr>
              <a:xfrm>
                <a:off x="7636" y="7098"/>
                <a:ext cx="956" cy="553"/>
              </a:xfrm>
              <a:custGeom>
                <a:avLst/>
                <a:gdLst/>
                <a:ahLst/>
                <a:cxnLst/>
                <a:rect l="l" t="t" r="r" b="b"/>
                <a:pathLst>
                  <a:path w="956" h="553" extrusionOk="0">
                    <a:moveTo>
                      <a:pt x="35" y="0"/>
                    </a:moveTo>
                    <a:lnTo>
                      <a:pt x="956" y="528"/>
                    </a:lnTo>
                    <a:lnTo>
                      <a:pt x="916" y="553"/>
                    </a:lnTo>
                    <a:lnTo>
                      <a:pt x="0" y="20"/>
                    </a:lnTo>
                    <a:lnTo>
                      <a:pt x="3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6" name="Google Shape;926;g17ab430885e_1_275"/>
              <p:cNvSpPr/>
              <p:nvPr/>
            </p:nvSpPr>
            <p:spPr>
              <a:xfrm>
                <a:off x="8552" y="7626"/>
                <a:ext cx="40" cy="387"/>
              </a:xfrm>
              <a:custGeom>
                <a:avLst/>
                <a:gdLst/>
                <a:ahLst/>
                <a:cxnLst/>
                <a:rect l="l" t="t" r="r" b="b"/>
                <a:pathLst>
                  <a:path w="40" h="387" extrusionOk="0">
                    <a:moveTo>
                      <a:pt x="40" y="367"/>
                    </a:moveTo>
                    <a:lnTo>
                      <a:pt x="40" y="0"/>
                    </a:lnTo>
                    <a:lnTo>
                      <a:pt x="0" y="25"/>
                    </a:lnTo>
                    <a:lnTo>
                      <a:pt x="0" y="387"/>
                    </a:lnTo>
                    <a:lnTo>
                      <a:pt x="40" y="367"/>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7" name="Google Shape;927;g17ab430885e_1_275"/>
              <p:cNvSpPr/>
              <p:nvPr/>
            </p:nvSpPr>
            <p:spPr>
              <a:xfrm>
                <a:off x="7867" y="6821"/>
                <a:ext cx="816" cy="478"/>
              </a:xfrm>
              <a:custGeom>
                <a:avLst/>
                <a:gdLst/>
                <a:ahLst/>
                <a:cxnLst/>
                <a:rect l="l" t="t" r="r" b="b"/>
                <a:pathLst>
                  <a:path w="162" h="95" extrusionOk="0">
                    <a:moveTo>
                      <a:pt x="162" y="35"/>
                    </a:moveTo>
                    <a:cubicBezTo>
                      <a:pt x="161" y="38"/>
                      <a:pt x="159" y="40"/>
                      <a:pt x="156" y="42"/>
                    </a:cubicBezTo>
                    <a:cubicBezTo>
                      <a:pt x="72" y="90"/>
                      <a:pt x="72" y="90"/>
                      <a:pt x="72" y="90"/>
                    </a:cubicBezTo>
                    <a:cubicBezTo>
                      <a:pt x="64" y="95"/>
                      <a:pt x="52" y="95"/>
                      <a:pt x="44" y="90"/>
                    </a:cubicBezTo>
                    <a:cubicBezTo>
                      <a:pt x="7" y="69"/>
                      <a:pt x="7" y="69"/>
                      <a:pt x="7" y="69"/>
                    </a:cubicBezTo>
                    <a:cubicBezTo>
                      <a:pt x="4" y="67"/>
                      <a:pt x="2" y="65"/>
                      <a:pt x="1" y="62"/>
                    </a:cubicBezTo>
                    <a:cubicBezTo>
                      <a:pt x="0" y="59"/>
                      <a:pt x="2" y="55"/>
                      <a:pt x="7" y="53"/>
                    </a:cubicBezTo>
                    <a:cubicBezTo>
                      <a:pt x="91" y="4"/>
                      <a:pt x="91" y="4"/>
                      <a:pt x="91" y="4"/>
                    </a:cubicBezTo>
                    <a:cubicBezTo>
                      <a:pt x="98" y="0"/>
                      <a:pt x="111" y="0"/>
                      <a:pt x="119" y="4"/>
                    </a:cubicBezTo>
                    <a:cubicBezTo>
                      <a:pt x="156" y="25"/>
                      <a:pt x="156" y="25"/>
                      <a:pt x="156" y="25"/>
                    </a:cubicBezTo>
                    <a:cubicBezTo>
                      <a:pt x="161" y="28"/>
                      <a:pt x="162" y="32"/>
                      <a:pt x="162" y="35"/>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8" name="Google Shape;928;g17ab430885e_1_275"/>
              <p:cNvSpPr/>
              <p:nvPr/>
            </p:nvSpPr>
            <p:spPr>
              <a:xfrm>
                <a:off x="7872" y="6836"/>
                <a:ext cx="811" cy="463"/>
              </a:xfrm>
              <a:custGeom>
                <a:avLst/>
                <a:gdLst/>
                <a:ahLst/>
                <a:cxnLst/>
                <a:rect l="l" t="t" r="r" b="b"/>
                <a:pathLst>
                  <a:path w="161" h="92" extrusionOk="0">
                    <a:moveTo>
                      <a:pt x="161" y="32"/>
                    </a:moveTo>
                    <a:cubicBezTo>
                      <a:pt x="160" y="35"/>
                      <a:pt x="158" y="37"/>
                      <a:pt x="155" y="39"/>
                    </a:cubicBezTo>
                    <a:cubicBezTo>
                      <a:pt x="71" y="87"/>
                      <a:pt x="71" y="87"/>
                      <a:pt x="71" y="87"/>
                    </a:cubicBezTo>
                    <a:cubicBezTo>
                      <a:pt x="63" y="92"/>
                      <a:pt x="51" y="92"/>
                      <a:pt x="43" y="87"/>
                    </a:cubicBezTo>
                    <a:cubicBezTo>
                      <a:pt x="6" y="66"/>
                      <a:pt x="6" y="66"/>
                      <a:pt x="6" y="66"/>
                    </a:cubicBezTo>
                    <a:cubicBezTo>
                      <a:pt x="3" y="64"/>
                      <a:pt x="1" y="62"/>
                      <a:pt x="0" y="59"/>
                    </a:cubicBezTo>
                    <a:cubicBezTo>
                      <a:pt x="1" y="57"/>
                      <a:pt x="3" y="55"/>
                      <a:pt x="6" y="53"/>
                    </a:cubicBezTo>
                    <a:cubicBezTo>
                      <a:pt x="90" y="4"/>
                      <a:pt x="90" y="4"/>
                      <a:pt x="90" y="4"/>
                    </a:cubicBezTo>
                    <a:cubicBezTo>
                      <a:pt x="97" y="0"/>
                      <a:pt x="110" y="0"/>
                      <a:pt x="118" y="4"/>
                    </a:cubicBezTo>
                    <a:cubicBezTo>
                      <a:pt x="155" y="26"/>
                      <a:pt x="155" y="26"/>
                      <a:pt x="155" y="26"/>
                    </a:cubicBezTo>
                    <a:cubicBezTo>
                      <a:pt x="158" y="28"/>
                      <a:pt x="160" y="30"/>
                      <a:pt x="161" y="32"/>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29" name="Google Shape;929;g17ab430885e_1_275"/>
              <p:cNvSpPr/>
              <p:nvPr/>
            </p:nvSpPr>
            <p:spPr>
              <a:xfrm>
                <a:off x="8330" y="6886"/>
                <a:ext cx="257" cy="151"/>
              </a:xfrm>
              <a:custGeom>
                <a:avLst/>
                <a:gdLst/>
                <a:ahLst/>
                <a:cxnLst/>
                <a:rect l="l" t="t" r="r" b="b"/>
                <a:pathLst>
                  <a:path w="51" h="30" extrusionOk="0">
                    <a:moveTo>
                      <a:pt x="1" y="1"/>
                    </a:moveTo>
                    <a:cubicBezTo>
                      <a:pt x="0" y="2"/>
                      <a:pt x="0" y="3"/>
                      <a:pt x="1" y="4"/>
                    </a:cubicBezTo>
                    <a:cubicBezTo>
                      <a:pt x="45" y="29"/>
                      <a:pt x="45" y="29"/>
                      <a:pt x="45" y="29"/>
                    </a:cubicBezTo>
                    <a:cubicBezTo>
                      <a:pt x="46" y="30"/>
                      <a:pt x="48" y="30"/>
                      <a:pt x="49" y="29"/>
                    </a:cubicBezTo>
                    <a:cubicBezTo>
                      <a:pt x="51" y="28"/>
                      <a:pt x="51" y="27"/>
                      <a:pt x="49" y="26"/>
                    </a:cubicBezTo>
                    <a:cubicBezTo>
                      <a:pt x="6" y="1"/>
                      <a:pt x="6" y="1"/>
                      <a:pt x="6" y="1"/>
                    </a:cubicBezTo>
                    <a:cubicBezTo>
                      <a:pt x="4"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0" name="Google Shape;930;g17ab430885e_1_275"/>
              <p:cNvSpPr/>
              <p:nvPr/>
            </p:nvSpPr>
            <p:spPr>
              <a:xfrm>
                <a:off x="8280" y="6916"/>
                <a:ext cx="257" cy="146"/>
              </a:xfrm>
              <a:custGeom>
                <a:avLst/>
                <a:gdLst/>
                <a:ahLst/>
                <a:cxnLst/>
                <a:rect l="l" t="t" r="r" b="b"/>
                <a:pathLst>
                  <a:path w="51" h="29" extrusionOk="0">
                    <a:moveTo>
                      <a:pt x="1" y="1"/>
                    </a:moveTo>
                    <a:cubicBezTo>
                      <a:pt x="0" y="1"/>
                      <a:pt x="0" y="3"/>
                      <a:pt x="1" y="3"/>
                    </a:cubicBezTo>
                    <a:cubicBezTo>
                      <a:pt x="45" y="29"/>
                      <a:pt x="45" y="29"/>
                      <a:pt x="45" y="29"/>
                    </a:cubicBezTo>
                    <a:cubicBezTo>
                      <a:pt x="46" y="29"/>
                      <a:pt x="49" y="29"/>
                      <a:pt x="50" y="29"/>
                    </a:cubicBezTo>
                    <a:cubicBezTo>
                      <a:pt x="51" y="28"/>
                      <a:pt x="51" y="27"/>
                      <a:pt x="50" y="26"/>
                    </a:cubicBezTo>
                    <a:cubicBezTo>
                      <a:pt x="6" y="1"/>
                      <a:pt x="6" y="1"/>
                      <a:pt x="6" y="1"/>
                    </a:cubicBezTo>
                    <a:cubicBezTo>
                      <a:pt x="5" y="0"/>
                      <a:pt x="3"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1" name="Google Shape;931;g17ab430885e_1_275"/>
              <p:cNvSpPr/>
              <p:nvPr/>
            </p:nvSpPr>
            <p:spPr>
              <a:xfrm>
                <a:off x="8235" y="6942"/>
                <a:ext cx="257" cy="150"/>
              </a:xfrm>
              <a:custGeom>
                <a:avLst/>
                <a:gdLst/>
                <a:ahLst/>
                <a:cxnLst/>
                <a:rect l="l" t="t" r="r" b="b"/>
                <a:pathLst>
                  <a:path w="51" h="30" extrusionOk="0">
                    <a:moveTo>
                      <a:pt x="1" y="1"/>
                    </a:moveTo>
                    <a:cubicBezTo>
                      <a:pt x="0" y="2"/>
                      <a:pt x="0" y="3"/>
                      <a:pt x="1" y="4"/>
                    </a:cubicBezTo>
                    <a:cubicBezTo>
                      <a:pt x="45" y="29"/>
                      <a:pt x="45" y="29"/>
                      <a:pt x="45" y="29"/>
                    </a:cubicBezTo>
                    <a:cubicBezTo>
                      <a:pt x="46" y="30"/>
                      <a:pt x="48" y="30"/>
                      <a:pt x="49" y="29"/>
                    </a:cubicBezTo>
                    <a:cubicBezTo>
                      <a:pt x="51" y="28"/>
                      <a:pt x="51" y="27"/>
                      <a:pt x="49" y="26"/>
                    </a:cubicBezTo>
                    <a:cubicBezTo>
                      <a:pt x="6" y="1"/>
                      <a:pt x="6" y="1"/>
                      <a:pt x="6" y="1"/>
                    </a:cubicBezTo>
                    <a:cubicBezTo>
                      <a:pt x="4"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2" name="Google Shape;932;g17ab430885e_1_275"/>
              <p:cNvSpPr/>
              <p:nvPr/>
            </p:nvSpPr>
            <p:spPr>
              <a:xfrm>
                <a:off x="8184" y="6972"/>
                <a:ext cx="257" cy="146"/>
              </a:xfrm>
              <a:custGeom>
                <a:avLst/>
                <a:gdLst/>
                <a:ahLst/>
                <a:cxnLst/>
                <a:rect l="l" t="t" r="r" b="b"/>
                <a:pathLst>
                  <a:path w="51" h="29" extrusionOk="0">
                    <a:moveTo>
                      <a:pt x="2" y="1"/>
                    </a:moveTo>
                    <a:cubicBezTo>
                      <a:pt x="0" y="1"/>
                      <a:pt x="0" y="3"/>
                      <a:pt x="2" y="3"/>
                    </a:cubicBezTo>
                    <a:cubicBezTo>
                      <a:pt x="45" y="29"/>
                      <a:pt x="45" y="29"/>
                      <a:pt x="45" y="29"/>
                    </a:cubicBezTo>
                    <a:cubicBezTo>
                      <a:pt x="47" y="29"/>
                      <a:pt x="49" y="29"/>
                      <a:pt x="50" y="29"/>
                    </a:cubicBezTo>
                    <a:cubicBezTo>
                      <a:pt x="51" y="28"/>
                      <a:pt x="51" y="26"/>
                      <a:pt x="50" y="26"/>
                    </a:cubicBezTo>
                    <a:cubicBezTo>
                      <a:pt x="6" y="1"/>
                      <a:pt x="6" y="1"/>
                      <a:pt x="6" y="1"/>
                    </a:cubicBezTo>
                    <a:cubicBezTo>
                      <a:pt x="5" y="0"/>
                      <a:pt x="3" y="0"/>
                      <a:pt x="2"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3" name="Google Shape;933;g17ab430885e_1_275"/>
              <p:cNvSpPr/>
              <p:nvPr/>
            </p:nvSpPr>
            <p:spPr>
              <a:xfrm>
                <a:off x="8139" y="6997"/>
                <a:ext cx="257" cy="151"/>
              </a:xfrm>
              <a:custGeom>
                <a:avLst/>
                <a:gdLst/>
                <a:ahLst/>
                <a:cxnLst/>
                <a:rect l="l" t="t" r="r" b="b"/>
                <a:pathLst>
                  <a:path w="51" h="30" extrusionOk="0">
                    <a:moveTo>
                      <a:pt x="1" y="1"/>
                    </a:moveTo>
                    <a:cubicBezTo>
                      <a:pt x="0" y="2"/>
                      <a:pt x="0" y="3"/>
                      <a:pt x="1" y="4"/>
                    </a:cubicBezTo>
                    <a:cubicBezTo>
                      <a:pt x="45" y="29"/>
                      <a:pt x="45" y="29"/>
                      <a:pt x="45" y="29"/>
                    </a:cubicBezTo>
                    <a:cubicBezTo>
                      <a:pt x="46" y="30"/>
                      <a:pt x="48" y="30"/>
                      <a:pt x="50" y="29"/>
                    </a:cubicBezTo>
                    <a:cubicBezTo>
                      <a:pt x="51" y="28"/>
                      <a:pt x="51" y="27"/>
                      <a:pt x="50" y="26"/>
                    </a:cubicBezTo>
                    <a:cubicBezTo>
                      <a:pt x="6" y="1"/>
                      <a:pt x="6" y="1"/>
                      <a:pt x="6" y="1"/>
                    </a:cubicBezTo>
                    <a:cubicBezTo>
                      <a:pt x="5"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4" name="Google Shape;934;g17ab430885e_1_275"/>
              <p:cNvSpPr/>
              <p:nvPr/>
            </p:nvSpPr>
            <p:spPr>
              <a:xfrm>
                <a:off x="8089" y="7027"/>
                <a:ext cx="257" cy="146"/>
              </a:xfrm>
              <a:custGeom>
                <a:avLst/>
                <a:gdLst/>
                <a:ahLst/>
                <a:cxnLst/>
                <a:rect l="l" t="t" r="r" b="b"/>
                <a:pathLst>
                  <a:path w="51" h="29" extrusionOk="0">
                    <a:moveTo>
                      <a:pt x="2" y="0"/>
                    </a:moveTo>
                    <a:cubicBezTo>
                      <a:pt x="0" y="1"/>
                      <a:pt x="0" y="2"/>
                      <a:pt x="2" y="3"/>
                    </a:cubicBezTo>
                    <a:cubicBezTo>
                      <a:pt x="45" y="28"/>
                      <a:pt x="45" y="28"/>
                      <a:pt x="45" y="28"/>
                    </a:cubicBezTo>
                    <a:cubicBezTo>
                      <a:pt x="47" y="29"/>
                      <a:pt x="49" y="29"/>
                      <a:pt x="50" y="28"/>
                    </a:cubicBezTo>
                    <a:cubicBezTo>
                      <a:pt x="51" y="28"/>
                      <a:pt x="51" y="26"/>
                      <a:pt x="50" y="26"/>
                    </a:cubicBezTo>
                    <a:cubicBezTo>
                      <a:pt x="6" y="0"/>
                      <a:pt x="6" y="0"/>
                      <a:pt x="6" y="0"/>
                    </a:cubicBezTo>
                    <a:cubicBezTo>
                      <a:pt x="5" y="0"/>
                      <a:pt x="3" y="0"/>
                      <a:pt x="2"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5" name="Google Shape;935;g17ab430885e_1_275"/>
              <p:cNvSpPr/>
              <p:nvPr/>
            </p:nvSpPr>
            <p:spPr>
              <a:xfrm>
                <a:off x="8043" y="7052"/>
                <a:ext cx="257" cy="151"/>
              </a:xfrm>
              <a:custGeom>
                <a:avLst/>
                <a:gdLst/>
                <a:ahLst/>
                <a:cxnLst/>
                <a:rect l="l" t="t" r="r" b="b"/>
                <a:pathLst>
                  <a:path w="51" h="30" extrusionOk="0">
                    <a:moveTo>
                      <a:pt x="1" y="1"/>
                    </a:moveTo>
                    <a:cubicBezTo>
                      <a:pt x="0" y="2"/>
                      <a:pt x="0" y="3"/>
                      <a:pt x="1" y="4"/>
                    </a:cubicBezTo>
                    <a:cubicBezTo>
                      <a:pt x="45" y="29"/>
                      <a:pt x="45" y="29"/>
                      <a:pt x="45" y="29"/>
                    </a:cubicBezTo>
                    <a:cubicBezTo>
                      <a:pt x="46" y="30"/>
                      <a:pt x="48" y="30"/>
                      <a:pt x="50" y="29"/>
                    </a:cubicBezTo>
                    <a:cubicBezTo>
                      <a:pt x="51" y="28"/>
                      <a:pt x="51" y="27"/>
                      <a:pt x="50" y="26"/>
                    </a:cubicBezTo>
                    <a:cubicBezTo>
                      <a:pt x="6" y="1"/>
                      <a:pt x="6" y="1"/>
                      <a:pt x="6" y="1"/>
                    </a:cubicBezTo>
                    <a:cubicBezTo>
                      <a:pt x="5" y="0"/>
                      <a:pt x="3"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6" name="Google Shape;936;g17ab430885e_1_275"/>
              <p:cNvSpPr/>
              <p:nvPr/>
            </p:nvSpPr>
            <p:spPr>
              <a:xfrm>
                <a:off x="7993" y="7082"/>
                <a:ext cx="262" cy="146"/>
              </a:xfrm>
              <a:custGeom>
                <a:avLst/>
                <a:gdLst/>
                <a:ahLst/>
                <a:cxnLst/>
                <a:rect l="l" t="t" r="r" b="b"/>
                <a:pathLst>
                  <a:path w="52" h="29" extrusionOk="0">
                    <a:moveTo>
                      <a:pt x="2" y="0"/>
                    </a:moveTo>
                    <a:cubicBezTo>
                      <a:pt x="0" y="1"/>
                      <a:pt x="0" y="2"/>
                      <a:pt x="2" y="3"/>
                    </a:cubicBezTo>
                    <a:cubicBezTo>
                      <a:pt x="45" y="28"/>
                      <a:pt x="45" y="28"/>
                      <a:pt x="45" y="28"/>
                    </a:cubicBezTo>
                    <a:cubicBezTo>
                      <a:pt x="47" y="29"/>
                      <a:pt x="49" y="29"/>
                      <a:pt x="50" y="28"/>
                    </a:cubicBezTo>
                    <a:cubicBezTo>
                      <a:pt x="52" y="28"/>
                      <a:pt x="52" y="26"/>
                      <a:pt x="50" y="26"/>
                    </a:cubicBezTo>
                    <a:cubicBezTo>
                      <a:pt x="7" y="0"/>
                      <a:pt x="7" y="0"/>
                      <a:pt x="7" y="0"/>
                    </a:cubicBezTo>
                    <a:cubicBezTo>
                      <a:pt x="5" y="0"/>
                      <a:pt x="3" y="0"/>
                      <a:pt x="2"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7" name="Google Shape;937;g17ab430885e_1_275"/>
              <p:cNvSpPr/>
              <p:nvPr/>
            </p:nvSpPr>
            <p:spPr>
              <a:xfrm>
                <a:off x="8285" y="7062"/>
                <a:ext cx="816" cy="478"/>
              </a:xfrm>
              <a:custGeom>
                <a:avLst/>
                <a:gdLst/>
                <a:ahLst/>
                <a:cxnLst/>
                <a:rect l="l" t="t" r="r" b="b"/>
                <a:pathLst>
                  <a:path w="162" h="95" extrusionOk="0">
                    <a:moveTo>
                      <a:pt x="161" y="35"/>
                    </a:moveTo>
                    <a:cubicBezTo>
                      <a:pt x="161" y="38"/>
                      <a:pt x="159" y="40"/>
                      <a:pt x="156" y="42"/>
                    </a:cubicBezTo>
                    <a:cubicBezTo>
                      <a:pt x="72" y="90"/>
                      <a:pt x="72" y="90"/>
                      <a:pt x="72" y="90"/>
                    </a:cubicBezTo>
                    <a:cubicBezTo>
                      <a:pt x="64" y="95"/>
                      <a:pt x="51" y="95"/>
                      <a:pt x="44" y="90"/>
                    </a:cubicBezTo>
                    <a:cubicBezTo>
                      <a:pt x="7" y="69"/>
                      <a:pt x="7" y="69"/>
                      <a:pt x="7" y="69"/>
                    </a:cubicBezTo>
                    <a:cubicBezTo>
                      <a:pt x="4" y="67"/>
                      <a:pt x="2" y="65"/>
                      <a:pt x="1" y="63"/>
                    </a:cubicBezTo>
                    <a:cubicBezTo>
                      <a:pt x="0" y="59"/>
                      <a:pt x="2" y="55"/>
                      <a:pt x="7" y="53"/>
                    </a:cubicBezTo>
                    <a:cubicBezTo>
                      <a:pt x="91" y="4"/>
                      <a:pt x="91" y="4"/>
                      <a:pt x="91" y="4"/>
                    </a:cubicBezTo>
                    <a:cubicBezTo>
                      <a:pt x="98" y="0"/>
                      <a:pt x="111" y="0"/>
                      <a:pt x="119" y="4"/>
                    </a:cubicBezTo>
                    <a:cubicBezTo>
                      <a:pt x="156" y="26"/>
                      <a:pt x="156" y="26"/>
                      <a:pt x="156" y="26"/>
                    </a:cubicBezTo>
                    <a:cubicBezTo>
                      <a:pt x="160" y="28"/>
                      <a:pt x="162" y="32"/>
                      <a:pt x="161" y="35"/>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8" name="Google Shape;938;g17ab430885e_1_275"/>
              <p:cNvSpPr/>
              <p:nvPr/>
            </p:nvSpPr>
            <p:spPr>
              <a:xfrm>
                <a:off x="8290" y="7077"/>
                <a:ext cx="806" cy="463"/>
              </a:xfrm>
              <a:custGeom>
                <a:avLst/>
                <a:gdLst/>
                <a:ahLst/>
                <a:cxnLst/>
                <a:rect l="l" t="t" r="r" b="b"/>
                <a:pathLst>
                  <a:path w="160" h="92" extrusionOk="0">
                    <a:moveTo>
                      <a:pt x="160" y="32"/>
                    </a:moveTo>
                    <a:cubicBezTo>
                      <a:pt x="160" y="35"/>
                      <a:pt x="158" y="37"/>
                      <a:pt x="155" y="39"/>
                    </a:cubicBezTo>
                    <a:cubicBezTo>
                      <a:pt x="71" y="87"/>
                      <a:pt x="71" y="87"/>
                      <a:pt x="71" y="87"/>
                    </a:cubicBezTo>
                    <a:cubicBezTo>
                      <a:pt x="63" y="92"/>
                      <a:pt x="50" y="92"/>
                      <a:pt x="43" y="87"/>
                    </a:cubicBezTo>
                    <a:cubicBezTo>
                      <a:pt x="6" y="66"/>
                      <a:pt x="6" y="66"/>
                      <a:pt x="6" y="66"/>
                    </a:cubicBezTo>
                    <a:cubicBezTo>
                      <a:pt x="3" y="64"/>
                      <a:pt x="1" y="62"/>
                      <a:pt x="0" y="60"/>
                    </a:cubicBezTo>
                    <a:cubicBezTo>
                      <a:pt x="1" y="57"/>
                      <a:pt x="3" y="55"/>
                      <a:pt x="6" y="53"/>
                    </a:cubicBezTo>
                    <a:cubicBezTo>
                      <a:pt x="90" y="5"/>
                      <a:pt x="90" y="5"/>
                      <a:pt x="90" y="5"/>
                    </a:cubicBezTo>
                    <a:cubicBezTo>
                      <a:pt x="97" y="0"/>
                      <a:pt x="110" y="0"/>
                      <a:pt x="118" y="5"/>
                    </a:cubicBezTo>
                    <a:cubicBezTo>
                      <a:pt x="155" y="26"/>
                      <a:pt x="155" y="26"/>
                      <a:pt x="155" y="26"/>
                    </a:cubicBezTo>
                    <a:cubicBezTo>
                      <a:pt x="158" y="28"/>
                      <a:pt x="160" y="30"/>
                      <a:pt x="160" y="32"/>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39" name="Google Shape;939;g17ab430885e_1_275"/>
              <p:cNvSpPr/>
              <p:nvPr/>
            </p:nvSpPr>
            <p:spPr>
              <a:xfrm>
                <a:off x="8743" y="7133"/>
                <a:ext cx="262" cy="146"/>
              </a:xfrm>
              <a:custGeom>
                <a:avLst/>
                <a:gdLst/>
                <a:ahLst/>
                <a:cxnLst/>
                <a:rect l="l" t="t" r="r" b="b"/>
                <a:pathLst>
                  <a:path w="52" h="29" extrusionOk="0">
                    <a:moveTo>
                      <a:pt x="2" y="0"/>
                    </a:moveTo>
                    <a:cubicBezTo>
                      <a:pt x="0" y="1"/>
                      <a:pt x="0" y="2"/>
                      <a:pt x="2" y="3"/>
                    </a:cubicBezTo>
                    <a:cubicBezTo>
                      <a:pt x="45" y="28"/>
                      <a:pt x="45" y="28"/>
                      <a:pt x="45" y="28"/>
                    </a:cubicBezTo>
                    <a:cubicBezTo>
                      <a:pt x="47" y="29"/>
                      <a:pt x="49" y="29"/>
                      <a:pt x="50" y="28"/>
                    </a:cubicBezTo>
                    <a:cubicBezTo>
                      <a:pt x="52" y="28"/>
                      <a:pt x="52" y="26"/>
                      <a:pt x="50" y="26"/>
                    </a:cubicBezTo>
                    <a:cubicBezTo>
                      <a:pt x="7" y="0"/>
                      <a:pt x="7" y="0"/>
                      <a:pt x="7" y="0"/>
                    </a:cubicBezTo>
                    <a:cubicBezTo>
                      <a:pt x="5" y="0"/>
                      <a:pt x="3" y="0"/>
                      <a:pt x="2"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40" name="Google Shape;940;g17ab430885e_1_275"/>
              <p:cNvSpPr/>
              <p:nvPr/>
            </p:nvSpPr>
            <p:spPr>
              <a:xfrm>
                <a:off x="8698" y="7158"/>
                <a:ext cx="257" cy="151"/>
              </a:xfrm>
              <a:custGeom>
                <a:avLst/>
                <a:gdLst/>
                <a:ahLst/>
                <a:cxnLst/>
                <a:rect l="l" t="t" r="r" b="b"/>
                <a:pathLst>
                  <a:path w="51" h="30" extrusionOk="0">
                    <a:moveTo>
                      <a:pt x="1" y="1"/>
                    </a:moveTo>
                    <a:cubicBezTo>
                      <a:pt x="0" y="2"/>
                      <a:pt x="0" y="3"/>
                      <a:pt x="1" y="4"/>
                    </a:cubicBezTo>
                    <a:cubicBezTo>
                      <a:pt x="45" y="29"/>
                      <a:pt x="45" y="29"/>
                      <a:pt x="45" y="29"/>
                    </a:cubicBezTo>
                    <a:cubicBezTo>
                      <a:pt x="46" y="30"/>
                      <a:pt x="48" y="30"/>
                      <a:pt x="50" y="29"/>
                    </a:cubicBezTo>
                    <a:cubicBezTo>
                      <a:pt x="51" y="28"/>
                      <a:pt x="51" y="27"/>
                      <a:pt x="50" y="26"/>
                    </a:cubicBezTo>
                    <a:cubicBezTo>
                      <a:pt x="6" y="1"/>
                      <a:pt x="6" y="1"/>
                      <a:pt x="6" y="1"/>
                    </a:cubicBezTo>
                    <a:cubicBezTo>
                      <a:pt x="5" y="0"/>
                      <a:pt x="3"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41" name="Google Shape;941;g17ab430885e_1_275"/>
              <p:cNvSpPr/>
              <p:nvPr/>
            </p:nvSpPr>
            <p:spPr>
              <a:xfrm>
                <a:off x="8653" y="7183"/>
                <a:ext cx="256" cy="151"/>
              </a:xfrm>
              <a:custGeom>
                <a:avLst/>
                <a:gdLst/>
                <a:ahLst/>
                <a:cxnLst/>
                <a:rect l="l" t="t" r="r" b="b"/>
                <a:pathLst>
                  <a:path w="51" h="30" extrusionOk="0">
                    <a:moveTo>
                      <a:pt x="1" y="1"/>
                    </a:moveTo>
                    <a:cubicBezTo>
                      <a:pt x="0" y="2"/>
                      <a:pt x="0" y="3"/>
                      <a:pt x="1" y="4"/>
                    </a:cubicBezTo>
                    <a:cubicBezTo>
                      <a:pt x="45" y="29"/>
                      <a:pt x="45" y="29"/>
                      <a:pt x="45" y="29"/>
                    </a:cubicBezTo>
                    <a:cubicBezTo>
                      <a:pt x="46" y="30"/>
                      <a:pt x="48" y="30"/>
                      <a:pt x="49" y="29"/>
                    </a:cubicBezTo>
                    <a:cubicBezTo>
                      <a:pt x="51" y="28"/>
                      <a:pt x="51" y="27"/>
                      <a:pt x="49" y="26"/>
                    </a:cubicBezTo>
                    <a:cubicBezTo>
                      <a:pt x="6" y="1"/>
                      <a:pt x="6" y="1"/>
                      <a:pt x="6" y="1"/>
                    </a:cubicBezTo>
                    <a:cubicBezTo>
                      <a:pt x="4"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42" name="Google Shape;942;g17ab430885e_1_275"/>
              <p:cNvSpPr/>
              <p:nvPr/>
            </p:nvSpPr>
            <p:spPr>
              <a:xfrm>
                <a:off x="8602" y="7213"/>
                <a:ext cx="257" cy="146"/>
              </a:xfrm>
              <a:custGeom>
                <a:avLst/>
                <a:gdLst/>
                <a:ahLst/>
                <a:cxnLst/>
                <a:rect l="l" t="t" r="r" b="b"/>
                <a:pathLst>
                  <a:path w="51" h="29" extrusionOk="0">
                    <a:moveTo>
                      <a:pt x="1" y="1"/>
                    </a:moveTo>
                    <a:cubicBezTo>
                      <a:pt x="0" y="1"/>
                      <a:pt x="0" y="3"/>
                      <a:pt x="1" y="3"/>
                    </a:cubicBezTo>
                    <a:cubicBezTo>
                      <a:pt x="45" y="29"/>
                      <a:pt x="45" y="29"/>
                      <a:pt x="45" y="29"/>
                    </a:cubicBezTo>
                    <a:cubicBezTo>
                      <a:pt x="46" y="29"/>
                      <a:pt x="49" y="29"/>
                      <a:pt x="50" y="29"/>
                    </a:cubicBezTo>
                    <a:cubicBezTo>
                      <a:pt x="51" y="28"/>
                      <a:pt x="51" y="27"/>
                      <a:pt x="50" y="26"/>
                    </a:cubicBezTo>
                    <a:cubicBezTo>
                      <a:pt x="6" y="1"/>
                      <a:pt x="6" y="1"/>
                      <a:pt x="6" y="1"/>
                    </a:cubicBezTo>
                    <a:cubicBezTo>
                      <a:pt x="5" y="0"/>
                      <a:pt x="3"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43" name="Google Shape;943;g17ab430885e_1_275"/>
              <p:cNvSpPr/>
              <p:nvPr/>
            </p:nvSpPr>
            <p:spPr>
              <a:xfrm>
                <a:off x="8557" y="7238"/>
                <a:ext cx="257" cy="151"/>
              </a:xfrm>
              <a:custGeom>
                <a:avLst/>
                <a:gdLst/>
                <a:ahLst/>
                <a:cxnLst/>
                <a:rect l="l" t="t" r="r" b="b"/>
                <a:pathLst>
                  <a:path w="51" h="30" extrusionOk="0">
                    <a:moveTo>
                      <a:pt x="1" y="1"/>
                    </a:moveTo>
                    <a:cubicBezTo>
                      <a:pt x="0" y="2"/>
                      <a:pt x="0" y="3"/>
                      <a:pt x="1" y="4"/>
                    </a:cubicBezTo>
                    <a:cubicBezTo>
                      <a:pt x="45" y="29"/>
                      <a:pt x="45" y="29"/>
                      <a:pt x="45" y="29"/>
                    </a:cubicBezTo>
                    <a:cubicBezTo>
                      <a:pt x="46" y="30"/>
                      <a:pt x="48" y="30"/>
                      <a:pt x="49" y="29"/>
                    </a:cubicBezTo>
                    <a:cubicBezTo>
                      <a:pt x="51" y="28"/>
                      <a:pt x="51" y="27"/>
                      <a:pt x="49" y="26"/>
                    </a:cubicBezTo>
                    <a:cubicBezTo>
                      <a:pt x="6" y="1"/>
                      <a:pt x="6" y="1"/>
                      <a:pt x="6" y="1"/>
                    </a:cubicBezTo>
                    <a:cubicBezTo>
                      <a:pt x="4"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44" name="Google Shape;944;g17ab430885e_1_275"/>
              <p:cNvSpPr/>
              <p:nvPr/>
            </p:nvSpPr>
            <p:spPr>
              <a:xfrm>
                <a:off x="8507" y="7268"/>
                <a:ext cx="256" cy="146"/>
              </a:xfrm>
              <a:custGeom>
                <a:avLst/>
                <a:gdLst/>
                <a:ahLst/>
                <a:cxnLst/>
                <a:rect l="l" t="t" r="r" b="b"/>
                <a:pathLst>
                  <a:path w="51" h="29" extrusionOk="0">
                    <a:moveTo>
                      <a:pt x="2" y="1"/>
                    </a:moveTo>
                    <a:cubicBezTo>
                      <a:pt x="0" y="1"/>
                      <a:pt x="0" y="3"/>
                      <a:pt x="2" y="3"/>
                    </a:cubicBezTo>
                    <a:cubicBezTo>
                      <a:pt x="45" y="29"/>
                      <a:pt x="45" y="29"/>
                      <a:pt x="45" y="29"/>
                    </a:cubicBezTo>
                    <a:cubicBezTo>
                      <a:pt x="46" y="29"/>
                      <a:pt x="49" y="29"/>
                      <a:pt x="50" y="29"/>
                    </a:cubicBezTo>
                    <a:cubicBezTo>
                      <a:pt x="51" y="28"/>
                      <a:pt x="51" y="27"/>
                      <a:pt x="50" y="26"/>
                    </a:cubicBezTo>
                    <a:cubicBezTo>
                      <a:pt x="6" y="1"/>
                      <a:pt x="6" y="1"/>
                      <a:pt x="6" y="1"/>
                    </a:cubicBezTo>
                    <a:cubicBezTo>
                      <a:pt x="5" y="0"/>
                      <a:pt x="3" y="0"/>
                      <a:pt x="2"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45" name="Google Shape;945;g17ab430885e_1_275"/>
              <p:cNvSpPr/>
              <p:nvPr/>
            </p:nvSpPr>
            <p:spPr>
              <a:xfrm>
                <a:off x="8461" y="7294"/>
                <a:ext cx="257" cy="150"/>
              </a:xfrm>
              <a:custGeom>
                <a:avLst/>
                <a:gdLst/>
                <a:ahLst/>
                <a:cxnLst/>
                <a:rect l="l" t="t" r="r" b="b"/>
                <a:pathLst>
                  <a:path w="51" h="30" extrusionOk="0">
                    <a:moveTo>
                      <a:pt x="1" y="1"/>
                    </a:moveTo>
                    <a:cubicBezTo>
                      <a:pt x="0" y="2"/>
                      <a:pt x="0" y="3"/>
                      <a:pt x="1" y="4"/>
                    </a:cubicBezTo>
                    <a:cubicBezTo>
                      <a:pt x="45" y="29"/>
                      <a:pt x="45" y="29"/>
                      <a:pt x="45" y="29"/>
                    </a:cubicBezTo>
                    <a:cubicBezTo>
                      <a:pt x="46" y="30"/>
                      <a:pt x="48" y="30"/>
                      <a:pt x="50" y="29"/>
                    </a:cubicBezTo>
                    <a:cubicBezTo>
                      <a:pt x="51" y="28"/>
                      <a:pt x="51" y="27"/>
                      <a:pt x="50" y="26"/>
                    </a:cubicBezTo>
                    <a:cubicBezTo>
                      <a:pt x="6" y="1"/>
                      <a:pt x="6" y="1"/>
                      <a:pt x="6" y="1"/>
                    </a:cubicBezTo>
                    <a:cubicBezTo>
                      <a:pt x="5"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946" name="Google Shape;946;g17ab430885e_1_275"/>
            <p:cNvGrpSpPr/>
            <p:nvPr/>
          </p:nvGrpSpPr>
          <p:grpSpPr>
            <a:xfrm>
              <a:off x="13081096" y="2882868"/>
              <a:ext cx="9645692" cy="8852207"/>
              <a:chOff x="7610" y="1873"/>
              <a:chExt cx="6647" cy="6100"/>
            </a:xfrm>
          </p:grpSpPr>
          <p:sp>
            <p:nvSpPr>
              <p:cNvPr id="947" name="Google Shape;947;g17ab430885e_1_275"/>
              <p:cNvSpPr/>
              <p:nvPr/>
            </p:nvSpPr>
            <p:spPr>
              <a:xfrm>
                <a:off x="8411" y="7324"/>
                <a:ext cx="257" cy="146"/>
              </a:xfrm>
              <a:custGeom>
                <a:avLst/>
                <a:gdLst/>
                <a:ahLst/>
                <a:cxnLst/>
                <a:rect l="l" t="t" r="r" b="b"/>
                <a:pathLst>
                  <a:path w="51" h="29" extrusionOk="0">
                    <a:moveTo>
                      <a:pt x="2" y="1"/>
                    </a:moveTo>
                    <a:cubicBezTo>
                      <a:pt x="0" y="1"/>
                      <a:pt x="0" y="3"/>
                      <a:pt x="2" y="3"/>
                    </a:cubicBezTo>
                    <a:cubicBezTo>
                      <a:pt x="45" y="29"/>
                      <a:pt x="45" y="29"/>
                      <a:pt x="45" y="29"/>
                    </a:cubicBezTo>
                    <a:cubicBezTo>
                      <a:pt x="47" y="29"/>
                      <a:pt x="49" y="29"/>
                      <a:pt x="50" y="29"/>
                    </a:cubicBezTo>
                    <a:cubicBezTo>
                      <a:pt x="51" y="28"/>
                      <a:pt x="51" y="26"/>
                      <a:pt x="50" y="26"/>
                    </a:cubicBezTo>
                    <a:cubicBezTo>
                      <a:pt x="6" y="1"/>
                      <a:pt x="6" y="1"/>
                      <a:pt x="6" y="1"/>
                    </a:cubicBezTo>
                    <a:cubicBezTo>
                      <a:pt x="5" y="0"/>
                      <a:pt x="3" y="0"/>
                      <a:pt x="2"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48" name="Google Shape;948;g17ab430885e_1_275"/>
              <p:cNvSpPr/>
              <p:nvPr/>
            </p:nvSpPr>
            <p:spPr>
              <a:xfrm>
                <a:off x="8476" y="7917"/>
                <a:ext cx="51" cy="30"/>
              </a:xfrm>
              <a:custGeom>
                <a:avLst/>
                <a:gdLst/>
                <a:ahLst/>
                <a:cxnLst/>
                <a:rect l="l" t="t" r="r" b="b"/>
                <a:pathLst>
                  <a:path w="10" h="6" extrusionOk="0">
                    <a:moveTo>
                      <a:pt x="5" y="0"/>
                    </a:moveTo>
                    <a:cubicBezTo>
                      <a:pt x="2" y="2"/>
                      <a:pt x="2" y="2"/>
                      <a:pt x="2" y="2"/>
                    </a:cubicBezTo>
                    <a:cubicBezTo>
                      <a:pt x="1" y="2"/>
                      <a:pt x="0" y="2"/>
                      <a:pt x="0" y="2"/>
                    </a:cubicBezTo>
                    <a:cubicBezTo>
                      <a:pt x="5" y="5"/>
                      <a:pt x="5" y="5"/>
                      <a:pt x="5" y="5"/>
                    </a:cubicBezTo>
                    <a:cubicBezTo>
                      <a:pt x="6" y="6"/>
                      <a:pt x="7" y="6"/>
                      <a:pt x="8" y="5"/>
                    </a:cubicBezTo>
                    <a:cubicBezTo>
                      <a:pt x="10" y="4"/>
                      <a:pt x="10" y="4"/>
                      <a:pt x="10" y="4"/>
                    </a:cubicBezTo>
                    <a:lnTo>
                      <a:pt x="5"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49" name="Google Shape;949;g17ab430885e_1_275"/>
              <p:cNvSpPr/>
              <p:nvPr/>
            </p:nvSpPr>
            <p:spPr>
              <a:xfrm>
                <a:off x="8451" y="7666"/>
                <a:ext cx="76" cy="296"/>
              </a:xfrm>
              <a:custGeom>
                <a:avLst/>
                <a:gdLst/>
                <a:ahLst/>
                <a:cxnLst/>
                <a:rect l="l" t="t" r="r" b="b"/>
                <a:pathLst>
                  <a:path w="15" h="59" extrusionOk="0">
                    <a:moveTo>
                      <a:pt x="10" y="0"/>
                    </a:moveTo>
                    <a:cubicBezTo>
                      <a:pt x="8" y="1"/>
                      <a:pt x="8" y="1"/>
                      <a:pt x="8" y="1"/>
                    </a:cubicBezTo>
                    <a:cubicBezTo>
                      <a:pt x="3" y="3"/>
                      <a:pt x="0" y="9"/>
                      <a:pt x="0" y="14"/>
                    </a:cubicBezTo>
                    <a:cubicBezTo>
                      <a:pt x="0" y="51"/>
                      <a:pt x="0" y="51"/>
                      <a:pt x="0" y="51"/>
                    </a:cubicBezTo>
                    <a:cubicBezTo>
                      <a:pt x="0" y="54"/>
                      <a:pt x="1" y="55"/>
                      <a:pt x="2" y="56"/>
                    </a:cubicBezTo>
                    <a:cubicBezTo>
                      <a:pt x="8" y="59"/>
                      <a:pt x="8" y="59"/>
                      <a:pt x="8" y="59"/>
                    </a:cubicBezTo>
                    <a:cubicBezTo>
                      <a:pt x="6" y="58"/>
                      <a:pt x="5" y="57"/>
                      <a:pt x="5" y="54"/>
                    </a:cubicBezTo>
                    <a:cubicBezTo>
                      <a:pt x="5" y="17"/>
                      <a:pt x="5" y="17"/>
                      <a:pt x="5" y="17"/>
                    </a:cubicBezTo>
                    <a:cubicBezTo>
                      <a:pt x="5" y="12"/>
                      <a:pt x="9" y="6"/>
                      <a:pt x="13" y="4"/>
                    </a:cubicBezTo>
                    <a:cubicBezTo>
                      <a:pt x="15" y="3"/>
                      <a:pt x="15" y="3"/>
                      <a:pt x="15" y="3"/>
                    </a:cubicBezTo>
                    <a:lnTo>
                      <a:pt x="10"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0" name="Google Shape;950;g17ab430885e_1_275"/>
              <p:cNvSpPr/>
              <p:nvPr/>
            </p:nvSpPr>
            <p:spPr>
              <a:xfrm>
                <a:off x="8476" y="7681"/>
                <a:ext cx="51" cy="292"/>
              </a:xfrm>
              <a:custGeom>
                <a:avLst/>
                <a:gdLst/>
                <a:ahLst/>
                <a:cxnLst/>
                <a:rect l="l" t="t" r="r" b="b"/>
                <a:pathLst>
                  <a:path w="10" h="58" extrusionOk="0">
                    <a:moveTo>
                      <a:pt x="10" y="0"/>
                    </a:moveTo>
                    <a:cubicBezTo>
                      <a:pt x="10" y="4"/>
                      <a:pt x="10" y="4"/>
                      <a:pt x="10" y="4"/>
                    </a:cubicBezTo>
                    <a:cubicBezTo>
                      <a:pt x="8" y="5"/>
                      <a:pt x="8" y="5"/>
                      <a:pt x="8" y="5"/>
                    </a:cubicBezTo>
                    <a:cubicBezTo>
                      <a:pt x="5" y="6"/>
                      <a:pt x="4" y="9"/>
                      <a:pt x="4" y="12"/>
                    </a:cubicBezTo>
                    <a:cubicBezTo>
                      <a:pt x="4" y="50"/>
                      <a:pt x="4" y="50"/>
                      <a:pt x="4" y="50"/>
                    </a:cubicBezTo>
                    <a:cubicBezTo>
                      <a:pt x="4" y="52"/>
                      <a:pt x="6" y="53"/>
                      <a:pt x="8" y="52"/>
                    </a:cubicBezTo>
                    <a:cubicBezTo>
                      <a:pt x="10" y="51"/>
                      <a:pt x="10" y="51"/>
                      <a:pt x="10" y="51"/>
                    </a:cubicBezTo>
                    <a:cubicBezTo>
                      <a:pt x="10" y="54"/>
                      <a:pt x="10" y="54"/>
                      <a:pt x="10" y="54"/>
                    </a:cubicBezTo>
                    <a:cubicBezTo>
                      <a:pt x="8" y="56"/>
                      <a:pt x="8" y="56"/>
                      <a:pt x="8" y="56"/>
                    </a:cubicBezTo>
                    <a:cubicBezTo>
                      <a:pt x="4" y="58"/>
                      <a:pt x="0" y="56"/>
                      <a:pt x="0" y="51"/>
                    </a:cubicBezTo>
                    <a:cubicBezTo>
                      <a:pt x="0" y="14"/>
                      <a:pt x="0" y="14"/>
                      <a:pt x="0" y="14"/>
                    </a:cubicBezTo>
                    <a:cubicBezTo>
                      <a:pt x="0" y="9"/>
                      <a:pt x="4" y="3"/>
                      <a:pt x="8" y="1"/>
                    </a:cubicBezTo>
                    <a:lnTo>
                      <a:pt x="1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1" name="Google Shape;951;g17ab430885e_1_275"/>
              <p:cNvSpPr/>
              <p:nvPr/>
            </p:nvSpPr>
            <p:spPr>
              <a:xfrm>
                <a:off x="7636" y="7429"/>
                <a:ext cx="55" cy="26"/>
              </a:xfrm>
              <a:custGeom>
                <a:avLst/>
                <a:gdLst/>
                <a:ahLst/>
                <a:cxnLst/>
                <a:rect l="l" t="t" r="r" b="b"/>
                <a:pathLst>
                  <a:path w="11" h="5" extrusionOk="0">
                    <a:moveTo>
                      <a:pt x="5" y="0"/>
                    </a:moveTo>
                    <a:cubicBezTo>
                      <a:pt x="3" y="1"/>
                      <a:pt x="3" y="1"/>
                      <a:pt x="3" y="1"/>
                    </a:cubicBezTo>
                    <a:cubicBezTo>
                      <a:pt x="2" y="2"/>
                      <a:pt x="1" y="2"/>
                      <a:pt x="0" y="2"/>
                    </a:cubicBezTo>
                    <a:cubicBezTo>
                      <a:pt x="5" y="5"/>
                      <a:pt x="5" y="5"/>
                      <a:pt x="5" y="5"/>
                    </a:cubicBezTo>
                    <a:cubicBezTo>
                      <a:pt x="6" y="5"/>
                      <a:pt x="7" y="5"/>
                      <a:pt x="8" y="4"/>
                    </a:cubicBezTo>
                    <a:cubicBezTo>
                      <a:pt x="11" y="3"/>
                      <a:pt x="11" y="3"/>
                      <a:pt x="11" y="3"/>
                    </a:cubicBezTo>
                    <a:lnTo>
                      <a:pt x="5"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2" name="Google Shape;952;g17ab430885e_1_275"/>
              <p:cNvSpPr/>
              <p:nvPr/>
            </p:nvSpPr>
            <p:spPr>
              <a:xfrm>
                <a:off x="7610" y="7173"/>
                <a:ext cx="76" cy="302"/>
              </a:xfrm>
              <a:custGeom>
                <a:avLst/>
                <a:gdLst/>
                <a:ahLst/>
                <a:cxnLst/>
                <a:rect l="l" t="t" r="r" b="b"/>
                <a:pathLst>
                  <a:path w="15" h="60" extrusionOk="0">
                    <a:moveTo>
                      <a:pt x="10" y="0"/>
                    </a:moveTo>
                    <a:cubicBezTo>
                      <a:pt x="8" y="1"/>
                      <a:pt x="8" y="1"/>
                      <a:pt x="8" y="1"/>
                    </a:cubicBezTo>
                    <a:cubicBezTo>
                      <a:pt x="4" y="4"/>
                      <a:pt x="0" y="10"/>
                      <a:pt x="0" y="15"/>
                    </a:cubicBezTo>
                    <a:cubicBezTo>
                      <a:pt x="0" y="52"/>
                      <a:pt x="0" y="52"/>
                      <a:pt x="0" y="52"/>
                    </a:cubicBezTo>
                    <a:cubicBezTo>
                      <a:pt x="0" y="54"/>
                      <a:pt x="1" y="56"/>
                      <a:pt x="3" y="57"/>
                    </a:cubicBezTo>
                    <a:cubicBezTo>
                      <a:pt x="8" y="60"/>
                      <a:pt x="8" y="60"/>
                      <a:pt x="8" y="60"/>
                    </a:cubicBezTo>
                    <a:cubicBezTo>
                      <a:pt x="7" y="59"/>
                      <a:pt x="6" y="57"/>
                      <a:pt x="6" y="55"/>
                    </a:cubicBezTo>
                    <a:cubicBezTo>
                      <a:pt x="6" y="18"/>
                      <a:pt x="6" y="18"/>
                      <a:pt x="6" y="18"/>
                    </a:cubicBezTo>
                    <a:cubicBezTo>
                      <a:pt x="6" y="13"/>
                      <a:pt x="9" y="7"/>
                      <a:pt x="13" y="4"/>
                    </a:cubicBezTo>
                    <a:cubicBezTo>
                      <a:pt x="15" y="3"/>
                      <a:pt x="15" y="3"/>
                      <a:pt x="15" y="3"/>
                    </a:cubicBezTo>
                    <a:lnTo>
                      <a:pt x="10"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3" name="Google Shape;953;g17ab430885e_1_275"/>
              <p:cNvSpPr/>
              <p:nvPr/>
            </p:nvSpPr>
            <p:spPr>
              <a:xfrm>
                <a:off x="7641" y="7188"/>
                <a:ext cx="50" cy="297"/>
              </a:xfrm>
              <a:custGeom>
                <a:avLst/>
                <a:gdLst/>
                <a:ahLst/>
                <a:cxnLst/>
                <a:rect l="l" t="t" r="r" b="b"/>
                <a:pathLst>
                  <a:path w="10" h="59" extrusionOk="0">
                    <a:moveTo>
                      <a:pt x="9" y="0"/>
                    </a:moveTo>
                    <a:cubicBezTo>
                      <a:pt x="9" y="4"/>
                      <a:pt x="9" y="4"/>
                      <a:pt x="9" y="4"/>
                    </a:cubicBezTo>
                    <a:cubicBezTo>
                      <a:pt x="7" y="6"/>
                      <a:pt x="7" y="6"/>
                      <a:pt x="7" y="6"/>
                    </a:cubicBezTo>
                    <a:cubicBezTo>
                      <a:pt x="5" y="7"/>
                      <a:pt x="3" y="10"/>
                      <a:pt x="3" y="12"/>
                    </a:cubicBezTo>
                    <a:cubicBezTo>
                      <a:pt x="3" y="50"/>
                      <a:pt x="3" y="50"/>
                      <a:pt x="3" y="50"/>
                    </a:cubicBezTo>
                    <a:cubicBezTo>
                      <a:pt x="3" y="53"/>
                      <a:pt x="5" y="54"/>
                      <a:pt x="7" y="52"/>
                    </a:cubicBezTo>
                    <a:cubicBezTo>
                      <a:pt x="10" y="51"/>
                      <a:pt x="10" y="51"/>
                      <a:pt x="10" y="51"/>
                    </a:cubicBezTo>
                    <a:cubicBezTo>
                      <a:pt x="10" y="55"/>
                      <a:pt x="10" y="55"/>
                      <a:pt x="10" y="55"/>
                    </a:cubicBezTo>
                    <a:cubicBezTo>
                      <a:pt x="7" y="56"/>
                      <a:pt x="7" y="56"/>
                      <a:pt x="7" y="56"/>
                    </a:cubicBezTo>
                    <a:cubicBezTo>
                      <a:pt x="3" y="59"/>
                      <a:pt x="0" y="57"/>
                      <a:pt x="0" y="52"/>
                    </a:cubicBezTo>
                    <a:cubicBezTo>
                      <a:pt x="0" y="15"/>
                      <a:pt x="0" y="15"/>
                      <a:pt x="0" y="15"/>
                    </a:cubicBezTo>
                    <a:cubicBezTo>
                      <a:pt x="0" y="10"/>
                      <a:pt x="3" y="4"/>
                      <a:pt x="7" y="1"/>
                    </a:cubicBezTo>
                    <a:lnTo>
                      <a:pt x="9"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4" name="Google Shape;954;g17ab430885e_1_275"/>
              <p:cNvSpPr/>
              <p:nvPr/>
            </p:nvSpPr>
            <p:spPr>
              <a:xfrm>
                <a:off x="12741" y="1873"/>
                <a:ext cx="1506" cy="1423"/>
              </a:xfrm>
              <a:custGeom>
                <a:avLst/>
                <a:gdLst/>
                <a:ahLst/>
                <a:cxnLst/>
                <a:rect l="l" t="t" r="r" b="b"/>
                <a:pathLst>
                  <a:path w="299" h="283" extrusionOk="0">
                    <a:moveTo>
                      <a:pt x="0" y="108"/>
                    </a:moveTo>
                    <a:cubicBezTo>
                      <a:pt x="0" y="130"/>
                      <a:pt x="0" y="130"/>
                      <a:pt x="0" y="130"/>
                    </a:cubicBezTo>
                    <a:cubicBezTo>
                      <a:pt x="0" y="209"/>
                      <a:pt x="0" y="209"/>
                      <a:pt x="0" y="209"/>
                    </a:cubicBezTo>
                    <a:cubicBezTo>
                      <a:pt x="0" y="211"/>
                      <a:pt x="0" y="212"/>
                      <a:pt x="1" y="213"/>
                    </a:cubicBezTo>
                    <a:cubicBezTo>
                      <a:pt x="123" y="283"/>
                      <a:pt x="123" y="283"/>
                      <a:pt x="123" y="283"/>
                    </a:cubicBezTo>
                    <a:cubicBezTo>
                      <a:pt x="123" y="283"/>
                      <a:pt x="123" y="283"/>
                      <a:pt x="123" y="283"/>
                    </a:cubicBezTo>
                    <a:cubicBezTo>
                      <a:pt x="299" y="71"/>
                      <a:pt x="299" y="71"/>
                      <a:pt x="299" y="71"/>
                    </a:cubicBezTo>
                    <a:cubicBezTo>
                      <a:pt x="178" y="1"/>
                      <a:pt x="178" y="1"/>
                      <a:pt x="178" y="1"/>
                    </a:cubicBezTo>
                    <a:cubicBezTo>
                      <a:pt x="177" y="0"/>
                      <a:pt x="176" y="0"/>
                      <a:pt x="174" y="1"/>
                    </a:cubicBezTo>
                    <a:cubicBezTo>
                      <a:pt x="5" y="99"/>
                      <a:pt x="5" y="99"/>
                      <a:pt x="5" y="99"/>
                    </a:cubicBezTo>
                    <a:cubicBezTo>
                      <a:pt x="2" y="101"/>
                      <a:pt x="0" y="105"/>
                      <a:pt x="0" y="108"/>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5" name="Google Shape;955;g17ab430885e_1_275"/>
              <p:cNvSpPr/>
              <p:nvPr/>
            </p:nvSpPr>
            <p:spPr>
              <a:xfrm>
                <a:off x="13356" y="2225"/>
                <a:ext cx="901" cy="1076"/>
              </a:xfrm>
              <a:custGeom>
                <a:avLst/>
                <a:gdLst/>
                <a:ahLst/>
                <a:cxnLst/>
                <a:rect l="l" t="t" r="r" b="b"/>
                <a:pathLst>
                  <a:path w="179" h="214" extrusionOk="0">
                    <a:moveTo>
                      <a:pt x="174" y="115"/>
                    </a:moveTo>
                    <a:cubicBezTo>
                      <a:pt x="177" y="113"/>
                      <a:pt x="179" y="109"/>
                      <a:pt x="179" y="106"/>
                    </a:cubicBezTo>
                    <a:cubicBezTo>
                      <a:pt x="179" y="5"/>
                      <a:pt x="179" y="5"/>
                      <a:pt x="179" y="5"/>
                    </a:cubicBezTo>
                    <a:cubicBezTo>
                      <a:pt x="179" y="1"/>
                      <a:pt x="177" y="0"/>
                      <a:pt x="174" y="2"/>
                    </a:cubicBezTo>
                    <a:cubicBezTo>
                      <a:pt x="5" y="99"/>
                      <a:pt x="5" y="99"/>
                      <a:pt x="5" y="99"/>
                    </a:cubicBezTo>
                    <a:cubicBezTo>
                      <a:pt x="2" y="101"/>
                      <a:pt x="0" y="105"/>
                      <a:pt x="0" y="108"/>
                    </a:cubicBezTo>
                    <a:cubicBezTo>
                      <a:pt x="0" y="210"/>
                      <a:pt x="0" y="210"/>
                      <a:pt x="0" y="210"/>
                    </a:cubicBezTo>
                    <a:cubicBezTo>
                      <a:pt x="0" y="211"/>
                      <a:pt x="0" y="212"/>
                      <a:pt x="1" y="213"/>
                    </a:cubicBezTo>
                    <a:cubicBezTo>
                      <a:pt x="2" y="214"/>
                      <a:pt x="3" y="214"/>
                      <a:pt x="5" y="213"/>
                    </a:cubicBezTo>
                    <a:cubicBezTo>
                      <a:pt x="174" y="115"/>
                      <a:pt x="174" y="115"/>
                      <a:pt x="174" y="115"/>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6" name="Google Shape;956;g17ab430885e_1_275"/>
              <p:cNvSpPr/>
              <p:nvPr/>
            </p:nvSpPr>
            <p:spPr>
              <a:xfrm>
                <a:off x="14056" y="2240"/>
                <a:ext cx="191" cy="653"/>
              </a:xfrm>
              <a:custGeom>
                <a:avLst/>
                <a:gdLst/>
                <a:ahLst/>
                <a:cxnLst/>
                <a:rect l="l" t="t" r="r" b="b"/>
                <a:pathLst>
                  <a:path w="38" h="130" extrusionOk="0">
                    <a:moveTo>
                      <a:pt x="0" y="21"/>
                    </a:moveTo>
                    <a:cubicBezTo>
                      <a:pt x="35" y="1"/>
                      <a:pt x="35" y="1"/>
                      <a:pt x="35" y="1"/>
                    </a:cubicBezTo>
                    <a:cubicBezTo>
                      <a:pt x="37" y="0"/>
                      <a:pt x="38" y="1"/>
                      <a:pt x="38" y="3"/>
                    </a:cubicBezTo>
                    <a:cubicBezTo>
                      <a:pt x="38" y="104"/>
                      <a:pt x="38" y="104"/>
                      <a:pt x="38" y="104"/>
                    </a:cubicBezTo>
                    <a:cubicBezTo>
                      <a:pt x="38" y="106"/>
                      <a:pt x="37" y="109"/>
                      <a:pt x="35" y="110"/>
                    </a:cubicBezTo>
                    <a:cubicBezTo>
                      <a:pt x="0" y="130"/>
                      <a:pt x="0" y="130"/>
                      <a:pt x="0" y="130"/>
                    </a:cubicBezTo>
                    <a:lnTo>
                      <a:pt x="0" y="2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7" name="Google Shape;957;g17ab430885e_1_275"/>
              <p:cNvSpPr/>
              <p:nvPr/>
            </p:nvSpPr>
            <p:spPr>
              <a:xfrm>
                <a:off x="13366" y="2335"/>
                <a:ext cx="705" cy="548"/>
              </a:xfrm>
              <a:custGeom>
                <a:avLst/>
                <a:gdLst/>
                <a:ahLst/>
                <a:cxnLst/>
                <a:rect l="l" t="t" r="r" b="b"/>
                <a:pathLst>
                  <a:path w="140" h="109" extrusionOk="0">
                    <a:moveTo>
                      <a:pt x="3" y="79"/>
                    </a:moveTo>
                    <a:cubicBezTo>
                      <a:pt x="140" y="0"/>
                      <a:pt x="140" y="0"/>
                      <a:pt x="140" y="0"/>
                    </a:cubicBezTo>
                    <a:cubicBezTo>
                      <a:pt x="140" y="28"/>
                      <a:pt x="140" y="28"/>
                      <a:pt x="140" y="28"/>
                    </a:cubicBezTo>
                    <a:cubicBezTo>
                      <a:pt x="0" y="109"/>
                      <a:pt x="0" y="109"/>
                      <a:pt x="0" y="109"/>
                    </a:cubicBezTo>
                    <a:cubicBezTo>
                      <a:pt x="0" y="85"/>
                      <a:pt x="0" y="85"/>
                      <a:pt x="0" y="85"/>
                    </a:cubicBezTo>
                    <a:cubicBezTo>
                      <a:pt x="0" y="83"/>
                      <a:pt x="1" y="80"/>
                      <a:pt x="3" y="7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8" name="Google Shape;958;g17ab430885e_1_275"/>
              <p:cNvSpPr/>
              <p:nvPr/>
            </p:nvSpPr>
            <p:spPr>
              <a:xfrm>
                <a:off x="13366" y="2466"/>
                <a:ext cx="705" cy="820"/>
              </a:xfrm>
              <a:custGeom>
                <a:avLst/>
                <a:gdLst/>
                <a:ahLst/>
                <a:cxnLst/>
                <a:rect l="l" t="t" r="r" b="b"/>
                <a:pathLst>
                  <a:path w="140" h="163" extrusionOk="0">
                    <a:moveTo>
                      <a:pt x="3" y="162"/>
                    </a:moveTo>
                    <a:cubicBezTo>
                      <a:pt x="140" y="83"/>
                      <a:pt x="140" y="83"/>
                      <a:pt x="140" y="83"/>
                    </a:cubicBezTo>
                    <a:cubicBezTo>
                      <a:pt x="140" y="0"/>
                      <a:pt x="140" y="0"/>
                      <a:pt x="140" y="0"/>
                    </a:cubicBezTo>
                    <a:cubicBezTo>
                      <a:pt x="0" y="81"/>
                      <a:pt x="0" y="81"/>
                      <a:pt x="0" y="81"/>
                    </a:cubicBezTo>
                    <a:cubicBezTo>
                      <a:pt x="0" y="160"/>
                      <a:pt x="0" y="160"/>
                      <a:pt x="0" y="160"/>
                    </a:cubicBezTo>
                    <a:cubicBezTo>
                      <a:pt x="0" y="163"/>
                      <a:pt x="1" y="163"/>
                      <a:pt x="3" y="16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59" name="Google Shape;959;g17ab430885e_1_275"/>
              <p:cNvSpPr/>
              <p:nvPr/>
            </p:nvSpPr>
            <p:spPr>
              <a:xfrm>
                <a:off x="13990" y="2496"/>
                <a:ext cx="35" cy="30"/>
              </a:xfrm>
              <a:custGeom>
                <a:avLst/>
                <a:gdLst/>
                <a:ahLst/>
                <a:cxnLst/>
                <a:rect l="l" t="t" r="r" b="b"/>
                <a:pathLst>
                  <a:path w="35" h="30" extrusionOk="0">
                    <a:moveTo>
                      <a:pt x="0" y="25"/>
                    </a:moveTo>
                    <a:lnTo>
                      <a:pt x="35" y="0"/>
                    </a:lnTo>
                    <a:lnTo>
                      <a:pt x="35" y="10"/>
                    </a:lnTo>
                    <a:lnTo>
                      <a:pt x="0" y="30"/>
                    </a:lnTo>
                    <a:lnTo>
                      <a:pt x="0" y="2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0" name="Google Shape;960;g17ab430885e_1_275"/>
              <p:cNvSpPr/>
              <p:nvPr/>
            </p:nvSpPr>
            <p:spPr>
              <a:xfrm>
                <a:off x="13955" y="2486"/>
                <a:ext cx="106" cy="453"/>
              </a:xfrm>
              <a:custGeom>
                <a:avLst/>
                <a:gdLst/>
                <a:ahLst/>
                <a:cxnLst/>
                <a:rect l="l" t="t" r="r" b="b"/>
                <a:pathLst>
                  <a:path w="106" h="453" extrusionOk="0">
                    <a:moveTo>
                      <a:pt x="0" y="453"/>
                    </a:moveTo>
                    <a:lnTo>
                      <a:pt x="106" y="392"/>
                    </a:lnTo>
                    <a:lnTo>
                      <a:pt x="106" y="0"/>
                    </a:lnTo>
                    <a:lnTo>
                      <a:pt x="0" y="61"/>
                    </a:lnTo>
                    <a:lnTo>
                      <a:pt x="0" y="453"/>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1" name="Google Shape;961;g17ab430885e_1_275"/>
              <p:cNvSpPr/>
              <p:nvPr/>
            </p:nvSpPr>
            <p:spPr>
              <a:xfrm>
                <a:off x="13980" y="2818"/>
                <a:ext cx="50" cy="70"/>
              </a:xfrm>
              <a:custGeom>
                <a:avLst/>
                <a:gdLst/>
                <a:ahLst/>
                <a:cxnLst/>
                <a:rect l="l" t="t" r="r" b="b"/>
                <a:pathLst>
                  <a:path w="10" h="14" extrusionOk="0">
                    <a:moveTo>
                      <a:pt x="0" y="10"/>
                    </a:moveTo>
                    <a:cubicBezTo>
                      <a:pt x="0" y="13"/>
                      <a:pt x="3" y="14"/>
                      <a:pt x="5" y="13"/>
                    </a:cubicBezTo>
                    <a:cubicBezTo>
                      <a:pt x="8" y="11"/>
                      <a:pt x="10" y="7"/>
                      <a:pt x="10" y="4"/>
                    </a:cubicBezTo>
                    <a:cubicBezTo>
                      <a:pt x="10" y="1"/>
                      <a:pt x="8" y="0"/>
                      <a:pt x="5" y="1"/>
                    </a:cubicBezTo>
                    <a:cubicBezTo>
                      <a:pt x="3" y="3"/>
                      <a:pt x="0" y="7"/>
                      <a:pt x="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2" name="Google Shape;962;g17ab430885e_1_275"/>
              <p:cNvSpPr/>
              <p:nvPr/>
            </p:nvSpPr>
            <p:spPr>
              <a:xfrm>
                <a:off x="14035" y="2717"/>
                <a:ext cx="10" cy="76"/>
              </a:xfrm>
              <a:custGeom>
                <a:avLst/>
                <a:gdLst/>
                <a:ahLst/>
                <a:cxnLst/>
                <a:rect l="l" t="t" r="r" b="b"/>
                <a:pathLst>
                  <a:path w="10" h="76" extrusionOk="0">
                    <a:moveTo>
                      <a:pt x="0" y="76"/>
                    </a:moveTo>
                    <a:lnTo>
                      <a:pt x="10" y="71"/>
                    </a:lnTo>
                    <a:lnTo>
                      <a:pt x="10" y="0"/>
                    </a:lnTo>
                    <a:lnTo>
                      <a:pt x="0" y="6"/>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3" name="Google Shape;963;g17ab430885e_1_275"/>
              <p:cNvSpPr/>
              <p:nvPr/>
            </p:nvSpPr>
            <p:spPr>
              <a:xfrm>
                <a:off x="14020" y="2728"/>
                <a:ext cx="10" cy="75"/>
              </a:xfrm>
              <a:custGeom>
                <a:avLst/>
                <a:gdLst/>
                <a:ahLst/>
                <a:cxnLst/>
                <a:rect l="l" t="t" r="r" b="b"/>
                <a:pathLst>
                  <a:path w="10" h="75" extrusionOk="0">
                    <a:moveTo>
                      <a:pt x="0" y="75"/>
                    </a:moveTo>
                    <a:lnTo>
                      <a:pt x="10" y="70"/>
                    </a:lnTo>
                    <a:lnTo>
                      <a:pt x="10"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4" name="Google Shape;964;g17ab430885e_1_275"/>
              <p:cNvSpPr/>
              <p:nvPr/>
            </p:nvSpPr>
            <p:spPr>
              <a:xfrm>
                <a:off x="14000" y="2738"/>
                <a:ext cx="10" cy="75"/>
              </a:xfrm>
              <a:custGeom>
                <a:avLst/>
                <a:gdLst/>
                <a:ahLst/>
                <a:cxnLst/>
                <a:rect l="l" t="t" r="r" b="b"/>
                <a:pathLst>
                  <a:path w="10" h="75" extrusionOk="0">
                    <a:moveTo>
                      <a:pt x="0" y="75"/>
                    </a:moveTo>
                    <a:lnTo>
                      <a:pt x="10" y="70"/>
                    </a:lnTo>
                    <a:lnTo>
                      <a:pt x="10"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5" name="Google Shape;965;g17ab430885e_1_275"/>
              <p:cNvSpPr/>
              <p:nvPr/>
            </p:nvSpPr>
            <p:spPr>
              <a:xfrm>
                <a:off x="13985" y="2748"/>
                <a:ext cx="10" cy="75"/>
              </a:xfrm>
              <a:custGeom>
                <a:avLst/>
                <a:gdLst/>
                <a:ahLst/>
                <a:cxnLst/>
                <a:rect l="l" t="t" r="r" b="b"/>
                <a:pathLst>
                  <a:path w="10" h="75" extrusionOk="0">
                    <a:moveTo>
                      <a:pt x="0" y="75"/>
                    </a:moveTo>
                    <a:lnTo>
                      <a:pt x="10" y="70"/>
                    </a:lnTo>
                    <a:lnTo>
                      <a:pt x="10" y="0"/>
                    </a:lnTo>
                    <a:lnTo>
                      <a:pt x="0" y="10"/>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6" name="Google Shape;966;g17ab430885e_1_275"/>
              <p:cNvSpPr/>
              <p:nvPr/>
            </p:nvSpPr>
            <p:spPr>
              <a:xfrm>
                <a:off x="13965" y="2758"/>
                <a:ext cx="10" cy="75"/>
              </a:xfrm>
              <a:custGeom>
                <a:avLst/>
                <a:gdLst/>
                <a:ahLst/>
                <a:cxnLst/>
                <a:rect l="l" t="t" r="r" b="b"/>
                <a:pathLst>
                  <a:path w="10" h="75" extrusionOk="0">
                    <a:moveTo>
                      <a:pt x="0" y="75"/>
                    </a:moveTo>
                    <a:lnTo>
                      <a:pt x="10" y="70"/>
                    </a:lnTo>
                    <a:lnTo>
                      <a:pt x="10" y="0"/>
                    </a:lnTo>
                    <a:lnTo>
                      <a:pt x="0" y="10"/>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7" name="Google Shape;967;g17ab430885e_1_275"/>
              <p:cNvSpPr/>
              <p:nvPr/>
            </p:nvSpPr>
            <p:spPr>
              <a:xfrm>
                <a:off x="14020" y="2692"/>
                <a:ext cx="25" cy="31"/>
              </a:xfrm>
              <a:custGeom>
                <a:avLst/>
                <a:gdLst/>
                <a:ahLst/>
                <a:cxnLst/>
                <a:rect l="l" t="t" r="r" b="b"/>
                <a:pathLst>
                  <a:path w="25" h="31" extrusionOk="0">
                    <a:moveTo>
                      <a:pt x="0" y="31"/>
                    </a:moveTo>
                    <a:lnTo>
                      <a:pt x="25" y="15"/>
                    </a:lnTo>
                    <a:lnTo>
                      <a:pt x="25" y="0"/>
                    </a:lnTo>
                    <a:lnTo>
                      <a:pt x="0" y="15"/>
                    </a:lnTo>
                    <a:lnTo>
                      <a:pt x="0" y="3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8" name="Google Shape;968;g17ab430885e_1_275"/>
              <p:cNvSpPr/>
              <p:nvPr/>
            </p:nvSpPr>
            <p:spPr>
              <a:xfrm>
                <a:off x="14000" y="2712"/>
                <a:ext cx="10" cy="21"/>
              </a:xfrm>
              <a:custGeom>
                <a:avLst/>
                <a:gdLst/>
                <a:ahLst/>
                <a:cxnLst/>
                <a:rect l="l" t="t" r="r" b="b"/>
                <a:pathLst>
                  <a:path w="10" h="21" extrusionOk="0">
                    <a:moveTo>
                      <a:pt x="0" y="21"/>
                    </a:moveTo>
                    <a:lnTo>
                      <a:pt x="10" y="16"/>
                    </a:lnTo>
                    <a:lnTo>
                      <a:pt x="10" y="0"/>
                    </a:lnTo>
                    <a:lnTo>
                      <a:pt x="0" y="5"/>
                    </a:lnTo>
                    <a:lnTo>
                      <a:pt x="0" y="2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69" name="Google Shape;969;g17ab430885e_1_275"/>
              <p:cNvSpPr/>
              <p:nvPr/>
            </p:nvSpPr>
            <p:spPr>
              <a:xfrm>
                <a:off x="13985" y="2723"/>
                <a:ext cx="10" cy="20"/>
              </a:xfrm>
              <a:custGeom>
                <a:avLst/>
                <a:gdLst/>
                <a:ahLst/>
                <a:cxnLst/>
                <a:rect l="l" t="t" r="r" b="b"/>
                <a:pathLst>
                  <a:path w="10" h="20" extrusionOk="0">
                    <a:moveTo>
                      <a:pt x="0" y="20"/>
                    </a:moveTo>
                    <a:lnTo>
                      <a:pt x="10" y="15"/>
                    </a:lnTo>
                    <a:lnTo>
                      <a:pt x="10" y="0"/>
                    </a:lnTo>
                    <a:lnTo>
                      <a:pt x="0" y="10"/>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0" name="Google Shape;970;g17ab430885e_1_275"/>
              <p:cNvSpPr/>
              <p:nvPr/>
            </p:nvSpPr>
            <p:spPr>
              <a:xfrm>
                <a:off x="13965" y="2733"/>
                <a:ext cx="10" cy="20"/>
              </a:xfrm>
              <a:custGeom>
                <a:avLst/>
                <a:gdLst/>
                <a:ahLst/>
                <a:cxnLst/>
                <a:rect l="l" t="t" r="r" b="b"/>
                <a:pathLst>
                  <a:path w="10" h="20" extrusionOk="0">
                    <a:moveTo>
                      <a:pt x="0" y="20"/>
                    </a:moveTo>
                    <a:lnTo>
                      <a:pt x="10" y="15"/>
                    </a:lnTo>
                    <a:lnTo>
                      <a:pt x="10" y="0"/>
                    </a:lnTo>
                    <a:lnTo>
                      <a:pt x="0" y="10"/>
                    </a:lnTo>
                    <a:lnTo>
                      <a:pt x="0" y="2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1" name="Google Shape;971;g17ab430885e_1_275"/>
              <p:cNvSpPr/>
              <p:nvPr/>
            </p:nvSpPr>
            <p:spPr>
              <a:xfrm>
                <a:off x="13965" y="2506"/>
                <a:ext cx="80" cy="217"/>
              </a:xfrm>
              <a:custGeom>
                <a:avLst/>
                <a:gdLst/>
                <a:ahLst/>
                <a:cxnLst/>
                <a:rect l="l" t="t" r="r" b="b"/>
                <a:pathLst>
                  <a:path w="16" h="43" extrusionOk="0">
                    <a:moveTo>
                      <a:pt x="1" y="9"/>
                    </a:moveTo>
                    <a:cubicBezTo>
                      <a:pt x="15" y="1"/>
                      <a:pt x="15" y="1"/>
                      <a:pt x="15" y="1"/>
                    </a:cubicBezTo>
                    <a:cubicBezTo>
                      <a:pt x="16" y="0"/>
                      <a:pt x="16" y="0"/>
                      <a:pt x="16" y="1"/>
                    </a:cubicBezTo>
                    <a:cubicBezTo>
                      <a:pt x="16" y="33"/>
                      <a:pt x="16" y="33"/>
                      <a:pt x="16" y="33"/>
                    </a:cubicBezTo>
                    <a:cubicBezTo>
                      <a:pt x="16" y="34"/>
                      <a:pt x="16" y="34"/>
                      <a:pt x="15" y="35"/>
                    </a:cubicBezTo>
                    <a:cubicBezTo>
                      <a:pt x="1" y="43"/>
                      <a:pt x="1" y="43"/>
                      <a:pt x="1" y="43"/>
                    </a:cubicBezTo>
                    <a:cubicBezTo>
                      <a:pt x="0" y="43"/>
                      <a:pt x="0" y="43"/>
                      <a:pt x="0" y="42"/>
                    </a:cubicBezTo>
                    <a:cubicBezTo>
                      <a:pt x="0" y="11"/>
                      <a:pt x="0" y="11"/>
                      <a:pt x="0" y="11"/>
                    </a:cubicBezTo>
                    <a:cubicBezTo>
                      <a:pt x="0" y="10"/>
                      <a:pt x="0" y="9"/>
                      <a:pt x="1" y="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2" name="Google Shape;972;g17ab430885e_1_275"/>
              <p:cNvSpPr/>
              <p:nvPr/>
            </p:nvSpPr>
            <p:spPr>
              <a:xfrm>
                <a:off x="13995" y="2833"/>
                <a:ext cx="25" cy="40"/>
              </a:xfrm>
              <a:custGeom>
                <a:avLst/>
                <a:gdLst/>
                <a:ahLst/>
                <a:cxnLst/>
                <a:rect l="l" t="t" r="r" b="b"/>
                <a:pathLst>
                  <a:path w="5" h="8" extrusionOk="0">
                    <a:moveTo>
                      <a:pt x="0" y="6"/>
                    </a:moveTo>
                    <a:cubicBezTo>
                      <a:pt x="0" y="7"/>
                      <a:pt x="1" y="8"/>
                      <a:pt x="2" y="7"/>
                    </a:cubicBezTo>
                    <a:cubicBezTo>
                      <a:pt x="4" y="6"/>
                      <a:pt x="5" y="4"/>
                      <a:pt x="5" y="3"/>
                    </a:cubicBezTo>
                    <a:cubicBezTo>
                      <a:pt x="5" y="1"/>
                      <a:pt x="4" y="0"/>
                      <a:pt x="2" y="1"/>
                    </a:cubicBezTo>
                    <a:cubicBezTo>
                      <a:pt x="1" y="2"/>
                      <a:pt x="0" y="4"/>
                      <a:pt x="0" y="6"/>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3" name="Google Shape;973;g17ab430885e_1_275"/>
              <p:cNvSpPr/>
              <p:nvPr/>
            </p:nvSpPr>
            <p:spPr>
              <a:xfrm>
                <a:off x="14020" y="2476"/>
                <a:ext cx="41" cy="35"/>
              </a:xfrm>
              <a:custGeom>
                <a:avLst/>
                <a:gdLst/>
                <a:ahLst/>
                <a:cxnLst/>
                <a:rect l="l" t="t" r="r" b="b"/>
                <a:pathLst>
                  <a:path w="41" h="35" extrusionOk="0">
                    <a:moveTo>
                      <a:pt x="0" y="25"/>
                    </a:moveTo>
                    <a:lnTo>
                      <a:pt x="41" y="0"/>
                    </a:lnTo>
                    <a:lnTo>
                      <a:pt x="41" y="10"/>
                    </a:lnTo>
                    <a:lnTo>
                      <a:pt x="0" y="3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4" name="Google Shape;974;g17ab430885e_1_275"/>
              <p:cNvSpPr/>
              <p:nvPr/>
            </p:nvSpPr>
            <p:spPr>
              <a:xfrm>
                <a:off x="13955" y="2516"/>
                <a:ext cx="35" cy="31"/>
              </a:xfrm>
              <a:custGeom>
                <a:avLst/>
                <a:gdLst/>
                <a:ahLst/>
                <a:cxnLst/>
                <a:rect l="l" t="t" r="r" b="b"/>
                <a:pathLst>
                  <a:path w="35" h="31" extrusionOk="0">
                    <a:moveTo>
                      <a:pt x="0" y="25"/>
                    </a:moveTo>
                    <a:lnTo>
                      <a:pt x="35" y="0"/>
                    </a:lnTo>
                    <a:lnTo>
                      <a:pt x="35" y="10"/>
                    </a:lnTo>
                    <a:lnTo>
                      <a:pt x="0" y="31"/>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5" name="Google Shape;975;g17ab430885e_1_275"/>
              <p:cNvSpPr/>
              <p:nvPr/>
            </p:nvSpPr>
            <p:spPr>
              <a:xfrm>
                <a:off x="13874" y="2567"/>
                <a:ext cx="36" cy="30"/>
              </a:xfrm>
              <a:custGeom>
                <a:avLst/>
                <a:gdLst/>
                <a:ahLst/>
                <a:cxnLst/>
                <a:rect l="l" t="t" r="r" b="b"/>
                <a:pathLst>
                  <a:path w="36" h="30" extrusionOk="0">
                    <a:moveTo>
                      <a:pt x="0" y="20"/>
                    </a:moveTo>
                    <a:lnTo>
                      <a:pt x="36" y="0"/>
                    </a:lnTo>
                    <a:lnTo>
                      <a:pt x="36" y="5"/>
                    </a:lnTo>
                    <a:lnTo>
                      <a:pt x="0" y="30"/>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6" name="Google Shape;976;g17ab430885e_1_275"/>
              <p:cNvSpPr/>
              <p:nvPr/>
            </p:nvSpPr>
            <p:spPr>
              <a:xfrm>
                <a:off x="13839" y="2557"/>
                <a:ext cx="106" cy="447"/>
              </a:xfrm>
              <a:custGeom>
                <a:avLst/>
                <a:gdLst/>
                <a:ahLst/>
                <a:cxnLst/>
                <a:rect l="l" t="t" r="r" b="b"/>
                <a:pathLst>
                  <a:path w="106" h="447" extrusionOk="0">
                    <a:moveTo>
                      <a:pt x="0" y="447"/>
                    </a:moveTo>
                    <a:lnTo>
                      <a:pt x="106" y="387"/>
                    </a:lnTo>
                    <a:lnTo>
                      <a:pt x="106" y="0"/>
                    </a:lnTo>
                    <a:lnTo>
                      <a:pt x="0" y="60"/>
                    </a:lnTo>
                    <a:lnTo>
                      <a:pt x="0" y="44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7" name="Google Shape;977;g17ab430885e_1_275"/>
              <p:cNvSpPr/>
              <p:nvPr/>
            </p:nvSpPr>
            <p:spPr>
              <a:xfrm>
                <a:off x="13864" y="2883"/>
                <a:ext cx="51" cy="76"/>
              </a:xfrm>
              <a:custGeom>
                <a:avLst/>
                <a:gdLst/>
                <a:ahLst/>
                <a:cxnLst/>
                <a:rect l="l" t="t" r="r" b="b"/>
                <a:pathLst>
                  <a:path w="10" h="15" extrusionOk="0">
                    <a:moveTo>
                      <a:pt x="0" y="10"/>
                    </a:moveTo>
                    <a:cubicBezTo>
                      <a:pt x="0" y="13"/>
                      <a:pt x="3" y="15"/>
                      <a:pt x="5" y="13"/>
                    </a:cubicBezTo>
                    <a:cubicBezTo>
                      <a:pt x="8" y="11"/>
                      <a:pt x="10" y="8"/>
                      <a:pt x="10" y="5"/>
                    </a:cubicBezTo>
                    <a:cubicBezTo>
                      <a:pt x="10" y="1"/>
                      <a:pt x="8" y="0"/>
                      <a:pt x="5" y="2"/>
                    </a:cubicBezTo>
                    <a:cubicBezTo>
                      <a:pt x="3" y="3"/>
                      <a:pt x="0" y="7"/>
                      <a:pt x="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8" name="Google Shape;978;g17ab430885e_1_275"/>
              <p:cNvSpPr/>
              <p:nvPr/>
            </p:nvSpPr>
            <p:spPr>
              <a:xfrm>
                <a:off x="13920" y="2783"/>
                <a:ext cx="15" cy="75"/>
              </a:xfrm>
              <a:custGeom>
                <a:avLst/>
                <a:gdLst/>
                <a:ahLst/>
                <a:cxnLst/>
                <a:rect l="l" t="t" r="r" b="b"/>
                <a:pathLst>
                  <a:path w="15" h="75" extrusionOk="0">
                    <a:moveTo>
                      <a:pt x="0" y="75"/>
                    </a:moveTo>
                    <a:lnTo>
                      <a:pt x="15" y="70"/>
                    </a:lnTo>
                    <a:lnTo>
                      <a:pt x="15" y="0"/>
                    </a:lnTo>
                    <a:lnTo>
                      <a:pt x="0" y="10"/>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79" name="Google Shape;979;g17ab430885e_1_275"/>
              <p:cNvSpPr/>
              <p:nvPr/>
            </p:nvSpPr>
            <p:spPr>
              <a:xfrm>
                <a:off x="13904" y="2793"/>
                <a:ext cx="11" cy="75"/>
              </a:xfrm>
              <a:custGeom>
                <a:avLst/>
                <a:gdLst/>
                <a:ahLst/>
                <a:cxnLst/>
                <a:rect l="l" t="t" r="r" b="b"/>
                <a:pathLst>
                  <a:path w="11" h="75" extrusionOk="0">
                    <a:moveTo>
                      <a:pt x="0" y="75"/>
                    </a:moveTo>
                    <a:lnTo>
                      <a:pt x="11" y="70"/>
                    </a:lnTo>
                    <a:lnTo>
                      <a:pt x="11" y="0"/>
                    </a:lnTo>
                    <a:lnTo>
                      <a:pt x="0" y="10"/>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0" name="Google Shape;980;g17ab430885e_1_275"/>
              <p:cNvSpPr/>
              <p:nvPr/>
            </p:nvSpPr>
            <p:spPr>
              <a:xfrm>
                <a:off x="13884" y="2803"/>
                <a:ext cx="10" cy="80"/>
              </a:xfrm>
              <a:custGeom>
                <a:avLst/>
                <a:gdLst/>
                <a:ahLst/>
                <a:cxnLst/>
                <a:rect l="l" t="t" r="r" b="b"/>
                <a:pathLst>
                  <a:path w="10" h="80" extrusionOk="0">
                    <a:moveTo>
                      <a:pt x="0" y="80"/>
                    </a:moveTo>
                    <a:lnTo>
                      <a:pt x="10" y="70"/>
                    </a:lnTo>
                    <a:lnTo>
                      <a:pt x="10" y="0"/>
                    </a:lnTo>
                    <a:lnTo>
                      <a:pt x="0" y="10"/>
                    </a:lnTo>
                    <a:lnTo>
                      <a:pt x="0" y="8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1" name="Google Shape;981;g17ab430885e_1_275"/>
              <p:cNvSpPr/>
              <p:nvPr/>
            </p:nvSpPr>
            <p:spPr>
              <a:xfrm>
                <a:off x="13869" y="2818"/>
                <a:ext cx="10" cy="75"/>
              </a:xfrm>
              <a:custGeom>
                <a:avLst/>
                <a:gdLst/>
                <a:ahLst/>
                <a:cxnLst/>
                <a:rect l="l" t="t" r="r" b="b"/>
                <a:pathLst>
                  <a:path w="10" h="75" extrusionOk="0">
                    <a:moveTo>
                      <a:pt x="0" y="75"/>
                    </a:moveTo>
                    <a:lnTo>
                      <a:pt x="10" y="65"/>
                    </a:lnTo>
                    <a:lnTo>
                      <a:pt x="10"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2" name="Google Shape;982;g17ab430885e_1_275"/>
              <p:cNvSpPr/>
              <p:nvPr/>
            </p:nvSpPr>
            <p:spPr>
              <a:xfrm>
                <a:off x="13849" y="2828"/>
                <a:ext cx="10" cy="76"/>
              </a:xfrm>
              <a:custGeom>
                <a:avLst/>
                <a:gdLst/>
                <a:ahLst/>
                <a:cxnLst/>
                <a:rect l="l" t="t" r="r" b="b"/>
                <a:pathLst>
                  <a:path w="10" h="76" extrusionOk="0">
                    <a:moveTo>
                      <a:pt x="0" y="76"/>
                    </a:moveTo>
                    <a:lnTo>
                      <a:pt x="10" y="65"/>
                    </a:lnTo>
                    <a:lnTo>
                      <a:pt x="10" y="0"/>
                    </a:lnTo>
                    <a:lnTo>
                      <a:pt x="0" y="5"/>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3" name="Google Shape;983;g17ab430885e_1_275"/>
              <p:cNvSpPr/>
              <p:nvPr/>
            </p:nvSpPr>
            <p:spPr>
              <a:xfrm>
                <a:off x="13904" y="2758"/>
                <a:ext cx="31" cy="30"/>
              </a:xfrm>
              <a:custGeom>
                <a:avLst/>
                <a:gdLst/>
                <a:ahLst/>
                <a:cxnLst/>
                <a:rect l="l" t="t" r="r" b="b"/>
                <a:pathLst>
                  <a:path w="31" h="30" extrusionOk="0">
                    <a:moveTo>
                      <a:pt x="0" y="30"/>
                    </a:moveTo>
                    <a:lnTo>
                      <a:pt x="31" y="15"/>
                    </a:lnTo>
                    <a:lnTo>
                      <a:pt x="31" y="0"/>
                    </a:lnTo>
                    <a:lnTo>
                      <a:pt x="0" y="20"/>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4" name="Google Shape;984;g17ab430885e_1_275"/>
              <p:cNvSpPr/>
              <p:nvPr/>
            </p:nvSpPr>
            <p:spPr>
              <a:xfrm>
                <a:off x="13884" y="2778"/>
                <a:ext cx="10" cy="20"/>
              </a:xfrm>
              <a:custGeom>
                <a:avLst/>
                <a:gdLst/>
                <a:ahLst/>
                <a:cxnLst/>
                <a:rect l="l" t="t" r="r" b="b"/>
                <a:pathLst>
                  <a:path w="10" h="20" extrusionOk="0">
                    <a:moveTo>
                      <a:pt x="0" y="20"/>
                    </a:moveTo>
                    <a:lnTo>
                      <a:pt x="10" y="15"/>
                    </a:lnTo>
                    <a:lnTo>
                      <a:pt x="10" y="0"/>
                    </a:lnTo>
                    <a:lnTo>
                      <a:pt x="0" y="10"/>
                    </a:lnTo>
                    <a:lnTo>
                      <a:pt x="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5" name="Google Shape;985;g17ab430885e_1_275"/>
              <p:cNvSpPr/>
              <p:nvPr/>
            </p:nvSpPr>
            <p:spPr>
              <a:xfrm>
                <a:off x="13869" y="2788"/>
                <a:ext cx="10" cy="20"/>
              </a:xfrm>
              <a:custGeom>
                <a:avLst/>
                <a:gdLst/>
                <a:ahLst/>
                <a:cxnLst/>
                <a:rect l="l" t="t" r="r" b="b"/>
                <a:pathLst>
                  <a:path w="10" h="20" extrusionOk="0">
                    <a:moveTo>
                      <a:pt x="0" y="20"/>
                    </a:moveTo>
                    <a:lnTo>
                      <a:pt x="10" y="15"/>
                    </a:lnTo>
                    <a:lnTo>
                      <a:pt x="10" y="0"/>
                    </a:lnTo>
                    <a:lnTo>
                      <a:pt x="0" y="10"/>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6" name="Google Shape;986;g17ab430885e_1_275"/>
              <p:cNvSpPr/>
              <p:nvPr/>
            </p:nvSpPr>
            <p:spPr>
              <a:xfrm>
                <a:off x="13849" y="2803"/>
                <a:ext cx="10" cy="15"/>
              </a:xfrm>
              <a:custGeom>
                <a:avLst/>
                <a:gdLst/>
                <a:ahLst/>
                <a:cxnLst/>
                <a:rect l="l" t="t" r="r" b="b"/>
                <a:pathLst>
                  <a:path w="10" h="15" extrusionOk="0">
                    <a:moveTo>
                      <a:pt x="0" y="15"/>
                    </a:moveTo>
                    <a:lnTo>
                      <a:pt x="10" y="10"/>
                    </a:lnTo>
                    <a:lnTo>
                      <a:pt x="10" y="0"/>
                    </a:lnTo>
                    <a:lnTo>
                      <a:pt x="0" y="5"/>
                    </a:lnTo>
                    <a:lnTo>
                      <a:pt x="0" y="15"/>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7" name="Google Shape;987;g17ab430885e_1_275"/>
              <p:cNvSpPr/>
              <p:nvPr/>
            </p:nvSpPr>
            <p:spPr>
              <a:xfrm>
                <a:off x="13849" y="2572"/>
                <a:ext cx="86" cy="221"/>
              </a:xfrm>
              <a:custGeom>
                <a:avLst/>
                <a:gdLst/>
                <a:ahLst/>
                <a:cxnLst/>
                <a:rect l="l" t="t" r="r" b="b"/>
                <a:pathLst>
                  <a:path w="17" h="44" extrusionOk="0">
                    <a:moveTo>
                      <a:pt x="1" y="9"/>
                    </a:moveTo>
                    <a:cubicBezTo>
                      <a:pt x="15" y="1"/>
                      <a:pt x="15" y="1"/>
                      <a:pt x="15" y="1"/>
                    </a:cubicBezTo>
                    <a:cubicBezTo>
                      <a:pt x="16" y="0"/>
                      <a:pt x="17" y="1"/>
                      <a:pt x="17" y="1"/>
                    </a:cubicBezTo>
                    <a:cubicBezTo>
                      <a:pt x="17" y="33"/>
                      <a:pt x="17" y="33"/>
                      <a:pt x="17" y="33"/>
                    </a:cubicBezTo>
                    <a:cubicBezTo>
                      <a:pt x="17" y="34"/>
                      <a:pt x="16" y="35"/>
                      <a:pt x="15" y="35"/>
                    </a:cubicBezTo>
                    <a:cubicBezTo>
                      <a:pt x="1" y="43"/>
                      <a:pt x="1" y="43"/>
                      <a:pt x="1" y="43"/>
                    </a:cubicBezTo>
                    <a:cubicBezTo>
                      <a:pt x="0" y="44"/>
                      <a:pt x="0" y="43"/>
                      <a:pt x="0" y="43"/>
                    </a:cubicBezTo>
                    <a:cubicBezTo>
                      <a:pt x="0" y="11"/>
                      <a:pt x="0" y="11"/>
                      <a:pt x="0" y="11"/>
                    </a:cubicBezTo>
                    <a:cubicBezTo>
                      <a:pt x="0" y="10"/>
                      <a:pt x="0" y="9"/>
                      <a:pt x="1" y="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8" name="Google Shape;988;g17ab430885e_1_275"/>
              <p:cNvSpPr/>
              <p:nvPr/>
            </p:nvSpPr>
            <p:spPr>
              <a:xfrm>
                <a:off x="13879" y="2904"/>
                <a:ext cx="25" cy="35"/>
              </a:xfrm>
              <a:custGeom>
                <a:avLst/>
                <a:gdLst/>
                <a:ahLst/>
                <a:cxnLst/>
                <a:rect l="l" t="t" r="r" b="b"/>
                <a:pathLst>
                  <a:path w="5" h="7" extrusionOk="0">
                    <a:moveTo>
                      <a:pt x="0" y="5"/>
                    </a:moveTo>
                    <a:cubicBezTo>
                      <a:pt x="0" y="6"/>
                      <a:pt x="1" y="7"/>
                      <a:pt x="2" y="6"/>
                    </a:cubicBezTo>
                    <a:cubicBezTo>
                      <a:pt x="4" y="5"/>
                      <a:pt x="5" y="3"/>
                      <a:pt x="5" y="2"/>
                    </a:cubicBezTo>
                    <a:cubicBezTo>
                      <a:pt x="5" y="0"/>
                      <a:pt x="4" y="0"/>
                      <a:pt x="2" y="0"/>
                    </a:cubicBezTo>
                    <a:cubicBezTo>
                      <a:pt x="1" y="1"/>
                      <a:pt x="0" y="3"/>
                      <a:pt x="0" y="5"/>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89" name="Google Shape;989;g17ab430885e_1_275"/>
              <p:cNvSpPr/>
              <p:nvPr/>
            </p:nvSpPr>
            <p:spPr>
              <a:xfrm>
                <a:off x="13904" y="2547"/>
                <a:ext cx="41" cy="30"/>
              </a:xfrm>
              <a:custGeom>
                <a:avLst/>
                <a:gdLst/>
                <a:ahLst/>
                <a:cxnLst/>
                <a:rect l="l" t="t" r="r" b="b"/>
                <a:pathLst>
                  <a:path w="41" h="30" extrusionOk="0">
                    <a:moveTo>
                      <a:pt x="0" y="20"/>
                    </a:moveTo>
                    <a:lnTo>
                      <a:pt x="41" y="0"/>
                    </a:lnTo>
                    <a:lnTo>
                      <a:pt x="41" y="10"/>
                    </a:lnTo>
                    <a:lnTo>
                      <a:pt x="0" y="30"/>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0" name="Google Shape;990;g17ab430885e_1_275"/>
              <p:cNvSpPr/>
              <p:nvPr/>
            </p:nvSpPr>
            <p:spPr>
              <a:xfrm>
                <a:off x="13839" y="2587"/>
                <a:ext cx="35" cy="30"/>
              </a:xfrm>
              <a:custGeom>
                <a:avLst/>
                <a:gdLst/>
                <a:ahLst/>
                <a:cxnLst/>
                <a:rect l="l" t="t" r="r" b="b"/>
                <a:pathLst>
                  <a:path w="35" h="30" extrusionOk="0">
                    <a:moveTo>
                      <a:pt x="0" y="20"/>
                    </a:moveTo>
                    <a:lnTo>
                      <a:pt x="35" y="0"/>
                    </a:lnTo>
                    <a:lnTo>
                      <a:pt x="35" y="5"/>
                    </a:lnTo>
                    <a:lnTo>
                      <a:pt x="0" y="30"/>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1" name="Google Shape;991;g17ab430885e_1_275"/>
              <p:cNvSpPr/>
              <p:nvPr/>
            </p:nvSpPr>
            <p:spPr>
              <a:xfrm>
                <a:off x="13758" y="2632"/>
                <a:ext cx="36" cy="30"/>
              </a:xfrm>
              <a:custGeom>
                <a:avLst/>
                <a:gdLst/>
                <a:ahLst/>
                <a:cxnLst/>
                <a:rect l="l" t="t" r="r" b="b"/>
                <a:pathLst>
                  <a:path w="36" h="30" extrusionOk="0">
                    <a:moveTo>
                      <a:pt x="0" y="20"/>
                    </a:moveTo>
                    <a:lnTo>
                      <a:pt x="36" y="0"/>
                    </a:lnTo>
                    <a:lnTo>
                      <a:pt x="36" y="10"/>
                    </a:lnTo>
                    <a:lnTo>
                      <a:pt x="0" y="30"/>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2" name="Google Shape;992;g17ab430885e_1_275"/>
              <p:cNvSpPr/>
              <p:nvPr/>
            </p:nvSpPr>
            <p:spPr>
              <a:xfrm>
                <a:off x="13723" y="2622"/>
                <a:ext cx="106" cy="453"/>
              </a:xfrm>
              <a:custGeom>
                <a:avLst/>
                <a:gdLst/>
                <a:ahLst/>
                <a:cxnLst/>
                <a:rect l="l" t="t" r="r" b="b"/>
                <a:pathLst>
                  <a:path w="106" h="453" extrusionOk="0">
                    <a:moveTo>
                      <a:pt x="0" y="453"/>
                    </a:moveTo>
                    <a:lnTo>
                      <a:pt x="106" y="392"/>
                    </a:lnTo>
                    <a:lnTo>
                      <a:pt x="106" y="0"/>
                    </a:lnTo>
                    <a:lnTo>
                      <a:pt x="0" y="60"/>
                    </a:lnTo>
                    <a:lnTo>
                      <a:pt x="0" y="453"/>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3" name="Google Shape;993;g17ab430885e_1_275"/>
              <p:cNvSpPr/>
              <p:nvPr/>
            </p:nvSpPr>
            <p:spPr>
              <a:xfrm>
                <a:off x="13748" y="2949"/>
                <a:ext cx="51" cy="75"/>
              </a:xfrm>
              <a:custGeom>
                <a:avLst/>
                <a:gdLst/>
                <a:ahLst/>
                <a:cxnLst/>
                <a:rect l="l" t="t" r="r" b="b"/>
                <a:pathLst>
                  <a:path w="10" h="15" extrusionOk="0">
                    <a:moveTo>
                      <a:pt x="0" y="10"/>
                    </a:moveTo>
                    <a:cubicBezTo>
                      <a:pt x="0" y="14"/>
                      <a:pt x="3" y="15"/>
                      <a:pt x="5" y="13"/>
                    </a:cubicBezTo>
                    <a:cubicBezTo>
                      <a:pt x="8" y="12"/>
                      <a:pt x="10" y="8"/>
                      <a:pt x="10" y="5"/>
                    </a:cubicBezTo>
                    <a:cubicBezTo>
                      <a:pt x="10" y="2"/>
                      <a:pt x="8" y="0"/>
                      <a:pt x="5" y="2"/>
                    </a:cubicBezTo>
                    <a:cubicBezTo>
                      <a:pt x="3" y="4"/>
                      <a:pt x="0" y="7"/>
                      <a:pt x="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4" name="Google Shape;994;g17ab430885e_1_275"/>
              <p:cNvSpPr/>
              <p:nvPr/>
            </p:nvSpPr>
            <p:spPr>
              <a:xfrm>
                <a:off x="13804" y="2853"/>
                <a:ext cx="15" cy="76"/>
              </a:xfrm>
              <a:custGeom>
                <a:avLst/>
                <a:gdLst/>
                <a:ahLst/>
                <a:cxnLst/>
                <a:rect l="l" t="t" r="r" b="b"/>
                <a:pathLst>
                  <a:path w="15" h="76" extrusionOk="0">
                    <a:moveTo>
                      <a:pt x="0" y="76"/>
                    </a:moveTo>
                    <a:lnTo>
                      <a:pt x="15" y="66"/>
                    </a:lnTo>
                    <a:lnTo>
                      <a:pt x="15" y="0"/>
                    </a:lnTo>
                    <a:lnTo>
                      <a:pt x="0" y="5"/>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5" name="Google Shape;995;g17ab430885e_1_275"/>
              <p:cNvSpPr/>
              <p:nvPr/>
            </p:nvSpPr>
            <p:spPr>
              <a:xfrm>
                <a:off x="13789" y="2863"/>
                <a:ext cx="10" cy="76"/>
              </a:xfrm>
              <a:custGeom>
                <a:avLst/>
                <a:gdLst/>
                <a:ahLst/>
                <a:cxnLst/>
                <a:rect l="l" t="t" r="r" b="b"/>
                <a:pathLst>
                  <a:path w="10" h="76" extrusionOk="0">
                    <a:moveTo>
                      <a:pt x="0" y="76"/>
                    </a:moveTo>
                    <a:lnTo>
                      <a:pt x="10" y="66"/>
                    </a:lnTo>
                    <a:lnTo>
                      <a:pt x="10" y="0"/>
                    </a:lnTo>
                    <a:lnTo>
                      <a:pt x="0" y="5"/>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6" name="Google Shape;996;g17ab430885e_1_275"/>
              <p:cNvSpPr/>
              <p:nvPr/>
            </p:nvSpPr>
            <p:spPr>
              <a:xfrm>
                <a:off x="13769" y="2873"/>
                <a:ext cx="10" cy="76"/>
              </a:xfrm>
              <a:custGeom>
                <a:avLst/>
                <a:gdLst/>
                <a:ahLst/>
                <a:cxnLst/>
                <a:rect l="l" t="t" r="r" b="b"/>
                <a:pathLst>
                  <a:path w="10" h="76" extrusionOk="0">
                    <a:moveTo>
                      <a:pt x="0" y="76"/>
                    </a:moveTo>
                    <a:lnTo>
                      <a:pt x="10" y="71"/>
                    </a:lnTo>
                    <a:lnTo>
                      <a:pt x="10" y="0"/>
                    </a:lnTo>
                    <a:lnTo>
                      <a:pt x="0" y="5"/>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7" name="Google Shape;997;g17ab430885e_1_275"/>
              <p:cNvSpPr/>
              <p:nvPr/>
            </p:nvSpPr>
            <p:spPr>
              <a:xfrm>
                <a:off x="13753" y="2883"/>
                <a:ext cx="11" cy="76"/>
              </a:xfrm>
              <a:custGeom>
                <a:avLst/>
                <a:gdLst/>
                <a:ahLst/>
                <a:cxnLst/>
                <a:rect l="l" t="t" r="r" b="b"/>
                <a:pathLst>
                  <a:path w="11" h="76" extrusionOk="0">
                    <a:moveTo>
                      <a:pt x="0" y="76"/>
                    </a:moveTo>
                    <a:lnTo>
                      <a:pt x="11" y="71"/>
                    </a:lnTo>
                    <a:lnTo>
                      <a:pt x="11" y="0"/>
                    </a:lnTo>
                    <a:lnTo>
                      <a:pt x="0" y="5"/>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8" name="Google Shape;998;g17ab430885e_1_275"/>
              <p:cNvSpPr/>
              <p:nvPr/>
            </p:nvSpPr>
            <p:spPr>
              <a:xfrm>
                <a:off x="13733" y="2893"/>
                <a:ext cx="10" cy="76"/>
              </a:xfrm>
              <a:custGeom>
                <a:avLst/>
                <a:gdLst/>
                <a:ahLst/>
                <a:cxnLst/>
                <a:rect l="l" t="t" r="r" b="b"/>
                <a:pathLst>
                  <a:path w="10" h="76" extrusionOk="0">
                    <a:moveTo>
                      <a:pt x="0" y="76"/>
                    </a:moveTo>
                    <a:lnTo>
                      <a:pt x="10" y="71"/>
                    </a:lnTo>
                    <a:lnTo>
                      <a:pt x="10" y="0"/>
                    </a:lnTo>
                    <a:lnTo>
                      <a:pt x="0" y="6"/>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999" name="Google Shape;999;g17ab430885e_1_275"/>
              <p:cNvSpPr/>
              <p:nvPr/>
            </p:nvSpPr>
            <p:spPr>
              <a:xfrm>
                <a:off x="13789" y="2828"/>
                <a:ext cx="30" cy="25"/>
              </a:xfrm>
              <a:custGeom>
                <a:avLst/>
                <a:gdLst/>
                <a:ahLst/>
                <a:cxnLst/>
                <a:rect l="l" t="t" r="r" b="b"/>
                <a:pathLst>
                  <a:path w="30" h="25" extrusionOk="0">
                    <a:moveTo>
                      <a:pt x="0" y="25"/>
                    </a:moveTo>
                    <a:lnTo>
                      <a:pt x="30" y="10"/>
                    </a:lnTo>
                    <a:lnTo>
                      <a:pt x="30"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0" name="Google Shape;1000;g17ab430885e_1_275"/>
              <p:cNvSpPr/>
              <p:nvPr/>
            </p:nvSpPr>
            <p:spPr>
              <a:xfrm>
                <a:off x="13769" y="2848"/>
                <a:ext cx="10" cy="15"/>
              </a:xfrm>
              <a:custGeom>
                <a:avLst/>
                <a:gdLst/>
                <a:ahLst/>
                <a:cxnLst/>
                <a:rect l="l" t="t" r="r" b="b"/>
                <a:pathLst>
                  <a:path w="10" h="15" extrusionOk="0">
                    <a:moveTo>
                      <a:pt x="0" y="15"/>
                    </a:moveTo>
                    <a:lnTo>
                      <a:pt x="10" y="10"/>
                    </a:lnTo>
                    <a:lnTo>
                      <a:pt x="10" y="0"/>
                    </a:lnTo>
                    <a:lnTo>
                      <a:pt x="0" y="5"/>
                    </a:lnTo>
                    <a:lnTo>
                      <a:pt x="0"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1" name="Google Shape;1001;g17ab430885e_1_275"/>
              <p:cNvSpPr/>
              <p:nvPr/>
            </p:nvSpPr>
            <p:spPr>
              <a:xfrm>
                <a:off x="13753" y="2858"/>
                <a:ext cx="11" cy="20"/>
              </a:xfrm>
              <a:custGeom>
                <a:avLst/>
                <a:gdLst/>
                <a:ahLst/>
                <a:cxnLst/>
                <a:rect l="l" t="t" r="r" b="b"/>
                <a:pathLst>
                  <a:path w="11" h="20" extrusionOk="0">
                    <a:moveTo>
                      <a:pt x="0" y="20"/>
                    </a:moveTo>
                    <a:lnTo>
                      <a:pt x="11" y="10"/>
                    </a:lnTo>
                    <a:lnTo>
                      <a:pt x="11" y="0"/>
                    </a:lnTo>
                    <a:lnTo>
                      <a:pt x="0" y="5"/>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2" name="Google Shape;1002;g17ab430885e_1_275"/>
              <p:cNvSpPr/>
              <p:nvPr/>
            </p:nvSpPr>
            <p:spPr>
              <a:xfrm>
                <a:off x="13733" y="2868"/>
                <a:ext cx="10" cy="20"/>
              </a:xfrm>
              <a:custGeom>
                <a:avLst/>
                <a:gdLst/>
                <a:ahLst/>
                <a:cxnLst/>
                <a:rect l="l" t="t" r="r" b="b"/>
                <a:pathLst>
                  <a:path w="10" h="20" extrusionOk="0">
                    <a:moveTo>
                      <a:pt x="0" y="20"/>
                    </a:moveTo>
                    <a:lnTo>
                      <a:pt x="10" y="10"/>
                    </a:lnTo>
                    <a:lnTo>
                      <a:pt x="10" y="0"/>
                    </a:lnTo>
                    <a:lnTo>
                      <a:pt x="0" y="5"/>
                    </a:lnTo>
                    <a:lnTo>
                      <a:pt x="0" y="2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3" name="Google Shape;1003;g17ab430885e_1_275"/>
              <p:cNvSpPr/>
              <p:nvPr/>
            </p:nvSpPr>
            <p:spPr>
              <a:xfrm>
                <a:off x="13733" y="2642"/>
                <a:ext cx="86" cy="216"/>
              </a:xfrm>
              <a:custGeom>
                <a:avLst/>
                <a:gdLst/>
                <a:ahLst/>
                <a:cxnLst/>
                <a:rect l="l" t="t" r="r" b="b"/>
                <a:pathLst>
                  <a:path w="17" h="43" extrusionOk="0">
                    <a:moveTo>
                      <a:pt x="1" y="8"/>
                    </a:moveTo>
                    <a:cubicBezTo>
                      <a:pt x="15" y="0"/>
                      <a:pt x="15" y="0"/>
                      <a:pt x="15" y="0"/>
                    </a:cubicBezTo>
                    <a:cubicBezTo>
                      <a:pt x="16" y="0"/>
                      <a:pt x="17" y="0"/>
                      <a:pt x="17" y="1"/>
                    </a:cubicBezTo>
                    <a:cubicBezTo>
                      <a:pt x="17" y="32"/>
                      <a:pt x="17" y="32"/>
                      <a:pt x="17" y="32"/>
                    </a:cubicBezTo>
                    <a:cubicBezTo>
                      <a:pt x="17" y="33"/>
                      <a:pt x="16" y="34"/>
                      <a:pt x="15" y="34"/>
                    </a:cubicBezTo>
                    <a:cubicBezTo>
                      <a:pt x="1" y="43"/>
                      <a:pt x="1" y="43"/>
                      <a:pt x="1" y="43"/>
                    </a:cubicBezTo>
                    <a:cubicBezTo>
                      <a:pt x="1" y="43"/>
                      <a:pt x="0" y="43"/>
                      <a:pt x="0" y="42"/>
                    </a:cubicBezTo>
                    <a:cubicBezTo>
                      <a:pt x="0" y="10"/>
                      <a:pt x="0" y="10"/>
                      <a:pt x="0" y="10"/>
                    </a:cubicBezTo>
                    <a:cubicBezTo>
                      <a:pt x="0" y="9"/>
                      <a:pt x="1" y="9"/>
                      <a:pt x="1" y="8"/>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4" name="Google Shape;1004;g17ab430885e_1_275"/>
              <p:cNvSpPr/>
              <p:nvPr/>
            </p:nvSpPr>
            <p:spPr>
              <a:xfrm>
                <a:off x="13764" y="2969"/>
                <a:ext cx="25" cy="35"/>
              </a:xfrm>
              <a:custGeom>
                <a:avLst/>
                <a:gdLst/>
                <a:ahLst/>
                <a:cxnLst/>
                <a:rect l="l" t="t" r="r" b="b"/>
                <a:pathLst>
                  <a:path w="5" h="7" extrusionOk="0">
                    <a:moveTo>
                      <a:pt x="0" y="5"/>
                    </a:moveTo>
                    <a:cubicBezTo>
                      <a:pt x="0" y="7"/>
                      <a:pt x="1" y="7"/>
                      <a:pt x="2" y="6"/>
                    </a:cubicBezTo>
                    <a:cubicBezTo>
                      <a:pt x="4" y="6"/>
                      <a:pt x="5" y="4"/>
                      <a:pt x="5" y="2"/>
                    </a:cubicBezTo>
                    <a:cubicBezTo>
                      <a:pt x="5" y="1"/>
                      <a:pt x="4" y="0"/>
                      <a:pt x="2" y="1"/>
                    </a:cubicBezTo>
                    <a:cubicBezTo>
                      <a:pt x="1" y="1"/>
                      <a:pt x="0" y="3"/>
                      <a:pt x="0" y="5"/>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5" name="Google Shape;1005;g17ab430885e_1_275"/>
              <p:cNvSpPr/>
              <p:nvPr/>
            </p:nvSpPr>
            <p:spPr>
              <a:xfrm>
                <a:off x="13789" y="2612"/>
                <a:ext cx="40" cy="30"/>
              </a:xfrm>
              <a:custGeom>
                <a:avLst/>
                <a:gdLst/>
                <a:ahLst/>
                <a:cxnLst/>
                <a:rect l="l" t="t" r="r" b="b"/>
                <a:pathLst>
                  <a:path w="40" h="30" extrusionOk="0">
                    <a:moveTo>
                      <a:pt x="0" y="20"/>
                    </a:moveTo>
                    <a:lnTo>
                      <a:pt x="40" y="0"/>
                    </a:lnTo>
                    <a:lnTo>
                      <a:pt x="40" y="10"/>
                    </a:lnTo>
                    <a:lnTo>
                      <a:pt x="0" y="30"/>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6" name="Google Shape;1006;g17ab430885e_1_275"/>
              <p:cNvSpPr/>
              <p:nvPr/>
            </p:nvSpPr>
            <p:spPr>
              <a:xfrm>
                <a:off x="13723" y="2652"/>
                <a:ext cx="35" cy="30"/>
              </a:xfrm>
              <a:custGeom>
                <a:avLst/>
                <a:gdLst/>
                <a:ahLst/>
                <a:cxnLst/>
                <a:rect l="l" t="t" r="r" b="b"/>
                <a:pathLst>
                  <a:path w="35" h="30" extrusionOk="0">
                    <a:moveTo>
                      <a:pt x="0" y="20"/>
                    </a:moveTo>
                    <a:lnTo>
                      <a:pt x="35" y="0"/>
                    </a:lnTo>
                    <a:lnTo>
                      <a:pt x="35" y="10"/>
                    </a:lnTo>
                    <a:lnTo>
                      <a:pt x="0" y="30"/>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7" name="Google Shape;1007;g17ab430885e_1_275"/>
              <p:cNvSpPr/>
              <p:nvPr/>
            </p:nvSpPr>
            <p:spPr>
              <a:xfrm>
                <a:off x="13643" y="2697"/>
                <a:ext cx="35" cy="31"/>
              </a:xfrm>
              <a:custGeom>
                <a:avLst/>
                <a:gdLst/>
                <a:ahLst/>
                <a:cxnLst/>
                <a:rect l="l" t="t" r="r" b="b"/>
                <a:pathLst>
                  <a:path w="35" h="31" extrusionOk="0">
                    <a:moveTo>
                      <a:pt x="0" y="20"/>
                    </a:moveTo>
                    <a:lnTo>
                      <a:pt x="35" y="0"/>
                    </a:lnTo>
                    <a:lnTo>
                      <a:pt x="35" y="10"/>
                    </a:lnTo>
                    <a:lnTo>
                      <a:pt x="0" y="31"/>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8" name="Google Shape;1008;g17ab430885e_1_275"/>
              <p:cNvSpPr/>
              <p:nvPr/>
            </p:nvSpPr>
            <p:spPr>
              <a:xfrm>
                <a:off x="13607" y="2687"/>
                <a:ext cx="106" cy="453"/>
              </a:xfrm>
              <a:custGeom>
                <a:avLst/>
                <a:gdLst/>
                <a:ahLst/>
                <a:cxnLst/>
                <a:rect l="l" t="t" r="r" b="b"/>
                <a:pathLst>
                  <a:path w="106" h="453" extrusionOk="0">
                    <a:moveTo>
                      <a:pt x="0" y="453"/>
                    </a:moveTo>
                    <a:lnTo>
                      <a:pt x="106" y="393"/>
                    </a:lnTo>
                    <a:lnTo>
                      <a:pt x="106" y="0"/>
                    </a:lnTo>
                    <a:lnTo>
                      <a:pt x="0" y="61"/>
                    </a:lnTo>
                    <a:lnTo>
                      <a:pt x="0" y="453"/>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09" name="Google Shape;1009;g17ab430885e_1_275"/>
              <p:cNvSpPr/>
              <p:nvPr/>
            </p:nvSpPr>
            <p:spPr>
              <a:xfrm>
                <a:off x="13633" y="3019"/>
                <a:ext cx="50" cy="71"/>
              </a:xfrm>
              <a:custGeom>
                <a:avLst/>
                <a:gdLst/>
                <a:ahLst/>
                <a:cxnLst/>
                <a:rect l="l" t="t" r="r" b="b"/>
                <a:pathLst>
                  <a:path w="10" h="14" extrusionOk="0">
                    <a:moveTo>
                      <a:pt x="0" y="10"/>
                    </a:moveTo>
                    <a:cubicBezTo>
                      <a:pt x="0" y="13"/>
                      <a:pt x="3" y="14"/>
                      <a:pt x="5" y="12"/>
                    </a:cubicBezTo>
                    <a:cubicBezTo>
                      <a:pt x="8" y="11"/>
                      <a:pt x="10" y="7"/>
                      <a:pt x="10" y="4"/>
                    </a:cubicBezTo>
                    <a:cubicBezTo>
                      <a:pt x="10" y="1"/>
                      <a:pt x="8" y="0"/>
                      <a:pt x="5" y="1"/>
                    </a:cubicBezTo>
                    <a:cubicBezTo>
                      <a:pt x="3" y="3"/>
                      <a:pt x="0" y="7"/>
                      <a:pt x="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0" name="Google Shape;1010;g17ab430885e_1_275"/>
              <p:cNvSpPr/>
              <p:nvPr/>
            </p:nvSpPr>
            <p:spPr>
              <a:xfrm>
                <a:off x="13688" y="2919"/>
                <a:ext cx="15" cy="75"/>
              </a:xfrm>
              <a:custGeom>
                <a:avLst/>
                <a:gdLst/>
                <a:ahLst/>
                <a:cxnLst/>
                <a:rect l="l" t="t" r="r" b="b"/>
                <a:pathLst>
                  <a:path w="15" h="75" extrusionOk="0">
                    <a:moveTo>
                      <a:pt x="0" y="75"/>
                    </a:moveTo>
                    <a:lnTo>
                      <a:pt x="15" y="70"/>
                    </a:lnTo>
                    <a:lnTo>
                      <a:pt x="15"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1" name="Google Shape;1011;g17ab430885e_1_275"/>
              <p:cNvSpPr/>
              <p:nvPr/>
            </p:nvSpPr>
            <p:spPr>
              <a:xfrm>
                <a:off x="13673" y="2929"/>
                <a:ext cx="10" cy="75"/>
              </a:xfrm>
              <a:custGeom>
                <a:avLst/>
                <a:gdLst/>
                <a:ahLst/>
                <a:cxnLst/>
                <a:rect l="l" t="t" r="r" b="b"/>
                <a:pathLst>
                  <a:path w="10" h="75" extrusionOk="0">
                    <a:moveTo>
                      <a:pt x="0" y="75"/>
                    </a:moveTo>
                    <a:lnTo>
                      <a:pt x="10" y="70"/>
                    </a:lnTo>
                    <a:lnTo>
                      <a:pt x="10"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2" name="Google Shape;1012;g17ab430885e_1_275"/>
              <p:cNvSpPr/>
              <p:nvPr/>
            </p:nvSpPr>
            <p:spPr>
              <a:xfrm>
                <a:off x="13653" y="2939"/>
                <a:ext cx="10" cy="75"/>
              </a:xfrm>
              <a:custGeom>
                <a:avLst/>
                <a:gdLst/>
                <a:ahLst/>
                <a:cxnLst/>
                <a:rect l="l" t="t" r="r" b="b"/>
                <a:pathLst>
                  <a:path w="10" h="75" extrusionOk="0">
                    <a:moveTo>
                      <a:pt x="0" y="75"/>
                    </a:moveTo>
                    <a:lnTo>
                      <a:pt x="10" y="70"/>
                    </a:lnTo>
                    <a:lnTo>
                      <a:pt x="10"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3" name="Google Shape;1013;g17ab430885e_1_275"/>
              <p:cNvSpPr/>
              <p:nvPr/>
            </p:nvSpPr>
            <p:spPr>
              <a:xfrm>
                <a:off x="13638" y="2949"/>
                <a:ext cx="10" cy="75"/>
              </a:xfrm>
              <a:custGeom>
                <a:avLst/>
                <a:gdLst/>
                <a:ahLst/>
                <a:cxnLst/>
                <a:rect l="l" t="t" r="r" b="b"/>
                <a:pathLst>
                  <a:path w="10" h="75" extrusionOk="0">
                    <a:moveTo>
                      <a:pt x="0" y="75"/>
                    </a:moveTo>
                    <a:lnTo>
                      <a:pt x="10" y="70"/>
                    </a:lnTo>
                    <a:lnTo>
                      <a:pt x="10"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4" name="Google Shape;1014;g17ab430885e_1_275"/>
              <p:cNvSpPr/>
              <p:nvPr/>
            </p:nvSpPr>
            <p:spPr>
              <a:xfrm>
                <a:off x="13617" y="2959"/>
                <a:ext cx="11" cy="75"/>
              </a:xfrm>
              <a:custGeom>
                <a:avLst/>
                <a:gdLst/>
                <a:ahLst/>
                <a:cxnLst/>
                <a:rect l="l" t="t" r="r" b="b"/>
                <a:pathLst>
                  <a:path w="11" h="75" extrusionOk="0">
                    <a:moveTo>
                      <a:pt x="0" y="75"/>
                    </a:moveTo>
                    <a:lnTo>
                      <a:pt x="11" y="70"/>
                    </a:lnTo>
                    <a:lnTo>
                      <a:pt x="11"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5" name="Google Shape;1015;g17ab430885e_1_275"/>
              <p:cNvSpPr/>
              <p:nvPr/>
            </p:nvSpPr>
            <p:spPr>
              <a:xfrm>
                <a:off x="13673" y="2893"/>
                <a:ext cx="30" cy="31"/>
              </a:xfrm>
              <a:custGeom>
                <a:avLst/>
                <a:gdLst/>
                <a:ahLst/>
                <a:cxnLst/>
                <a:rect l="l" t="t" r="r" b="b"/>
                <a:pathLst>
                  <a:path w="30" h="31" extrusionOk="0">
                    <a:moveTo>
                      <a:pt x="0" y="31"/>
                    </a:moveTo>
                    <a:lnTo>
                      <a:pt x="30" y="11"/>
                    </a:lnTo>
                    <a:lnTo>
                      <a:pt x="30" y="0"/>
                    </a:lnTo>
                    <a:lnTo>
                      <a:pt x="0" y="16"/>
                    </a:lnTo>
                    <a:lnTo>
                      <a:pt x="0" y="3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6" name="Google Shape;1016;g17ab430885e_1_275"/>
              <p:cNvSpPr/>
              <p:nvPr/>
            </p:nvSpPr>
            <p:spPr>
              <a:xfrm>
                <a:off x="13653" y="2914"/>
                <a:ext cx="10" cy="20"/>
              </a:xfrm>
              <a:custGeom>
                <a:avLst/>
                <a:gdLst/>
                <a:ahLst/>
                <a:cxnLst/>
                <a:rect l="l" t="t" r="r" b="b"/>
                <a:pathLst>
                  <a:path w="10" h="20" extrusionOk="0">
                    <a:moveTo>
                      <a:pt x="0" y="20"/>
                    </a:moveTo>
                    <a:lnTo>
                      <a:pt x="10" y="10"/>
                    </a:lnTo>
                    <a:lnTo>
                      <a:pt x="10" y="0"/>
                    </a:lnTo>
                    <a:lnTo>
                      <a:pt x="0" y="5"/>
                    </a:lnTo>
                    <a:lnTo>
                      <a:pt x="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7" name="Google Shape;1017;g17ab430885e_1_275"/>
              <p:cNvSpPr/>
              <p:nvPr/>
            </p:nvSpPr>
            <p:spPr>
              <a:xfrm>
                <a:off x="13638" y="2924"/>
                <a:ext cx="10" cy="20"/>
              </a:xfrm>
              <a:custGeom>
                <a:avLst/>
                <a:gdLst/>
                <a:ahLst/>
                <a:cxnLst/>
                <a:rect l="l" t="t" r="r" b="b"/>
                <a:pathLst>
                  <a:path w="10" h="20" extrusionOk="0">
                    <a:moveTo>
                      <a:pt x="0" y="20"/>
                    </a:moveTo>
                    <a:lnTo>
                      <a:pt x="10" y="10"/>
                    </a:lnTo>
                    <a:lnTo>
                      <a:pt x="10" y="0"/>
                    </a:lnTo>
                    <a:lnTo>
                      <a:pt x="0" y="5"/>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8" name="Google Shape;1018;g17ab430885e_1_275"/>
              <p:cNvSpPr/>
              <p:nvPr/>
            </p:nvSpPr>
            <p:spPr>
              <a:xfrm>
                <a:off x="13617" y="2934"/>
                <a:ext cx="11" cy="20"/>
              </a:xfrm>
              <a:custGeom>
                <a:avLst/>
                <a:gdLst/>
                <a:ahLst/>
                <a:cxnLst/>
                <a:rect l="l" t="t" r="r" b="b"/>
                <a:pathLst>
                  <a:path w="11" h="20" extrusionOk="0">
                    <a:moveTo>
                      <a:pt x="0" y="20"/>
                    </a:moveTo>
                    <a:lnTo>
                      <a:pt x="11" y="15"/>
                    </a:lnTo>
                    <a:lnTo>
                      <a:pt x="11" y="0"/>
                    </a:lnTo>
                    <a:lnTo>
                      <a:pt x="0" y="5"/>
                    </a:lnTo>
                    <a:lnTo>
                      <a:pt x="0" y="2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19" name="Google Shape;1019;g17ab430885e_1_275"/>
              <p:cNvSpPr/>
              <p:nvPr/>
            </p:nvSpPr>
            <p:spPr>
              <a:xfrm>
                <a:off x="13617" y="2707"/>
                <a:ext cx="86" cy="217"/>
              </a:xfrm>
              <a:custGeom>
                <a:avLst/>
                <a:gdLst/>
                <a:ahLst/>
                <a:cxnLst/>
                <a:rect l="l" t="t" r="r" b="b"/>
                <a:pathLst>
                  <a:path w="17" h="43" extrusionOk="0">
                    <a:moveTo>
                      <a:pt x="1" y="9"/>
                    </a:moveTo>
                    <a:cubicBezTo>
                      <a:pt x="16" y="0"/>
                      <a:pt x="16" y="0"/>
                      <a:pt x="16" y="0"/>
                    </a:cubicBezTo>
                    <a:cubicBezTo>
                      <a:pt x="16" y="0"/>
                      <a:pt x="17" y="0"/>
                      <a:pt x="17" y="1"/>
                    </a:cubicBezTo>
                    <a:cubicBezTo>
                      <a:pt x="17" y="33"/>
                      <a:pt x="17" y="33"/>
                      <a:pt x="17" y="33"/>
                    </a:cubicBezTo>
                    <a:cubicBezTo>
                      <a:pt x="17" y="33"/>
                      <a:pt x="16" y="34"/>
                      <a:pt x="16" y="35"/>
                    </a:cubicBezTo>
                    <a:cubicBezTo>
                      <a:pt x="1" y="43"/>
                      <a:pt x="1" y="43"/>
                      <a:pt x="1" y="43"/>
                    </a:cubicBezTo>
                    <a:cubicBezTo>
                      <a:pt x="1" y="43"/>
                      <a:pt x="0" y="43"/>
                      <a:pt x="0" y="42"/>
                    </a:cubicBezTo>
                    <a:cubicBezTo>
                      <a:pt x="0" y="10"/>
                      <a:pt x="0" y="10"/>
                      <a:pt x="0" y="10"/>
                    </a:cubicBezTo>
                    <a:cubicBezTo>
                      <a:pt x="0" y="10"/>
                      <a:pt x="1" y="9"/>
                      <a:pt x="1" y="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0" name="Google Shape;1020;g17ab430885e_1_275"/>
              <p:cNvSpPr/>
              <p:nvPr/>
            </p:nvSpPr>
            <p:spPr>
              <a:xfrm>
                <a:off x="13648" y="3034"/>
                <a:ext cx="25" cy="41"/>
              </a:xfrm>
              <a:custGeom>
                <a:avLst/>
                <a:gdLst/>
                <a:ahLst/>
                <a:cxnLst/>
                <a:rect l="l" t="t" r="r" b="b"/>
                <a:pathLst>
                  <a:path w="5" h="8" extrusionOk="0">
                    <a:moveTo>
                      <a:pt x="0" y="5"/>
                    </a:moveTo>
                    <a:cubicBezTo>
                      <a:pt x="0" y="7"/>
                      <a:pt x="1" y="8"/>
                      <a:pt x="2" y="7"/>
                    </a:cubicBezTo>
                    <a:cubicBezTo>
                      <a:pt x="4" y="6"/>
                      <a:pt x="5" y="4"/>
                      <a:pt x="5" y="2"/>
                    </a:cubicBezTo>
                    <a:cubicBezTo>
                      <a:pt x="5" y="1"/>
                      <a:pt x="4" y="0"/>
                      <a:pt x="2" y="1"/>
                    </a:cubicBezTo>
                    <a:cubicBezTo>
                      <a:pt x="1" y="2"/>
                      <a:pt x="0" y="4"/>
                      <a:pt x="0" y="5"/>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1" name="Google Shape;1021;g17ab430885e_1_275"/>
              <p:cNvSpPr/>
              <p:nvPr/>
            </p:nvSpPr>
            <p:spPr>
              <a:xfrm>
                <a:off x="13673" y="2677"/>
                <a:ext cx="40" cy="30"/>
              </a:xfrm>
              <a:custGeom>
                <a:avLst/>
                <a:gdLst/>
                <a:ahLst/>
                <a:cxnLst/>
                <a:rect l="l" t="t" r="r" b="b"/>
                <a:pathLst>
                  <a:path w="40" h="30" extrusionOk="0">
                    <a:moveTo>
                      <a:pt x="0" y="20"/>
                    </a:moveTo>
                    <a:lnTo>
                      <a:pt x="40" y="0"/>
                    </a:lnTo>
                    <a:lnTo>
                      <a:pt x="40" y="10"/>
                    </a:lnTo>
                    <a:lnTo>
                      <a:pt x="0" y="30"/>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2" name="Google Shape;1022;g17ab430885e_1_275"/>
              <p:cNvSpPr/>
              <p:nvPr/>
            </p:nvSpPr>
            <p:spPr>
              <a:xfrm>
                <a:off x="13607" y="2717"/>
                <a:ext cx="36" cy="31"/>
              </a:xfrm>
              <a:custGeom>
                <a:avLst/>
                <a:gdLst/>
                <a:ahLst/>
                <a:cxnLst/>
                <a:rect l="l" t="t" r="r" b="b"/>
                <a:pathLst>
                  <a:path w="36" h="31" extrusionOk="0">
                    <a:moveTo>
                      <a:pt x="0" y="21"/>
                    </a:moveTo>
                    <a:lnTo>
                      <a:pt x="36" y="0"/>
                    </a:lnTo>
                    <a:lnTo>
                      <a:pt x="36" y="11"/>
                    </a:lnTo>
                    <a:lnTo>
                      <a:pt x="0" y="31"/>
                    </a:lnTo>
                    <a:lnTo>
                      <a:pt x="0" y="2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3" name="Google Shape;1023;g17ab430885e_1_275"/>
              <p:cNvSpPr/>
              <p:nvPr/>
            </p:nvSpPr>
            <p:spPr>
              <a:xfrm>
                <a:off x="13527" y="2763"/>
                <a:ext cx="35" cy="30"/>
              </a:xfrm>
              <a:custGeom>
                <a:avLst/>
                <a:gdLst/>
                <a:ahLst/>
                <a:cxnLst/>
                <a:rect l="l" t="t" r="r" b="b"/>
                <a:pathLst>
                  <a:path w="35" h="30" extrusionOk="0">
                    <a:moveTo>
                      <a:pt x="0" y="25"/>
                    </a:moveTo>
                    <a:lnTo>
                      <a:pt x="35" y="0"/>
                    </a:lnTo>
                    <a:lnTo>
                      <a:pt x="35" y="10"/>
                    </a:lnTo>
                    <a:lnTo>
                      <a:pt x="0" y="30"/>
                    </a:lnTo>
                    <a:lnTo>
                      <a:pt x="0" y="2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4" name="Google Shape;1024;g17ab430885e_1_275"/>
              <p:cNvSpPr/>
              <p:nvPr/>
            </p:nvSpPr>
            <p:spPr>
              <a:xfrm>
                <a:off x="13492" y="2753"/>
                <a:ext cx="105" cy="452"/>
              </a:xfrm>
              <a:custGeom>
                <a:avLst/>
                <a:gdLst/>
                <a:ahLst/>
                <a:cxnLst/>
                <a:rect l="l" t="t" r="r" b="b"/>
                <a:pathLst>
                  <a:path w="105" h="452" extrusionOk="0">
                    <a:moveTo>
                      <a:pt x="0" y="452"/>
                    </a:moveTo>
                    <a:lnTo>
                      <a:pt x="105" y="392"/>
                    </a:lnTo>
                    <a:lnTo>
                      <a:pt x="105" y="0"/>
                    </a:lnTo>
                    <a:lnTo>
                      <a:pt x="0" y="60"/>
                    </a:lnTo>
                    <a:lnTo>
                      <a:pt x="0" y="452"/>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5" name="Google Shape;1025;g17ab430885e_1_275"/>
              <p:cNvSpPr/>
              <p:nvPr/>
            </p:nvSpPr>
            <p:spPr>
              <a:xfrm>
                <a:off x="13522" y="3085"/>
                <a:ext cx="45" cy="70"/>
              </a:xfrm>
              <a:custGeom>
                <a:avLst/>
                <a:gdLst/>
                <a:ahLst/>
                <a:cxnLst/>
                <a:rect l="l" t="t" r="r" b="b"/>
                <a:pathLst>
                  <a:path w="9" h="14" extrusionOk="0">
                    <a:moveTo>
                      <a:pt x="0" y="10"/>
                    </a:moveTo>
                    <a:cubicBezTo>
                      <a:pt x="0" y="13"/>
                      <a:pt x="2" y="14"/>
                      <a:pt x="4" y="13"/>
                    </a:cubicBezTo>
                    <a:cubicBezTo>
                      <a:pt x="7" y="11"/>
                      <a:pt x="9" y="7"/>
                      <a:pt x="9" y="4"/>
                    </a:cubicBezTo>
                    <a:cubicBezTo>
                      <a:pt x="9" y="1"/>
                      <a:pt x="7" y="0"/>
                      <a:pt x="4" y="1"/>
                    </a:cubicBezTo>
                    <a:cubicBezTo>
                      <a:pt x="2" y="3"/>
                      <a:pt x="0" y="7"/>
                      <a:pt x="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6" name="Google Shape;1026;g17ab430885e_1_275"/>
              <p:cNvSpPr/>
              <p:nvPr/>
            </p:nvSpPr>
            <p:spPr>
              <a:xfrm>
                <a:off x="13572" y="2984"/>
                <a:ext cx="15" cy="75"/>
              </a:xfrm>
              <a:custGeom>
                <a:avLst/>
                <a:gdLst/>
                <a:ahLst/>
                <a:cxnLst/>
                <a:rect l="l" t="t" r="r" b="b"/>
                <a:pathLst>
                  <a:path w="15" h="75" extrusionOk="0">
                    <a:moveTo>
                      <a:pt x="0" y="75"/>
                    </a:moveTo>
                    <a:lnTo>
                      <a:pt x="15" y="70"/>
                    </a:lnTo>
                    <a:lnTo>
                      <a:pt x="15"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7" name="Google Shape;1027;g17ab430885e_1_275"/>
              <p:cNvSpPr/>
              <p:nvPr/>
            </p:nvSpPr>
            <p:spPr>
              <a:xfrm>
                <a:off x="13557" y="2994"/>
                <a:ext cx="10" cy="75"/>
              </a:xfrm>
              <a:custGeom>
                <a:avLst/>
                <a:gdLst/>
                <a:ahLst/>
                <a:cxnLst/>
                <a:rect l="l" t="t" r="r" b="b"/>
                <a:pathLst>
                  <a:path w="10" h="75" extrusionOk="0">
                    <a:moveTo>
                      <a:pt x="0" y="75"/>
                    </a:moveTo>
                    <a:lnTo>
                      <a:pt x="10" y="70"/>
                    </a:lnTo>
                    <a:lnTo>
                      <a:pt x="10"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8" name="Google Shape;1028;g17ab430885e_1_275"/>
              <p:cNvSpPr/>
              <p:nvPr/>
            </p:nvSpPr>
            <p:spPr>
              <a:xfrm>
                <a:off x="13537" y="3004"/>
                <a:ext cx="10" cy="76"/>
              </a:xfrm>
              <a:custGeom>
                <a:avLst/>
                <a:gdLst/>
                <a:ahLst/>
                <a:cxnLst/>
                <a:rect l="l" t="t" r="r" b="b"/>
                <a:pathLst>
                  <a:path w="10" h="76" extrusionOk="0">
                    <a:moveTo>
                      <a:pt x="0" y="76"/>
                    </a:moveTo>
                    <a:lnTo>
                      <a:pt x="10" y="71"/>
                    </a:lnTo>
                    <a:lnTo>
                      <a:pt x="10" y="0"/>
                    </a:lnTo>
                    <a:lnTo>
                      <a:pt x="0" y="5"/>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29" name="Google Shape;1029;g17ab430885e_1_275"/>
              <p:cNvSpPr/>
              <p:nvPr/>
            </p:nvSpPr>
            <p:spPr>
              <a:xfrm>
                <a:off x="13522" y="3014"/>
                <a:ext cx="10" cy="76"/>
              </a:xfrm>
              <a:custGeom>
                <a:avLst/>
                <a:gdLst/>
                <a:ahLst/>
                <a:cxnLst/>
                <a:rect l="l" t="t" r="r" b="b"/>
                <a:pathLst>
                  <a:path w="10" h="76" extrusionOk="0">
                    <a:moveTo>
                      <a:pt x="0" y="76"/>
                    </a:moveTo>
                    <a:lnTo>
                      <a:pt x="10" y="71"/>
                    </a:lnTo>
                    <a:lnTo>
                      <a:pt x="10" y="0"/>
                    </a:lnTo>
                    <a:lnTo>
                      <a:pt x="0" y="10"/>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0" name="Google Shape;1030;g17ab430885e_1_275"/>
              <p:cNvSpPr/>
              <p:nvPr/>
            </p:nvSpPr>
            <p:spPr>
              <a:xfrm>
                <a:off x="13502" y="3024"/>
                <a:ext cx="10" cy="76"/>
              </a:xfrm>
              <a:custGeom>
                <a:avLst/>
                <a:gdLst/>
                <a:ahLst/>
                <a:cxnLst/>
                <a:rect l="l" t="t" r="r" b="b"/>
                <a:pathLst>
                  <a:path w="10" h="76" extrusionOk="0">
                    <a:moveTo>
                      <a:pt x="0" y="76"/>
                    </a:moveTo>
                    <a:lnTo>
                      <a:pt x="10" y="71"/>
                    </a:lnTo>
                    <a:lnTo>
                      <a:pt x="10" y="0"/>
                    </a:lnTo>
                    <a:lnTo>
                      <a:pt x="0" y="10"/>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1" name="Google Shape;1031;g17ab430885e_1_275"/>
              <p:cNvSpPr/>
              <p:nvPr/>
            </p:nvSpPr>
            <p:spPr>
              <a:xfrm>
                <a:off x="13557" y="2959"/>
                <a:ext cx="30" cy="30"/>
              </a:xfrm>
              <a:custGeom>
                <a:avLst/>
                <a:gdLst/>
                <a:ahLst/>
                <a:cxnLst/>
                <a:rect l="l" t="t" r="r" b="b"/>
                <a:pathLst>
                  <a:path w="30" h="30" extrusionOk="0">
                    <a:moveTo>
                      <a:pt x="0" y="30"/>
                    </a:moveTo>
                    <a:lnTo>
                      <a:pt x="30" y="15"/>
                    </a:lnTo>
                    <a:lnTo>
                      <a:pt x="30" y="0"/>
                    </a:lnTo>
                    <a:lnTo>
                      <a:pt x="0" y="15"/>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2" name="Google Shape;1032;g17ab430885e_1_275"/>
              <p:cNvSpPr/>
              <p:nvPr/>
            </p:nvSpPr>
            <p:spPr>
              <a:xfrm>
                <a:off x="13537" y="2979"/>
                <a:ext cx="10" cy="20"/>
              </a:xfrm>
              <a:custGeom>
                <a:avLst/>
                <a:gdLst/>
                <a:ahLst/>
                <a:cxnLst/>
                <a:rect l="l" t="t" r="r" b="b"/>
                <a:pathLst>
                  <a:path w="10" h="20" extrusionOk="0">
                    <a:moveTo>
                      <a:pt x="0" y="20"/>
                    </a:moveTo>
                    <a:lnTo>
                      <a:pt x="10" y="15"/>
                    </a:lnTo>
                    <a:lnTo>
                      <a:pt x="10" y="0"/>
                    </a:lnTo>
                    <a:lnTo>
                      <a:pt x="0" y="5"/>
                    </a:lnTo>
                    <a:lnTo>
                      <a:pt x="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3" name="Google Shape;1033;g17ab430885e_1_275"/>
              <p:cNvSpPr/>
              <p:nvPr/>
            </p:nvSpPr>
            <p:spPr>
              <a:xfrm>
                <a:off x="13522" y="2989"/>
                <a:ext cx="10" cy="20"/>
              </a:xfrm>
              <a:custGeom>
                <a:avLst/>
                <a:gdLst/>
                <a:ahLst/>
                <a:cxnLst/>
                <a:rect l="l" t="t" r="r" b="b"/>
                <a:pathLst>
                  <a:path w="10" h="20" extrusionOk="0">
                    <a:moveTo>
                      <a:pt x="0" y="20"/>
                    </a:moveTo>
                    <a:lnTo>
                      <a:pt x="10" y="15"/>
                    </a:lnTo>
                    <a:lnTo>
                      <a:pt x="10" y="0"/>
                    </a:lnTo>
                    <a:lnTo>
                      <a:pt x="0" y="5"/>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4" name="Google Shape;1034;g17ab430885e_1_275"/>
              <p:cNvSpPr/>
              <p:nvPr/>
            </p:nvSpPr>
            <p:spPr>
              <a:xfrm>
                <a:off x="13502" y="2999"/>
                <a:ext cx="10" cy="20"/>
              </a:xfrm>
              <a:custGeom>
                <a:avLst/>
                <a:gdLst/>
                <a:ahLst/>
                <a:cxnLst/>
                <a:rect l="l" t="t" r="r" b="b"/>
                <a:pathLst>
                  <a:path w="10" h="20" extrusionOk="0">
                    <a:moveTo>
                      <a:pt x="0" y="20"/>
                    </a:moveTo>
                    <a:lnTo>
                      <a:pt x="10" y="15"/>
                    </a:lnTo>
                    <a:lnTo>
                      <a:pt x="10" y="0"/>
                    </a:lnTo>
                    <a:lnTo>
                      <a:pt x="0" y="10"/>
                    </a:lnTo>
                    <a:lnTo>
                      <a:pt x="0" y="2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5" name="Google Shape;1035;g17ab430885e_1_275"/>
              <p:cNvSpPr/>
              <p:nvPr/>
            </p:nvSpPr>
            <p:spPr>
              <a:xfrm>
                <a:off x="13502" y="2773"/>
                <a:ext cx="85" cy="216"/>
              </a:xfrm>
              <a:custGeom>
                <a:avLst/>
                <a:gdLst/>
                <a:ahLst/>
                <a:cxnLst/>
                <a:rect l="l" t="t" r="r" b="b"/>
                <a:pathLst>
                  <a:path w="17" h="43" extrusionOk="0">
                    <a:moveTo>
                      <a:pt x="1" y="9"/>
                    </a:moveTo>
                    <a:cubicBezTo>
                      <a:pt x="16" y="1"/>
                      <a:pt x="16" y="1"/>
                      <a:pt x="16" y="1"/>
                    </a:cubicBezTo>
                    <a:cubicBezTo>
                      <a:pt x="16" y="0"/>
                      <a:pt x="17" y="0"/>
                      <a:pt x="17" y="1"/>
                    </a:cubicBezTo>
                    <a:cubicBezTo>
                      <a:pt x="17" y="33"/>
                      <a:pt x="17" y="33"/>
                      <a:pt x="17" y="33"/>
                    </a:cubicBezTo>
                    <a:cubicBezTo>
                      <a:pt x="17" y="34"/>
                      <a:pt x="16" y="34"/>
                      <a:pt x="16" y="35"/>
                    </a:cubicBezTo>
                    <a:cubicBezTo>
                      <a:pt x="1" y="43"/>
                      <a:pt x="1" y="43"/>
                      <a:pt x="1" y="43"/>
                    </a:cubicBezTo>
                    <a:cubicBezTo>
                      <a:pt x="1" y="43"/>
                      <a:pt x="0" y="43"/>
                      <a:pt x="0" y="42"/>
                    </a:cubicBezTo>
                    <a:cubicBezTo>
                      <a:pt x="0" y="11"/>
                      <a:pt x="0" y="11"/>
                      <a:pt x="0" y="11"/>
                    </a:cubicBezTo>
                    <a:cubicBezTo>
                      <a:pt x="0" y="10"/>
                      <a:pt x="1" y="9"/>
                      <a:pt x="1" y="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6" name="Google Shape;1036;g17ab430885e_1_275"/>
              <p:cNvSpPr/>
              <p:nvPr/>
            </p:nvSpPr>
            <p:spPr>
              <a:xfrm>
                <a:off x="13532" y="3100"/>
                <a:ext cx="25" cy="40"/>
              </a:xfrm>
              <a:custGeom>
                <a:avLst/>
                <a:gdLst/>
                <a:ahLst/>
                <a:cxnLst/>
                <a:rect l="l" t="t" r="r" b="b"/>
                <a:pathLst>
                  <a:path w="5" h="8" extrusionOk="0">
                    <a:moveTo>
                      <a:pt x="0" y="6"/>
                    </a:moveTo>
                    <a:cubicBezTo>
                      <a:pt x="0" y="7"/>
                      <a:pt x="1" y="8"/>
                      <a:pt x="2" y="7"/>
                    </a:cubicBezTo>
                    <a:cubicBezTo>
                      <a:pt x="4" y="6"/>
                      <a:pt x="5" y="4"/>
                      <a:pt x="5" y="3"/>
                    </a:cubicBezTo>
                    <a:cubicBezTo>
                      <a:pt x="5" y="1"/>
                      <a:pt x="4" y="0"/>
                      <a:pt x="2" y="1"/>
                    </a:cubicBezTo>
                    <a:cubicBezTo>
                      <a:pt x="1" y="2"/>
                      <a:pt x="0" y="4"/>
                      <a:pt x="0" y="6"/>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7" name="Google Shape;1037;g17ab430885e_1_275"/>
              <p:cNvSpPr/>
              <p:nvPr/>
            </p:nvSpPr>
            <p:spPr>
              <a:xfrm>
                <a:off x="13562" y="2743"/>
                <a:ext cx="35" cy="35"/>
              </a:xfrm>
              <a:custGeom>
                <a:avLst/>
                <a:gdLst/>
                <a:ahLst/>
                <a:cxnLst/>
                <a:rect l="l" t="t" r="r" b="b"/>
                <a:pathLst>
                  <a:path w="35" h="35" extrusionOk="0">
                    <a:moveTo>
                      <a:pt x="0" y="25"/>
                    </a:moveTo>
                    <a:lnTo>
                      <a:pt x="35" y="0"/>
                    </a:lnTo>
                    <a:lnTo>
                      <a:pt x="35" y="10"/>
                    </a:lnTo>
                    <a:lnTo>
                      <a:pt x="0" y="3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8" name="Google Shape;1038;g17ab430885e_1_275"/>
              <p:cNvSpPr/>
              <p:nvPr/>
            </p:nvSpPr>
            <p:spPr>
              <a:xfrm>
                <a:off x="13492" y="2783"/>
                <a:ext cx="35" cy="30"/>
              </a:xfrm>
              <a:custGeom>
                <a:avLst/>
                <a:gdLst/>
                <a:ahLst/>
                <a:cxnLst/>
                <a:rect l="l" t="t" r="r" b="b"/>
                <a:pathLst>
                  <a:path w="35" h="30" extrusionOk="0">
                    <a:moveTo>
                      <a:pt x="0" y="25"/>
                    </a:moveTo>
                    <a:lnTo>
                      <a:pt x="35" y="0"/>
                    </a:lnTo>
                    <a:lnTo>
                      <a:pt x="35" y="10"/>
                    </a:lnTo>
                    <a:lnTo>
                      <a:pt x="0" y="30"/>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39" name="Google Shape;1039;g17ab430885e_1_275"/>
              <p:cNvSpPr/>
              <p:nvPr/>
            </p:nvSpPr>
            <p:spPr>
              <a:xfrm>
                <a:off x="13411" y="2833"/>
                <a:ext cx="35" cy="30"/>
              </a:xfrm>
              <a:custGeom>
                <a:avLst/>
                <a:gdLst/>
                <a:ahLst/>
                <a:cxnLst/>
                <a:rect l="l" t="t" r="r" b="b"/>
                <a:pathLst>
                  <a:path w="35" h="30" extrusionOk="0">
                    <a:moveTo>
                      <a:pt x="0" y="20"/>
                    </a:moveTo>
                    <a:lnTo>
                      <a:pt x="35" y="0"/>
                    </a:lnTo>
                    <a:lnTo>
                      <a:pt x="35" y="5"/>
                    </a:lnTo>
                    <a:lnTo>
                      <a:pt x="0" y="30"/>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0" name="Google Shape;1040;g17ab430885e_1_275"/>
              <p:cNvSpPr/>
              <p:nvPr/>
            </p:nvSpPr>
            <p:spPr>
              <a:xfrm>
                <a:off x="13376" y="2823"/>
                <a:ext cx="106" cy="448"/>
              </a:xfrm>
              <a:custGeom>
                <a:avLst/>
                <a:gdLst/>
                <a:ahLst/>
                <a:cxnLst/>
                <a:rect l="l" t="t" r="r" b="b"/>
                <a:pathLst>
                  <a:path w="106" h="448" extrusionOk="0">
                    <a:moveTo>
                      <a:pt x="0" y="448"/>
                    </a:moveTo>
                    <a:lnTo>
                      <a:pt x="106" y="387"/>
                    </a:lnTo>
                    <a:lnTo>
                      <a:pt x="106" y="0"/>
                    </a:lnTo>
                    <a:lnTo>
                      <a:pt x="0" y="60"/>
                    </a:lnTo>
                    <a:lnTo>
                      <a:pt x="0" y="44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1" name="Google Shape;1041;g17ab430885e_1_275"/>
              <p:cNvSpPr/>
              <p:nvPr/>
            </p:nvSpPr>
            <p:spPr>
              <a:xfrm>
                <a:off x="13406" y="3150"/>
                <a:ext cx="45" cy="75"/>
              </a:xfrm>
              <a:custGeom>
                <a:avLst/>
                <a:gdLst/>
                <a:ahLst/>
                <a:cxnLst/>
                <a:rect l="l" t="t" r="r" b="b"/>
                <a:pathLst>
                  <a:path w="9" h="15" extrusionOk="0">
                    <a:moveTo>
                      <a:pt x="0" y="10"/>
                    </a:moveTo>
                    <a:cubicBezTo>
                      <a:pt x="0" y="13"/>
                      <a:pt x="2" y="15"/>
                      <a:pt x="4" y="13"/>
                    </a:cubicBezTo>
                    <a:cubicBezTo>
                      <a:pt x="7" y="11"/>
                      <a:pt x="9" y="8"/>
                      <a:pt x="9" y="5"/>
                    </a:cubicBezTo>
                    <a:cubicBezTo>
                      <a:pt x="9" y="1"/>
                      <a:pt x="7" y="0"/>
                      <a:pt x="4" y="2"/>
                    </a:cubicBezTo>
                    <a:cubicBezTo>
                      <a:pt x="2" y="3"/>
                      <a:pt x="0" y="7"/>
                      <a:pt x="0"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2" name="Google Shape;1042;g17ab430885e_1_275"/>
              <p:cNvSpPr/>
              <p:nvPr/>
            </p:nvSpPr>
            <p:spPr>
              <a:xfrm>
                <a:off x="13461" y="3049"/>
                <a:ext cx="10" cy="76"/>
              </a:xfrm>
              <a:custGeom>
                <a:avLst/>
                <a:gdLst/>
                <a:ahLst/>
                <a:cxnLst/>
                <a:rect l="l" t="t" r="r" b="b"/>
                <a:pathLst>
                  <a:path w="10" h="76" extrusionOk="0">
                    <a:moveTo>
                      <a:pt x="0" y="76"/>
                    </a:moveTo>
                    <a:lnTo>
                      <a:pt x="10" y="71"/>
                    </a:lnTo>
                    <a:lnTo>
                      <a:pt x="10" y="0"/>
                    </a:lnTo>
                    <a:lnTo>
                      <a:pt x="0" y="10"/>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3" name="Google Shape;1043;g17ab430885e_1_275"/>
              <p:cNvSpPr/>
              <p:nvPr/>
            </p:nvSpPr>
            <p:spPr>
              <a:xfrm>
                <a:off x="13441" y="3059"/>
                <a:ext cx="10" cy="76"/>
              </a:xfrm>
              <a:custGeom>
                <a:avLst/>
                <a:gdLst/>
                <a:ahLst/>
                <a:cxnLst/>
                <a:rect l="l" t="t" r="r" b="b"/>
                <a:pathLst>
                  <a:path w="10" h="76" extrusionOk="0">
                    <a:moveTo>
                      <a:pt x="0" y="76"/>
                    </a:moveTo>
                    <a:lnTo>
                      <a:pt x="10" y="71"/>
                    </a:lnTo>
                    <a:lnTo>
                      <a:pt x="10" y="0"/>
                    </a:lnTo>
                    <a:lnTo>
                      <a:pt x="0" y="10"/>
                    </a:lnTo>
                    <a:lnTo>
                      <a:pt x="0" y="7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4" name="Google Shape;1044;g17ab430885e_1_275"/>
              <p:cNvSpPr/>
              <p:nvPr/>
            </p:nvSpPr>
            <p:spPr>
              <a:xfrm>
                <a:off x="13421" y="3069"/>
                <a:ext cx="15" cy="81"/>
              </a:xfrm>
              <a:custGeom>
                <a:avLst/>
                <a:gdLst/>
                <a:ahLst/>
                <a:cxnLst/>
                <a:rect l="l" t="t" r="r" b="b"/>
                <a:pathLst>
                  <a:path w="15" h="81" extrusionOk="0">
                    <a:moveTo>
                      <a:pt x="0" y="81"/>
                    </a:moveTo>
                    <a:lnTo>
                      <a:pt x="15" y="71"/>
                    </a:lnTo>
                    <a:lnTo>
                      <a:pt x="15" y="0"/>
                    </a:lnTo>
                    <a:lnTo>
                      <a:pt x="0" y="11"/>
                    </a:lnTo>
                    <a:lnTo>
                      <a:pt x="0" y="8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5" name="Google Shape;1045;g17ab430885e_1_275"/>
              <p:cNvSpPr/>
              <p:nvPr/>
            </p:nvSpPr>
            <p:spPr>
              <a:xfrm>
                <a:off x="13406" y="3080"/>
                <a:ext cx="10" cy="80"/>
              </a:xfrm>
              <a:custGeom>
                <a:avLst/>
                <a:gdLst/>
                <a:ahLst/>
                <a:cxnLst/>
                <a:rect l="l" t="t" r="r" b="b"/>
                <a:pathLst>
                  <a:path w="10" h="80" extrusionOk="0">
                    <a:moveTo>
                      <a:pt x="0" y="80"/>
                    </a:moveTo>
                    <a:lnTo>
                      <a:pt x="10" y="70"/>
                    </a:lnTo>
                    <a:lnTo>
                      <a:pt x="10" y="0"/>
                    </a:lnTo>
                    <a:lnTo>
                      <a:pt x="0" y="10"/>
                    </a:lnTo>
                    <a:lnTo>
                      <a:pt x="0" y="8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6" name="Google Shape;1046;g17ab430885e_1_275"/>
              <p:cNvSpPr/>
              <p:nvPr/>
            </p:nvSpPr>
            <p:spPr>
              <a:xfrm>
                <a:off x="13386" y="3095"/>
                <a:ext cx="10" cy="75"/>
              </a:xfrm>
              <a:custGeom>
                <a:avLst/>
                <a:gdLst/>
                <a:ahLst/>
                <a:cxnLst/>
                <a:rect l="l" t="t" r="r" b="b"/>
                <a:pathLst>
                  <a:path w="10" h="75" extrusionOk="0">
                    <a:moveTo>
                      <a:pt x="0" y="75"/>
                    </a:moveTo>
                    <a:lnTo>
                      <a:pt x="10" y="65"/>
                    </a:lnTo>
                    <a:lnTo>
                      <a:pt x="10" y="0"/>
                    </a:lnTo>
                    <a:lnTo>
                      <a:pt x="0" y="5"/>
                    </a:lnTo>
                    <a:lnTo>
                      <a:pt x="0" y="7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7" name="Google Shape;1047;g17ab430885e_1_275"/>
              <p:cNvSpPr/>
              <p:nvPr/>
            </p:nvSpPr>
            <p:spPr>
              <a:xfrm>
                <a:off x="13441" y="3024"/>
                <a:ext cx="30" cy="30"/>
              </a:xfrm>
              <a:custGeom>
                <a:avLst/>
                <a:gdLst/>
                <a:ahLst/>
                <a:cxnLst/>
                <a:rect l="l" t="t" r="r" b="b"/>
                <a:pathLst>
                  <a:path w="30" h="30" extrusionOk="0">
                    <a:moveTo>
                      <a:pt x="0" y="30"/>
                    </a:moveTo>
                    <a:lnTo>
                      <a:pt x="30" y="15"/>
                    </a:lnTo>
                    <a:lnTo>
                      <a:pt x="30" y="0"/>
                    </a:lnTo>
                    <a:lnTo>
                      <a:pt x="0" y="20"/>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8" name="Google Shape;1048;g17ab430885e_1_275"/>
              <p:cNvSpPr/>
              <p:nvPr/>
            </p:nvSpPr>
            <p:spPr>
              <a:xfrm>
                <a:off x="13421" y="3044"/>
                <a:ext cx="15" cy="20"/>
              </a:xfrm>
              <a:custGeom>
                <a:avLst/>
                <a:gdLst/>
                <a:ahLst/>
                <a:cxnLst/>
                <a:rect l="l" t="t" r="r" b="b"/>
                <a:pathLst>
                  <a:path w="15" h="20" extrusionOk="0">
                    <a:moveTo>
                      <a:pt x="0" y="20"/>
                    </a:moveTo>
                    <a:lnTo>
                      <a:pt x="15" y="15"/>
                    </a:lnTo>
                    <a:lnTo>
                      <a:pt x="15" y="0"/>
                    </a:lnTo>
                    <a:lnTo>
                      <a:pt x="0" y="10"/>
                    </a:lnTo>
                    <a:lnTo>
                      <a:pt x="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49" name="Google Shape;1049;g17ab430885e_1_275"/>
              <p:cNvSpPr/>
              <p:nvPr/>
            </p:nvSpPr>
            <p:spPr>
              <a:xfrm>
                <a:off x="13406" y="3054"/>
                <a:ext cx="10" cy="21"/>
              </a:xfrm>
              <a:custGeom>
                <a:avLst/>
                <a:gdLst/>
                <a:ahLst/>
                <a:cxnLst/>
                <a:rect l="l" t="t" r="r" b="b"/>
                <a:pathLst>
                  <a:path w="10" h="21" extrusionOk="0">
                    <a:moveTo>
                      <a:pt x="0" y="21"/>
                    </a:moveTo>
                    <a:lnTo>
                      <a:pt x="10" y="15"/>
                    </a:lnTo>
                    <a:lnTo>
                      <a:pt x="10" y="0"/>
                    </a:lnTo>
                    <a:lnTo>
                      <a:pt x="0" y="10"/>
                    </a:lnTo>
                    <a:lnTo>
                      <a:pt x="0" y="21"/>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0" name="Google Shape;1050;g17ab430885e_1_275"/>
              <p:cNvSpPr/>
              <p:nvPr/>
            </p:nvSpPr>
            <p:spPr>
              <a:xfrm>
                <a:off x="13386" y="3069"/>
                <a:ext cx="10" cy="16"/>
              </a:xfrm>
              <a:custGeom>
                <a:avLst/>
                <a:gdLst/>
                <a:ahLst/>
                <a:cxnLst/>
                <a:rect l="l" t="t" r="r" b="b"/>
                <a:pathLst>
                  <a:path w="10" h="16" extrusionOk="0">
                    <a:moveTo>
                      <a:pt x="0" y="16"/>
                    </a:moveTo>
                    <a:lnTo>
                      <a:pt x="10" y="11"/>
                    </a:lnTo>
                    <a:lnTo>
                      <a:pt x="10" y="0"/>
                    </a:lnTo>
                    <a:lnTo>
                      <a:pt x="0" y="6"/>
                    </a:lnTo>
                    <a:lnTo>
                      <a:pt x="0" y="16"/>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1" name="Google Shape;1051;g17ab430885e_1_275"/>
              <p:cNvSpPr/>
              <p:nvPr/>
            </p:nvSpPr>
            <p:spPr>
              <a:xfrm>
                <a:off x="13386" y="2838"/>
                <a:ext cx="85" cy="221"/>
              </a:xfrm>
              <a:custGeom>
                <a:avLst/>
                <a:gdLst/>
                <a:ahLst/>
                <a:cxnLst/>
                <a:rect l="l" t="t" r="r" b="b"/>
                <a:pathLst>
                  <a:path w="17" h="44" extrusionOk="0">
                    <a:moveTo>
                      <a:pt x="1" y="9"/>
                    </a:moveTo>
                    <a:cubicBezTo>
                      <a:pt x="16" y="1"/>
                      <a:pt x="16" y="1"/>
                      <a:pt x="16" y="1"/>
                    </a:cubicBezTo>
                    <a:cubicBezTo>
                      <a:pt x="16" y="0"/>
                      <a:pt x="17" y="1"/>
                      <a:pt x="17" y="1"/>
                    </a:cubicBezTo>
                    <a:cubicBezTo>
                      <a:pt x="17" y="33"/>
                      <a:pt x="17" y="33"/>
                      <a:pt x="17" y="33"/>
                    </a:cubicBezTo>
                    <a:cubicBezTo>
                      <a:pt x="17" y="34"/>
                      <a:pt x="16" y="35"/>
                      <a:pt x="16" y="35"/>
                    </a:cubicBezTo>
                    <a:cubicBezTo>
                      <a:pt x="1" y="43"/>
                      <a:pt x="1" y="43"/>
                      <a:pt x="1" y="43"/>
                    </a:cubicBezTo>
                    <a:cubicBezTo>
                      <a:pt x="1" y="44"/>
                      <a:pt x="0" y="43"/>
                      <a:pt x="0" y="43"/>
                    </a:cubicBezTo>
                    <a:cubicBezTo>
                      <a:pt x="0" y="11"/>
                      <a:pt x="0" y="11"/>
                      <a:pt x="0" y="11"/>
                    </a:cubicBezTo>
                    <a:cubicBezTo>
                      <a:pt x="0" y="10"/>
                      <a:pt x="1" y="9"/>
                      <a:pt x="1" y="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2" name="Google Shape;1052;g17ab430885e_1_275"/>
              <p:cNvSpPr/>
              <p:nvPr/>
            </p:nvSpPr>
            <p:spPr>
              <a:xfrm>
                <a:off x="13416" y="3170"/>
                <a:ext cx="25" cy="35"/>
              </a:xfrm>
              <a:custGeom>
                <a:avLst/>
                <a:gdLst/>
                <a:ahLst/>
                <a:cxnLst/>
                <a:rect l="l" t="t" r="r" b="b"/>
                <a:pathLst>
                  <a:path w="5" h="7" extrusionOk="0">
                    <a:moveTo>
                      <a:pt x="0" y="5"/>
                    </a:moveTo>
                    <a:cubicBezTo>
                      <a:pt x="0" y="6"/>
                      <a:pt x="1" y="7"/>
                      <a:pt x="2" y="6"/>
                    </a:cubicBezTo>
                    <a:cubicBezTo>
                      <a:pt x="4" y="5"/>
                      <a:pt x="5" y="3"/>
                      <a:pt x="5" y="2"/>
                    </a:cubicBezTo>
                    <a:cubicBezTo>
                      <a:pt x="5" y="0"/>
                      <a:pt x="4" y="0"/>
                      <a:pt x="2" y="0"/>
                    </a:cubicBezTo>
                    <a:cubicBezTo>
                      <a:pt x="1" y="1"/>
                      <a:pt x="0" y="3"/>
                      <a:pt x="0" y="5"/>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3" name="Google Shape;1053;g17ab430885e_1_275"/>
              <p:cNvSpPr/>
              <p:nvPr/>
            </p:nvSpPr>
            <p:spPr>
              <a:xfrm>
                <a:off x="13446" y="2813"/>
                <a:ext cx="36" cy="30"/>
              </a:xfrm>
              <a:custGeom>
                <a:avLst/>
                <a:gdLst/>
                <a:ahLst/>
                <a:cxnLst/>
                <a:rect l="l" t="t" r="r" b="b"/>
                <a:pathLst>
                  <a:path w="36" h="30" extrusionOk="0">
                    <a:moveTo>
                      <a:pt x="0" y="20"/>
                    </a:moveTo>
                    <a:lnTo>
                      <a:pt x="36" y="0"/>
                    </a:lnTo>
                    <a:lnTo>
                      <a:pt x="36" y="10"/>
                    </a:lnTo>
                    <a:lnTo>
                      <a:pt x="0" y="30"/>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4" name="Google Shape;1054;g17ab430885e_1_275"/>
              <p:cNvSpPr/>
              <p:nvPr/>
            </p:nvSpPr>
            <p:spPr>
              <a:xfrm>
                <a:off x="13376" y="2853"/>
                <a:ext cx="35" cy="30"/>
              </a:xfrm>
              <a:custGeom>
                <a:avLst/>
                <a:gdLst/>
                <a:ahLst/>
                <a:cxnLst/>
                <a:rect l="l" t="t" r="r" b="b"/>
                <a:pathLst>
                  <a:path w="35" h="30" extrusionOk="0">
                    <a:moveTo>
                      <a:pt x="0" y="20"/>
                    </a:moveTo>
                    <a:lnTo>
                      <a:pt x="35" y="0"/>
                    </a:lnTo>
                    <a:lnTo>
                      <a:pt x="35" y="5"/>
                    </a:lnTo>
                    <a:lnTo>
                      <a:pt x="0" y="30"/>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5" name="Google Shape;1055;g17ab430885e_1_275"/>
              <p:cNvSpPr/>
              <p:nvPr/>
            </p:nvSpPr>
            <p:spPr>
              <a:xfrm>
                <a:off x="13829" y="2406"/>
                <a:ext cx="191" cy="161"/>
              </a:xfrm>
              <a:custGeom>
                <a:avLst/>
                <a:gdLst/>
                <a:ahLst/>
                <a:cxnLst/>
                <a:rect l="l" t="t" r="r" b="b"/>
                <a:pathLst>
                  <a:path w="191" h="161" extrusionOk="0">
                    <a:moveTo>
                      <a:pt x="0" y="161"/>
                    </a:moveTo>
                    <a:lnTo>
                      <a:pt x="191" y="50"/>
                    </a:lnTo>
                    <a:lnTo>
                      <a:pt x="191" y="0"/>
                    </a:lnTo>
                    <a:lnTo>
                      <a:pt x="0" y="110"/>
                    </a:lnTo>
                    <a:lnTo>
                      <a:pt x="0" y="161"/>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6" name="Google Shape;1056;g17ab430885e_1_275"/>
              <p:cNvSpPr/>
              <p:nvPr/>
            </p:nvSpPr>
            <p:spPr>
              <a:xfrm>
                <a:off x="13396" y="2753"/>
                <a:ext cx="15" cy="65"/>
              </a:xfrm>
              <a:custGeom>
                <a:avLst/>
                <a:gdLst/>
                <a:ahLst/>
                <a:cxnLst/>
                <a:rect l="l" t="t" r="r" b="b"/>
                <a:pathLst>
                  <a:path w="15" h="65" extrusionOk="0">
                    <a:moveTo>
                      <a:pt x="0" y="65"/>
                    </a:moveTo>
                    <a:lnTo>
                      <a:pt x="15" y="55"/>
                    </a:lnTo>
                    <a:lnTo>
                      <a:pt x="15" y="0"/>
                    </a:lnTo>
                    <a:lnTo>
                      <a:pt x="0" y="10"/>
                    </a:lnTo>
                    <a:lnTo>
                      <a:pt x="0" y="6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7" name="Google Shape;1057;g17ab430885e_1_275"/>
              <p:cNvSpPr/>
              <p:nvPr/>
            </p:nvSpPr>
            <p:spPr>
              <a:xfrm>
                <a:off x="13426" y="2738"/>
                <a:ext cx="15" cy="60"/>
              </a:xfrm>
              <a:custGeom>
                <a:avLst/>
                <a:gdLst/>
                <a:ahLst/>
                <a:cxnLst/>
                <a:rect l="l" t="t" r="r" b="b"/>
                <a:pathLst>
                  <a:path w="15" h="60" extrusionOk="0">
                    <a:moveTo>
                      <a:pt x="0" y="60"/>
                    </a:moveTo>
                    <a:lnTo>
                      <a:pt x="15" y="50"/>
                    </a:lnTo>
                    <a:lnTo>
                      <a:pt x="15" y="0"/>
                    </a:lnTo>
                    <a:lnTo>
                      <a:pt x="0" y="10"/>
                    </a:lnTo>
                    <a:lnTo>
                      <a:pt x="0" y="6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8" name="Google Shape;1058;g17ab430885e_1_275"/>
              <p:cNvSpPr/>
              <p:nvPr/>
            </p:nvSpPr>
            <p:spPr>
              <a:xfrm>
                <a:off x="14141" y="2411"/>
                <a:ext cx="35" cy="30"/>
              </a:xfrm>
              <a:custGeom>
                <a:avLst/>
                <a:gdLst/>
                <a:ahLst/>
                <a:cxnLst/>
                <a:rect l="l" t="t" r="r" b="b"/>
                <a:pathLst>
                  <a:path w="35" h="30" extrusionOk="0">
                    <a:moveTo>
                      <a:pt x="0" y="25"/>
                    </a:moveTo>
                    <a:lnTo>
                      <a:pt x="35" y="0"/>
                    </a:lnTo>
                    <a:lnTo>
                      <a:pt x="35" y="5"/>
                    </a:lnTo>
                    <a:lnTo>
                      <a:pt x="0" y="30"/>
                    </a:lnTo>
                    <a:lnTo>
                      <a:pt x="0" y="2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59" name="Google Shape;1059;g17ab430885e_1_275"/>
              <p:cNvSpPr/>
              <p:nvPr/>
            </p:nvSpPr>
            <p:spPr>
              <a:xfrm>
                <a:off x="14171" y="2396"/>
                <a:ext cx="41" cy="25"/>
              </a:xfrm>
              <a:custGeom>
                <a:avLst/>
                <a:gdLst/>
                <a:ahLst/>
                <a:cxnLst/>
                <a:rect l="l" t="t" r="r" b="b"/>
                <a:pathLst>
                  <a:path w="41" h="25" extrusionOk="0">
                    <a:moveTo>
                      <a:pt x="0" y="20"/>
                    </a:moveTo>
                    <a:lnTo>
                      <a:pt x="41" y="0"/>
                    </a:lnTo>
                    <a:lnTo>
                      <a:pt x="41" y="0"/>
                    </a:lnTo>
                    <a:lnTo>
                      <a:pt x="0" y="25"/>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0" name="Google Shape;1060;g17ab430885e_1_275"/>
              <p:cNvSpPr/>
              <p:nvPr/>
            </p:nvSpPr>
            <p:spPr>
              <a:xfrm>
                <a:off x="14106" y="2431"/>
                <a:ext cx="35" cy="30"/>
              </a:xfrm>
              <a:custGeom>
                <a:avLst/>
                <a:gdLst/>
                <a:ahLst/>
                <a:cxnLst/>
                <a:rect l="l" t="t" r="r" b="b"/>
                <a:pathLst>
                  <a:path w="35" h="30" extrusionOk="0">
                    <a:moveTo>
                      <a:pt x="0" y="25"/>
                    </a:moveTo>
                    <a:lnTo>
                      <a:pt x="35" y="0"/>
                    </a:lnTo>
                    <a:lnTo>
                      <a:pt x="35" y="5"/>
                    </a:lnTo>
                    <a:lnTo>
                      <a:pt x="0" y="30"/>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1" name="Google Shape;1061;g17ab430885e_1_275"/>
              <p:cNvSpPr/>
              <p:nvPr/>
            </p:nvSpPr>
            <p:spPr>
              <a:xfrm>
                <a:off x="14141" y="2431"/>
                <a:ext cx="35" cy="25"/>
              </a:xfrm>
              <a:custGeom>
                <a:avLst/>
                <a:gdLst/>
                <a:ahLst/>
                <a:cxnLst/>
                <a:rect l="l" t="t" r="r" b="b"/>
                <a:pathLst>
                  <a:path w="35" h="25" extrusionOk="0">
                    <a:moveTo>
                      <a:pt x="0" y="20"/>
                    </a:moveTo>
                    <a:lnTo>
                      <a:pt x="35" y="0"/>
                    </a:lnTo>
                    <a:lnTo>
                      <a:pt x="35" y="5"/>
                    </a:lnTo>
                    <a:lnTo>
                      <a:pt x="0" y="25"/>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2" name="Google Shape;1062;g17ab430885e_1_275"/>
              <p:cNvSpPr/>
              <p:nvPr/>
            </p:nvSpPr>
            <p:spPr>
              <a:xfrm>
                <a:off x="14171" y="2411"/>
                <a:ext cx="41" cy="25"/>
              </a:xfrm>
              <a:custGeom>
                <a:avLst/>
                <a:gdLst/>
                <a:ahLst/>
                <a:cxnLst/>
                <a:rect l="l" t="t" r="r" b="b"/>
                <a:pathLst>
                  <a:path w="41" h="25" extrusionOk="0">
                    <a:moveTo>
                      <a:pt x="0" y="20"/>
                    </a:moveTo>
                    <a:lnTo>
                      <a:pt x="41" y="0"/>
                    </a:lnTo>
                    <a:lnTo>
                      <a:pt x="41" y="5"/>
                    </a:lnTo>
                    <a:lnTo>
                      <a:pt x="0" y="25"/>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3" name="Google Shape;1063;g17ab430885e_1_275"/>
              <p:cNvSpPr/>
              <p:nvPr/>
            </p:nvSpPr>
            <p:spPr>
              <a:xfrm>
                <a:off x="14106" y="2451"/>
                <a:ext cx="35" cy="25"/>
              </a:xfrm>
              <a:custGeom>
                <a:avLst/>
                <a:gdLst/>
                <a:ahLst/>
                <a:cxnLst/>
                <a:rect l="l" t="t" r="r" b="b"/>
                <a:pathLst>
                  <a:path w="35" h="25" extrusionOk="0">
                    <a:moveTo>
                      <a:pt x="0" y="20"/>
                    </a:moveTo>
                    <a:lnTo>
                      <a:pt x="35" y="0"/>
                    </a:lnTo>
                    <a:lnTo>
                      <a:pt x="35" y="5"/>
                    </a:lnTo>
                    <a:lnTo>
                      <a:pt x="0" y="25"/>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4" name="Google Shape;1064;g17ab430885e_1_275"/>
              <p:cNvSpPr/>
              <p:nvPr/>
            </p:nvSpPr>
            <p:spPr>
              <a:xfrm>
                <a:off x="14141" y="2451"/>
                <a:ext cx="35" cy="25"/>
              </a:xfrm>
              <a:custGeom>
                <a:avLst/>
                <a:gdLst/>
                <a:ahLst/>
                <a:cxnLst/>
                <a:rect l="l" t="t" r="r" b="b"/>
                <a:pathLst>
                  <a:path w="35" h="25" extrusionOk="0">
                    <a:moveTo>
                      <a:pt x="0" y="20"/>
                    </a:moveTo>
                    <a:lnTo>
                      <a:pt x="35" y="0"/>
                    </a:lnTo>
                    <a:lnTo>
                      <a:pt x="35" y="5"/>
                    </a:lnTo>
                    <a:lnTo>
                      <a:pt x="0" y="25"/>
                    </a:lnTo>
                    <a:lnTo>
                      <a:pt x="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5" name="Google Shape;1065;g17ab430885e_1_275"/>
              <p:cNvSpPr/>
              <p:nvPr/>
            </p:nvSpPr>
            <p:spPr>
              <a:xfrm>
                <a:off x="14171" y="2431"/>
                <a:ext cx="41" cy="25"/>
              </a:xfrm>
              <a:custGeom>
                <a:avLst/>
                <a:gdLst/>
                <a:ahLst/>
                <a:cxnLst/>
                <a:rect l="l" t="t" r="r" b="b"/>
                <a:pathLst>
                  <a:path w="41" h="25" extrusionOk="0">
                    <a:moveTo>
                      <a:pt x="0" y="20"/>
                    </a:moveTo>
                    <a:lnTo>
                      <a:pt x="41" y="0"/>
                    </a:lnTo>
                    <a:lnTo>
                      <a:pt x="41" y="5"/>
                    </a:lnTo>
                    <a:lnTo>
                      <a:pt x="0" y="25"/>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6" name="Google Shape;1066;g17ab430885e_1_275"/>
              <p:cNvSpPr/>
              <p:nvPr/>
            </p:nvSpPr>
            <p:spPr>
              <a:xfrm>
                <a:off x="14106" y="2471"/>
                <a:ext cx="35" cy="25"/>
              </a:xfrm>
              <a:custGeom>
                <a:avLst/>
                <a:gdLst/>
                <a:ahLst/>
                <a:cxnLst/>
                <a:rect l="l" t="t" r="r" b="b"/>
                <a:pathLst>
                  <a:path w="35" h="25" extrusionOk="0">
                    <a:moveTo>
                      <a:pt x="0" y="20"/>
                    </a:moveTo>
                    <a:lnTo>
                      <a:pt x="35" y="0"/>
                    </a:lnTo>
                    <a:lnTo>
                      <a:pt x="35" y="5"/>
                    </a:lnTo>
                    <a:lnTo>
                      <a:pt x="0" y="25"/>
                    </a:lnTo>
                    <a:lnTo>
                      <a:pt x="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7" name="Google Shape;1067;g17ab430885e_1_275"/>
              <p:cNvSpPr/>
              <p:nvPr/>
            </p:nvSpPr>
            <p:spPr>
              <a:xfrm>
                <a:off x="14111" y="2657"/>
                <a:ext cx="91" cy="91"/>
              </a:xfrm>
              <a:custGeom>
                <a:avLst/>
                <a:gdLst/>
                <a:ahLst/>
                <a:cxnLst/>
                <a:rect l="l" t="t" r="r" b="b"/>
                <a:pathLst>
                  <a:path w="18" h="18" extrusionOk="0">
                    <a:moveTo>
                      <a:pt x="2" y="18"/>
                    </a:moveTo>
                    <a:cubicBezTo>
                      <a:pt x="16" y="9"/>
                      <a:pt x="16" y="9"/>
                      <a:pt x="16" y="9"/>
                    </a:cubicBezTo>
                    <a:cubicBezTo>
                      <a:pt x="17" y="9"/>
                      <a:pt x="18" y="8"/>
                      <a:pt x="18" y="7"/>
                    </a:cubicBezTo>
                    <a:cubicBezTo>
                      <a:pt x="18" y="1"/>
                      <a:pt x="18" y="1"/>
                      <a:pt x="18" y="1"/>
                    </a:cubicBezTo>
                    <a:cubicBezTo>
                      <a:pt x="18" y="0"/>
                      <a:pt x="17" y="0"/>
                      <a:pt x="16" y="0"/>
                    </a:cubicBezTo>
                    <a:cubicBezTo>
                      <a:pt x="2" y="9"/>
                      <a:pt x="2" y="9"/>
                      <a:pt x="2" y="9"/>
                    </a:cubicBezTo>
                    <a:cubicBezTo>
                      <a:pt x="1" y="9"/>
                      <a:pt x="0" y="10"/>
                      <a:pt x="0" y="11"/>
                    </a:cubicBezTo>
                    <a:cubicBezTo>
                      <a:pt x="0" y="17"/>
                      <a:pt x="0" y="17"/>
                      <a:pt x="0" y="17"/>
                    </a:cubicBezTo>
                    <a:cubicBezTo>
                      <a:pt x="0" y="18"/>
                      <a:pt x="1" y="18"/>
                      <a:pt x="2" y="18"/>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8" name="Google Shape;1068;g17ab430885e_1_275"/>
              <p:cNvSpPr/>
              <p:nvPr/>
            </p:nvSpPr>
            <p:spPr>
              <a:xfrm>
                <a:off x="14111" y="2723"/>
                <a:ext cx="91" cy="95"/>
              </a:xfrm>
              <a:custGeom>
                <a:avLst/>
                <a:gdLst/>
                <a:ahLst/>
                <a:cxnLst/>
                <a:rect l="l" t="t" r="r" b="b"/>
                <a:pathLst>
                  <a:path w="18" h="19" extrusionOk="0">
                    <a:moveTo>
                      <a:pt x="2" y="18"/>
                    </a:moveTo>
                    <a:cubicBezTo>
                      <a:pt x="16" y="10"/>
                      <a:pt x="16" y="10"/>
                      <a:pt x="16" y="10"/>
                    </a:cubicBezTo>
                    <a:cubicBezTo>
                      <a:pt x="17" y="9"/>
                      <a:pt x="18" y="8"/>
                      <a:pt x="18" y="7"/>
                    </a:cubicBezTo>
                    <a:cubicBezTo>
                      <a:pt x="18" y="2"/>
                      <a:pt x="18" y="2"/>
                      <a:pt x="18" y="2"/>
                    </a:cubicBezTo>
                    <a:cubicBezTo>
                      <a:pt x="18" y="1"/>
                      <a:pt x="17" y="0"/>
                      <a:pt x="16" y="1"/>
                    </a:cubicBezTo>
                    <a:cubicBezTo>
                      <a:pt x="2" y="9"/>
                      <a:pt x="2" y="9"/>
                      <a:pt x="2" y="9"/>
                    </a:cubicBezTo>
                    <a:cubicBezTo>
                      <a:pt x="1" y="10"/>
                      <a:pt x="0" y="11"/>
                      <a:pt x="0" y="12"/>
                    </a:cubicBezTo>
                    <a:cubicBezTo>
                      <a:pt x="0" y="17"/>
                      <a:pt x="0" y="17"/>
                      <a:pt x="0" y="17"/>
                    </a:cubicBezTo>
                    <a:cubicBezTo>
                      <a:pt x="0" y="18"/>
                      <a:pt x="1" y="19"/>
                      <a:pt x="2" y="18"/>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69" name="Google Shape;1069;g17ab430885e_1_275"/>
              <p:cNvSpPr/>
              <p:nvPr/>
            </p:nvSpPr>
            <p:spPr>
              <a:xfrm>
                <a:off x="14091" y="2285"/>
                <a:ext cx="131" cy="96"/>
              </a:xfrm>
              <a:custGeom>
                <a:avLst/>
                <a:gdLst/>
                <a:ahLst/>
                <a:cxnLst/>
                <a:rect l="l" t="t" r="r" b="b"/>
                <a:pathLst>
                  <a:path w="131" h="96" extrusionOk="0">
                    <a:moveTo>
                      <a:pt x="0" y="96"/>
                    </a:moveTo>
                    <a:lnTo>
                      <a:pt x="131" y="20"/>
                    </a:lnTo>
                    <a:lnTo>
                      <a:pt x="131" y="0"/>
                    </a:lnTo>
                    <a:lnTo>
                      <a:pt x="0" y="75"/>
                    </a:lnTo>
                    <a:lnTo>
                      <a:pt x="0" y="9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0" name="Google Shape;1070;g17ab430885e_1_275"/>
              <p:cNvSpPr/>
              <p:nvPr/>
            </p:nvSpPr>
            <p:spPr>
              <a:xfrm>
                <a:off x="12741" y="2526"/>
                <a:ext cx="620" cy="770"/>
              </a:xfrm>
              <a:custGeom>
                <a:avLst/>
                <a:gdLst/>
                <a:ahLst/>
                <a:cxnLst/>
                <a:rect l="l" t="t" r="r" b="b"/>
                <a:pathLst>
                  <a:path w="123" h="153" extrusionOk="0">
                    <a:moveTo>
                      <a:pt x="0" y="0"/>
                    </a:moveTo>
                    <a:cubicBezTo>
                      <a:pt x="0" y="79"/>
                      <a:pt x="0" y="79"/>
                      <a:pt x="0" y="79"/>
                    </a:cubicBezTo>
                    <a:cubicBezTo>
                      <a:pt x="0" y="81"/>
                      <a:pt x="0" y="82"/>
                      <a:pt x="1" y="83"/>
                    </a:cubicBezTo>
                    <a:cubicBezTo>
                      <a:pt x="123" y="153"/>
                      <a:pt x="123" y="153"/>
                      <a:pt x="123" y="153"/>
                    </a:cubicBezTo>
                    <a:cubicBezTo>
                      <a:pt x="123" y="153"/>
                      <a:pt x="122" y="152"/>
                      <a:pt x="122" y="152"/>
                    </a:cubicBezTo>
                    <a:cubicBezTo>
                      <a:pt x="122" y="152"/>
                      <a:pt x="122" y="151"/>
                      <a:pt x="122" y="150"/>
                    </a:cubicBezTo>
                    <a:cubicBezTo>
                      <a:pt x="122" y="150"/>
                      <a:pt x="122" y="150"/>
                      <a:pt x="122" y="150"/>
                    </a:cubicBezTo>
                    <a:cubicBezTo>
                      <a:pt x="122" y="100"/>
                      <a:pt x="122" y="100"/>
                      <a:pt x="122" y="100"/>
                    </a:cubicBezTo>
                    <a:cubicBezTo>
                      <a:pt x="122" y="70"/>
                      <a:pt x="122" y="70"/>
                      <a:pt x="122" y="70"/>
                    </a:cubicBezTo>
                    <a:cubicBezTo>
                      <a:pt x="0" y="0"/>
                      <a:pt x="0" y="0"/>
                      <a:pt x="0" y="0"/>
                    </a:cubicBezTo>
                  </a:path>
                </a:pathLst>
              </a:custGeom>
              <a:solidFill>
                <a:srgbClr val="2C2C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1" name="Google Shape;1071;g17ab430885e_1_275"/>
              <p:cNvSpPr/>
              <p:nvPr/>
            </p:nvSpPr>
            <p:spPr>
              <a:xfrm>
                <a:off x="13356" y="2878"/>
                <a:ext cx="0" cy="413"/>
              </a:xfrm>
              <a:custGeom>
                <a:avLst/>
                <a:gdLst/>
                <a:ahLst/>
                <a:cxnLst/>
                <a:rect l="l" t="t" r="r" b="b"/>
                <a:pathLst>
                  <a:path w="120000" h="82" extrusionOk="0">
                    <a:moveTo>
                      <a:pt x="0" y="80"/>
                    </a:moveTo>
                    <a:cubicBezTo>
                      <a:pt x="0" y="81"/>
                      <a:pt x="0" y="82"/>
                      <a:pt x="0" y="82"/>
                    </a:cubicBezTo>
                    <a:cubicBezTo>
                      <a:pt x="0" y="82"/>
                      <a:pt x="0" y="81"/>
                      <a:pt x="0" y="80"/>
                    </a:cubicBezTo>
                    <a:moveTo>
                      <a:pt x="0" y="0"/>
                    </a:moveTo>
                    <a:cubicBezTo>
                      <a:pt x="0" y="30"/>
                      <a:pt x="0" y="30"/>
                      <a:pt x="0" y="30"/>
                    </a:cubicBezTo>
                    <a:cubicBezTo>
                      <a:pt x="0" y="0"/>
                      <a:pt x="0" y="0"/>
                      <a:pt x="0" y="0"/>
                    </a:cubicBezTo>
                    <a:cubicBezTo>
                      <a:pt x="0" y="0"/>
                      <a:pt x="0" y="0"/>
                      <a:pt x="0"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2" name="Google Shape;1072;g17ab430885e_1_275"/>
              <p:cNvSpPr/>
              <p:nvPr/>
            </p:nvSpPr>
            <p:spPr>
              <a:xfrm>
                <a:off x="13597" y="2109"/>
                <a:ext cx="479" cy="267"/>
              </a:xfrm>
              <a:custGeom>
                <a:avLst/>
                <a:gdLst/>
                <a:ahLst/>
                <a:cxnLst/>
                <a:rect l="l" t="t" r="r" b="b"/>
                <a:pathLst>
                  <a:path w="95" h="53" extrusionOk="0">
                    <a:moveTo>
                      <a:pt x="62" y="0"/>
                    </a:moveTo>
                    <a:cubicBezTo>
                      <a:pt x="60" y="0"/>
                      <a:pt x="58" y="0"/>
                      <a:pt x="57" y="1"/>
                    </a:cubicBezTo>
                    <a:cubicBezTo>
                      <a:pt x="4" y="31"/>
                      <a:pt x="4" y="31"/>
                      <a:pt x="4" y="31"/>
                    </a:cubicBezTo>
                    <a:cubicBezTo>
                      <a:pt x="0" y="33"/>
                      <a:pt x="0" y="36"/>
                      <a:pt x="4" y="38"/>
                    </a:cubicBezTo>
                    <a:cubicBezTo>
                      <a:pt x="28" y="52"/>
                      <a:pt x="28" y="52"/>
                      <a:pt x="28" y="52"/>
                    </a:cubicBezTo>
                    <a:cubicBezTo>
                      <a:pt x="29" y="53"/>
                      <a:pt x="31" y="53"/>
                      <a:pt x="33" y="53"/>
                    </a:cubicBezTo>
                    <a:cubicBezTo>
                      <a:pt x="35" y="53"/>
                      <a:pt x="37" y="53"/>
                      <a:pt x="39" y="52"/>
                    </a:cubicBezTo>
                    <a:cubicBezTo>
                      <a:pt x="92" y="21"/>
                      <a:pt x="92" y="21"/>
                      <a:pt x="92" y="21"/>
                    </a:cubicBezTo>
                    <a:cubicBezTo>
                      <a:pt x="95" y="20"/>
                      <a:pt x="95" y="17"/>
                      <a:pt x="92" y="15"/>
                    </a:cubicBezTo>
                    <a:cubicBezTo>
                      <a:pt x="68" y="1"/>
                      <a:pt x="68" y="1"/>
                      <a:pt x="68" y="1"/>
                    </a:cubicBezTo>
                    <a:cubicBezTo>
                      <a:pt x="66" y="0"/>
                      <a:pt x="64" y="0"/>
                      <a:pt x="62" y="0"/>
                    </a:cubicBezTo>
                  </a:path>
                </a:pathLst>
              </a:custGeom>
              <a:solidFill>
                <a:srgbClr val="2C2C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3" name="Google Shape;1073;g17ab430885e_1_275"/>
              <p:cNvSpPr/>
              <p:nvPr/>
            </p:nvSpPr>
            <p:spPr>
              <a:xfrm>
                <a:off x="13346" y="1958"/>
                <a:ext cx="478" cy="272"/>
              </a:xfrm>
              <a:custGeom>
                <a:avLst/>
                <a:gdLst/>
                <a:ahLst/>
                <a:cxnLst/>
                <a:rect l="l" t="t" r="r" b="b"/>
                <a:pathLst>
                  <a:path w="95" h="54" extrusionOk="0">
                    <a:moveTo>
                      <a:pt x="62" y="0"/>
                    </a:moveTo>
                    <a:cubicBezTo>
                      <a:pt x="60" y="0"/>
                      <a:pt x="58" y="1"/>
                      <a:pt x="56" y="1"/>
                    </a:cubicBezTo>
                    <a:cubicBezTo>
                      <a:pt x="3" y="32"/>
                      <a:pt x="3" y="32"/>
                      <a:pt x="3" y="32"/>
                    </a:cubicBezTo>
                    <a:cubicBezTo>
                      <a:pt x="0" y="34"/>
                      <a:pt x="0" y="37"/>
                      <a:pt x="3" y="39"/>
                    </a:cubicBezTo>
                    <a:cubicBezTo>
                      <a:pt x="27" y="52"/>
                      <a:pt x="27" y="52"/>
                      <a:pt x="27" y="52"/>
                    </a:cubicBezTo>
                    <a:cubicBezTo>
                      <a:pt x="29" y="53"/>
                      <a:pt x="31" y="54"/>
                      <a:pt x="33" y="54"/>
                    </a:cubicBezTo>
                    <a:cubicBezTo>
                      <a:pt x="35" y="54"/>
                      <a:pt x="37" y="53"/>
                      <a:pt x="39" y="52"/>
                    </a:cubicBezTo>
                    <a:cubicBezTo>
                      <a:pt x="92" y="22"/>
                      <a:pt x="92" y="22"/>
                      <a:pt x="92" y="22"/>
                    </a:cubicBezTo>
                    <a:cubicBezTo>
                      <a:pt x="95" y="20"/>
                      <a:pt x="95" y="17"/>
                      <a:pt x="92" y="15"/>
                    </a:cubicBezTo>
                    <a:cubicBezTo>
                      <a:pt x="68" y="1"/>
                      <a:pt x="68" y="1"/>
                      <a:pt x="68" y="1"/>
                    </a:cubicBezTo>
                    <a:cubicBezTo>
                      <a:pt x="66" y="1"/>
                      <a:pt x="64" y="0"/>
                      <a:pt x="62" y="0"/>
                    </a:cubicBezTo>
                  </a:path>
                </a:pathLst>
              </a:custGeom>
              <a:solidFill>
                <a:srgbClr val="2C2C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4" name="Google Shape;1074;g17ab430885e_1_275"/>
              <p:cNvSpPr/>
              <p:nvPr/>
            </p:nvSpPr>
            <p:spPr>
              <a:xfrm>
                <a:off x="13174" y="2350"/>
                <a:ext cx="474" cy="272"/>
              </a:xfrm>
              <a:custGeom>
                <a:avLst/>
                <a:gdLst/>
                <a:ahLst/>
                <a:cxnLst/>
                <a:rect l="l" t="t" r="r" b="b"/>
                <a:pathLst>
                  <a:path w="94" h="54" extrusionOk="0">
                    <a:moveTo>
                      <a:pt x="61" y="0"/>
                    </a:moveTo>
                    <a:cubicBezTo>
                      <a:pt x="59" y="0"/>
                      <a:pt x="57" y="1"/>
                      <a:pt x="56" y="2"/>
                    </a:cubicBezTo>
                    <a:cubicBezTo>
                      <a:pt x="3" y="32"/>
                      <a:pt x="3" y="32"/>
                      <a:pt x="3" y="32"/>
                    </a:cubicBezTo>
                    <a:cubicBezTo>
                      <a:pt x="0" y="34"/>
                      <a:pt x="0" y="37"/>
                      <a:pt x="3" y="39"/>
                    </a:cubicBezTo>
                    <a:cubicBezTo>
                      <a:pt x="27" y="53"/>
                      <a:pt x="27" y="53"/>
                      <a:pt x="27" y="53"/>
                    </a:cubicBezTo>
                    <a:cubicBezTo>
                      <a:pt x="28" y="54"/>
                      <a:pt x="30" y="54"/>
                      <a:pt x="33" y="54"/>
                    </a:cubicBezTo>
                    <a:cubicBezTo>
                      <a:pt x="35" y="54"/>
                      <a:pt x="37" y="54"/>
                      <a:pt x="38" y="53"/>
                    </a:cubicBezTo>
                    <a:cubicBezTo>
                      <a:pt x="91" y="22"/>
                      <a:pt x="91" y="22"/>
                      <a:pt x="91" y="22"/>
                    </a:cubicBezTo>
                    <a:cubicBezTo>
                      <a:pt x="94" y="20"/>
                      <a:pt x="94" y="17"/>
                      <a:pt x="91" y="16"/>
                    </a:cubicBezTo>
                    <a:cubicBezTo>
                      <a:pt x="67" y="2"/>
                      <a:pt x="67" y="2"/>
                      <a:pt x="67" y="2"/>
                    </a:cubicBezTo>
                    <a:cubicBezTo>
                      <a:pt x="66" y="1"/>
                      <a:pt x="64" y="0"/>
                      <a:pt x="61" y="0"/>
                    </a:cubicBezTo>
                  </a:path>
                </a:pathLst>
              </a:custGeom>
              <a:solidFill>
                <a:srgbClr val="2C2C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5" name="Google Shape;1075;g17ab430885e_1_275"/>
              <p:cNvSpPr/>
              <p:nvPr/>
            </p:nvSpPr>
            <p:spPr>
              <a:xfrm>
                <a:off x="12918" y="2205"/>
                <a:ext cx="478" cy="271"/>
              </a:xfrm>
              <a:custGeom>
                <a:avLst/>
                <a:gdLst/>
                <a:ahLst/>
                <a:cxnLst/>
                <a:rect l="l" t="t" r="r" b="b"/>
                <a:pathLst>
                  <a:path w="95" h="54" extrusionOk="0">
                    <a:moveTo>
                      <a:pt x="62" y="0"/>
                    </a:moveTo>
                    <a:cubicBezTo>
                      <a:pt x="60" y="0"/>
                      <a:pt x="58" y="0"/>
                      <a:pt x="56" y="1"/>
                    </a:cubicBezTo>
                    <a:cubicBezTo>
                      <a:pt x="3" y="32"/>
                      <a:pt x="3" y="32"/>
                      <a:pt x="3" y="32"/>
                    </a:cubicBezTo>
                    <a:cubicBezTo>
                      <a:pt x="0" y="34"/>
                      <a:pt x="0" y="37"/>
                      <a:pt x="3" y="38"/>
                    </a:cubicBezTo>
                    <a:cubicBezTo>
                      <a:pt x="28" y="52"/>
                      <a:pt x="28" y="52"/>
                      <a:pt x="28" y="52"/>
                    </a:cubicBezTo>
                    <a:cubicBezTo>
                      <a:pt x="29" y="53"/>
                      <a:pt x="31" y="54"/>
                      <a:pt x="33" y="54"/>
                    </a:cubicBezTo>
                    <a:cubicBezTo>
                      <a:pt x="35" y="54"/>
                      <a:pt x="37" y="53"/>
                      <a:pt x="39" y="52"/>
                    </a:cubicBezTo>
                    <a:cubicBezTo>
                      <a:pt x="92" y="22"/>
                      <a:pt x="92" y="22"/>
                      <a:pt x="92" y="22"/>
                    </a:cubicBezTo>
                    <a:cubicBezTo>
                      <a:pt x="95" y="20"/>
                      <a:pt x="95" y="17"/>
                      <a:pt x="92" y="15"/>
                    </a:cubicBezTo>
                    <a:cubicBezTo>
                      <a:pt x="68" y="1"/>
                      <a:pt x="68" y="1"/>
                      <a:pt x="68" y="1"/>
                    </a:cubicBezTo>
                    <a:cubicBezTo>
                      <a:pt x="66" y="0"/>
                      <a:pt x="64" y="0"/>
                      <a:pt x="62" y="0"/>
                    </a:cubicBezTo>
                  </a:path>
                </a:pathLst>
              </a:custGeom>
              <a:solidFill>
                <a:srgbClr val="2C2C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6" name="Google Shape;1076;g17ab430885e_1_275"/>
              <p:cNvSpPr/>
              <p:nvPr/>
            </p:nvSpPr>
            <p:spPr>
              <a:xfrm>
                <a:off x="9871" y="2521"/>
                <a:ext cx="1808" cy="277"/>
              </a:xfrm>
              <a:custGeom>
                <a:avLst/>
                <a:gdLst/>
                <a:ahLst/>
                <a:cxnLst/>
                <a:rect l="l" t="t" r="r" b="b"/>
                <a:pathLst>
                  <a:path w="1808" h="277" extrusionOk="0">
                    <a:moveTo>
                      <a:pt x="1808" y="0"/>
                    </a:moveTo>
                    <a:lnTo>
                      <a:pt x="0" y="237"/>
                    </a:lnTo>
                    <a:lnTo>
                      <a:pt x="0" y="277"/>
                    </a:lnTo>
                    <a:lnTo>
                      <a:pt x="1808" y="46"/>
                    </a:lnTo>
                    <a:lnTo>
                      <a:pt x="1808"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7" name="Google Shape;1077;g17ab430885e_1_275"/>
              <p:cNvSpPr/>
              <p:nvPr/>
            </p:nvSpPr>
            <p:spPr>
              <a:xfrm>
                <a:off x="9866" y="2159"/>
                <a:ext cx="1813" cy="1046"/>
              </a:xfrm>
              <a:custGeom>
                <a:avLst/>
                <a:gdLst/>
                <a:ahLst/>
                <a:cxnLst/>
                <a:rect l="l" t="t" r="r" b="b"/>
                <a:pathLst>
                  <a:path w="360" h="208" extrusionOk="0">
                    <a:moveTo>
                      <a:pt x="359" y="82"/>
                    </a:moveTo>
                    <a:cubicBezTo>
                      <a:pt x="142" y="207"/>
                      <a:pt x="142" y="207"/>
                      <a:pt x="142" y="207"/>
                    </a:cubicBezTo>
                    <a:cubicBezTo>
                      <a:pt x="141" y="208"/>
                      <a:pt x="139" y="208"/>
                      <a:pt x="137" y="207"/>
                    </a:cubicBezTo>
                    <a:cubicBezTo>
                      <a:pt x="2" y="129"/>
                      <a:pt x="2" y="129"/>
                      <a:pt x="2" y="129"/>
                    </a:cubicBezTo>
                    <a:cubicBezTo>
                      <a:pt x="0" y="128"/>
                      <a:pt x="0" y="127"/>
                      <a:pt x="2" y="126"/>
                    </a:cubicBezTo>
                    <a:cubicBezTo>
                      <a:pt x="218" y="1"/>
                      <a:pt x="218" y="1"/>
                      <a:pt x="218" y="1"/>
                    </a:cubicBezTo>
                    <a:cubicBezTo>
                      <a:pt x="219" y="0"/>
                      <a:pt x="222" y="0"/>
                      <a:pt x="223" y="1"/>
                    </a:cubicBezTo>
                    <a:cubicBezTo>
                      <a:pt x="359" y="79"/>
                      <a:pt x="359" y="79"/>
                      <a:pt x="359" y="79"/>
                    </a:cubicBezTo>
                    <a:cubicBezTo>
                      <a:pt x="360" y="80"/>
                      <a:pt x="360" y="82"/>
                      <a:pt x="359" y="82"/>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8" name="Google Shape;1078;g17ab430885e_1_275"/>
              <p:cNvSpPr/>
              <p:nvPr/>
            </p:nvSpPr>
            <p:spPr>
              <a:xfrm>
                <a:off x="9866" y="2119"/>
                <a:ext cx="1813" cy="1041"/>
              </a:xfrm>
              <a:custGeom>
                <a:avLst/>
                <a:gdLst/>
                <a:ahLst/>
                <a:cxnLst/>
                <a:rect l="l" t="t" r="r" b="b"/>
                <a:pathLst>
                  <a:path w="360" h="207" extrusionOk="0">
                    <a:moveTo>
                      <a:pt x="359" y="82"/>
                    </a:moveTo>
                    <a:cubicBezTo>
                      <a:pt x="142" y="207"/>
                      <a:pt x="142" y="207"/>
                      <a:pt x="142" y="207"/>
                    </a:cubicBezTo>
                    <a:cubicBezTo>
                      <a:pt x="141" y="207"/>
                      <a:pt x="139" y="207"/>
                      <a:pt x="137" y="207"/>
                    </a:cubicBezTo>
                    <a:cubicBezTo>
                      <a:pt x="2" y="128"/>
                      <a:pt x="2" y="128"/>
                      <a:pt x="2" y="128"/>
                    </a:cubicBezTo>
                    <a:cubicBezTo>
                      <a:pt x="0" y="128"/>
                      <a:pt x="0" y="126"/>
                      <a:pt x="2" y="125"/>
                    </a:cubicBezTo>
                    <a:cubicBezTo>
                      <a:pt x="218" y="1"/>
                      <a:pt x="218" y="1"/>
                      <a:pt x="218" y="1"/>
                    </a:cubicBezTo>
                    <a:cubicBezTo>
                      <a:pt x="219" y="0"/>
                      <a:pt x="222" y="0"/>
                      <a:pt x="223" y="1"/>
                    </a:cubicBezTo>
                    <a:cubicBezTo>
                      <a:pt x="359" y="79"/>
                      <a:pt x="359" y="79"/>
                      <a:pt x="359" y="79"/>
                    </a:cubicBezTo>
                    <a:cubicBezTo>
                      <a:pt x="360" y="80"/>
                      <a:pt x="360" y="81"/>
                      <a:pt x="359" y="82"/>
                    </a:cubicBez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79" name="Google Shape;1079;g17ab430885e_1_275"/>
              <p:cNvSpPr/>
              <p:nvPr/>
            </p:nvSpPr>
            <p:spPr>
              <a:xfrm>
                <a:off x="9957" y="2169"/>
                <a:ext cx="1465" cy="845"/>
              </a:xfrm>
              <a:custGeom>
                <a:avLst/>
                <a:gdLst/>
                <a:ahLst/>
                <a:cxnLst/>
                <a:rect l="l" t="t" r="r" b="b"/>
                <a:pathLst>
                  <a:path w="1465" h="845" extrusionOk="0">
                    <a:moveTo>
                      <a:pt x="856" y="86"/>
                    </a:moveTo>
                    <a:lnTo>
                      <a:pt x="836" y="101"/>
                    </a:lnTo>
                    <a:lnTo>
                      <a:pt x="780" y="131"/>
                    </a:lnTo>
                    <a:lnTo>
                      <a:pt x="760" y="141"/>
                    </a:lnTo>
                    <a:lnTo>
                      <a:pt x="705" y="176"/>
                    </a:lnTo>
                    <a:lnTo>
                      <a:pt x="685" y="186"/>
                    </a:lnTo>
                    <a:lnTo>
                      <a:pt x="624" y="222"/>
                    </a:lnTo>
                    <a:lnTo>
                      <a:pt x="609" y="232"/>
                    </a:lnTo>
                    <a:lnTo>
                      <a:pt x="549" y="262"/>
                    </a:lnTo>
                    <a:lnTo>
                      <a:pt x="534" y="277"/>
                    </a:lnTo>
                    <a:lnTo>
                      <a:pt x="473" y="307"/>
                    </a:lnTo>
                    <a:lnTo>
                      <a:pt x="453" y="317"/>
                    </a:lnTo>
                    <a:lnTo>
                      <a:pt x="398" y="352"/>
                    </a:lnTo>
                    <a:lnTo>
                      <a:pt x="377" y="362"/>
                    </a:lnTo>
                    <a:lnTo>
                      <a:pt x="322" y="393"/>
                    </a:lnTo>
                    <a:lnTo>
                      <a:pt x="302" y="408"/>
                    </a:lnTo>
                    <a:lnTo>
                      <a:pt x="247" y="438"/>
                    </a:lnTo>
                    <a:lnTo>
                      <a:pt x="226" y="448"/>
                    </a:lnTo>
                    <a:lnTo>
                      <a:pt x="171" y="483"/>
                    </a:lnTo>
                    <a:lnTo>
                      <a:pt x="151" y="493"/>
                    </a:lnTo>
                    <a:lnTo>
                      <a:pt x="95" y="523"/>
                    </a:lnTo>
                    <a:lnTo>
                      <a:pt x="75" y="538"/>
                    </a:lnTo>
                    <a:lnTo>
                      <a:pt x="0" y="579"/>
                    </a:lnTo>
                    <a:lnTo>
                      <a:pt x="75" y="624"/>
                    </a:lnTo>
                    <a:lnTo>
                      <a:pt x="95" y="634"/>
                    </a:lnTo>
                    <a:lnTo>
                      <a:pt x="146" y="664"/>
                    </a:lnTo>
                    <a:lnTo>
                      <a:pt x="166" y="674"/>
                    </a:lnTo>
                    <a:lnTo>
                      <a:pt x="221" y="709"/>
                    </a:lnTo>
                    <a:lnTo>
                      <a:pt x="241" y="719"/>
                    </a:lnTo>
                    <a:lnTo>
                      <a:pt x="292" y="750"/>
                    </a:lnTo>
                    <a:lnTo>
                      <a:pt x="312" y="760"/>
                    </a:lnTo>
                    <a:lnTo>
                      <a:pt x="367" y="790"/>
                    </a:lnTo>
                    <a:lnTo>
                      <a:pt x="388" y="805"/>
                    </a:lnTo>
                    <a:lnTo>
                      <a:pt x="458" y="845"/>
                    </a:lnTo>
                    <a:lnTo>
                      <a:pt x="539" y="800"/>
                    </a:lnTo>
                    <a:lnTo>
                      <a:pt x="554" y="790"/>
                    </a:lnTo>
                    <a:lnTo>
                      <a:pt x="690" y="714"/>
                    </a:lnTo>
                    <a:lnTo>
                      <a:pt x="705" y="704"/>
                    </a:lnTo>
                    <a:lnTo>
                      <a:pt x="1143" y="453"/>
                    </a:lnTo>
                    <a:lnTo>
                      <a:pt x="1163" y="443"/>
                    </a:lnTo>
                    <a:lnTo>
                      <a:pt x="1218" y="408"/>
                    </a:lnTo>
                    <a:lnTo>
                      <a:pt x="1238" y="398"/>
                    </a:lnTo>
                    <a:lnTo>
                      <a:pt x="1294" y="362"/>
                    </a:lnTo>
                    <a:lnTo>
                      <a:pt x="1314" y="352"/>
                    </a:lnTo>
                    <a:lnTo>
                      <a:pt x="1369" y="322"/>
                    </a:lnTo>
                    <a:lnTo>
                      <a:pt x="1390" y="312"/>
                    </a:lnTo>
                    <a:lnTo>
                      <a:pt x="1465" y="267"/>
                    </a:lnTo>
                    <a:lnTo>
                      <a:pt x="1395" y="222"/>
                    </a:lnTo>
                    <a:lnTo>
                      <a:pt x="1374" y="212"/>
                    </a:lnTo>
                    <a:lnTo>
                      <a:pt x="1319" y="181"/>
                    </a:lnTo>
                    <a:lnTo>
                      <a:pt x="1299" y="171"/>
                    </a:lnTo>
                    <a:lnTo>
                      <a:pt x="1173" y="96"/>
                    </a:lnTo>
                    <a:lnTo>
                      <a:pt x="1153" y="86"/>
                    </a:lnTo>
                    <a:lnTo>
                      <a:pt x="1098" y="56"/>
                    </a:lnTo>
                    <a:lnTo>
                      <a:pt x="1077" y="46"/>
                    </a:lnTo>
                    <a:lnTo>
                      <a:pt x="1007" y="0"/>
                    </a:lnTo>
                    <a:lnTo>
                      <a:pt x="856" y="8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0" name="Google Shape;1080;g17ab430885e_1_275"/>
              <p:cNvSpPr/>
              <p:nvPr/>
            </p:nvSpPr>
            <p:spPr>
              <a:xfrm>
                <a:off x="9987" y="2712"/>
                <a:ext cx="131" cy="76"/>
              </a:xfrm>
              <a:custGeom>
                <a:avLst/>
                <a:gdLst/>
                <a:ahLst/>
                <a:cxnLst/>
                <a:rect l="l" t="t" r="r" b="b"/>
                <a:pathLst>
                  <a:path w="131" h="76" extrusionOk="0">
                    <a:moveTo>
                      <a:pt x="65" y="0"/>
                    </a:moveTo>
                    <a:lnTo>
                      <a:pt x="0" y="36"/>
                    </a:lnTo>
                    <a:lnTo>
                      <a:pt x="65" y="76"/>
                    </a:lnTo>
                    <a:lnTo>
                      <a:pt x="131" y="36"/>
                    </a:lnTo>
                    <a:lnTo>
                      <a:pt x="65"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1" name="Google Shape;1081;g17ab430885e_1_275"/>
              <p:cNvSpPr/>
              <p:nvPr/>
            </p:nvSpPr>
            <p:spPr>
              <a:xfrm>
                <a:off x="10063" y="2667"/>
                <a:ext cx="130" cy="76"/>
              </a:xfrm>
              <a:custGeom>
                <a:avLst/>
                <a:gdLst/>
                <a:ahLst/>
                <a:cxnLst/>
                <a:rect l="l" t="t" r="r" b="b"/>
                <a:pathLst>
                  <a:path w="130" h="76" extrusionOk="0">
                    <a:moveTo>
                      <a:pt x="65" y="0"/>
                    </a:moveTo>
                    <a:lnTo>
                      <a:pt x="0" y="40"/>
                    </a:lnTo>
                    <a:lnTo>
                      <a:pt x="65" y="76"/>
                    </a:lnTo>
                    <a:lnTo>
                      <a:pt x="130"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2" name="Google Shape;1082;g17ab430885e_1_275"/>
              <p:cNvSpPr/>
              <p:nvPr/>
            </p:nvSpPr>
            <p:spPr>
              <a:xfrm>
                <a:off x="10138" y="2622"/>
                <a:ext cx="131" cy="75"/>
              </a:xfrm>
              <a:custGeom>
                <a:avLst/>
                <a:gdLst/>
                <a:ahLst/>
                <a:cxnLst/>
                <a:rect l="l" t="t" r="r" b="b"/>
                <a:pathLst>
                  <a:path w="131" h="75" extrusionOk="0">
                    <a:moveTo>
                      <a:pt x="66" y="75"/>
                    </a:moveTo>
                    <a:lnTo>
                      <a:pt x="131" y="40"/>
                    </a:lnTo>
                    <a:lnTo>
                      <a:pt x="66" y="0"/>
                    </a:lnTo>
                    <a:lnTo>
                      <a:pt x="0" y="40"/>
                    </a:lnTo>
                    <a:lnTo>
                      <a:pt x="66"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3" name="Google Shape;1083;g17ab430885e_1_275"/>
              <p:cNvSpPr/>
              <p:nvPr/>
            </p:nvSpPr>
            <p:spPr>
              <a:xfrm>
                <a:off x="10214" y="2582"/>
                <a:ext cx="131" cy="75"/>
              </a:xfrm>
              <a:custGeom>
                <a:avLst/>
                <a:gdLst/>
                <a:ahLst/>
                <a:cxnLst/>
                <a:rect l="l" t="t" r="r" b="b"/>
                <a:pathLst>
                  <a:path w="131" h="75" extrusionOk="0">
                    <a:moveTo>
                      <a:pt x="65" y="0"/>
                    </a:moveTo>
                    <a:lnTo>
                      <a:pt x="0" y="35"/>
                    </a:lnTo>
                    <a:lnTo>
                      <a:pt x="65" y="75"/>
                    </a:lnTo>
                    <a:lnTo>
                      <a:pt x="131"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4" name="Google Shape;1084;g17ab430885e_1_275"/>
              <p:cNvSpPr/>
              <p:nvPr/>
            </p:nvSpPr>
            <p:spPr>
              <a:xfrm>
                <a:off x="10289" y="2536"/>
                <a:ext cx="131" cy="76"/>
              </a:xfrm>
              <a:custGeom>
                <a:avLst/>
                <a:gdLst/>
                <a:ahLst/>
                <a:cxnLst/>
                <a:rect l="l" t="t" r="r" b="b"/>
                <a:pathLst>
                  <a:path w="131" h="76" extrusionOk="0">
                    <a:moveTo>
                      <a:pt x="66" y="0"/>
                    </a:moveTo>
                    <a:lnTo>
                      <a:pt x="0" y="41"/>
                    </a:lnTo>
                    <a:lnTo>
                      <a:pt x="66" y="76"/>
                    </a:lnTo>
                    <a:lnTo>
                      <a:pt x="131" y="36"/>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5" name="Google Shape;1085;g17ab430885e_1_275"/>
              <p:cNvSpPr/>
              <p:nvPr/>
            </p:nvSpPr>
            <p:spPr>
              <a:xfrm>
                <a:off x="10365" y="2491"/>
                <a:ext cx="131" cy="76"/>
              </a:xfrm>
              <a:custGeom>
                <a:avLst/>
                <a:gdLst/>
                <a:ahLst/>
                <a:cxnLst/>
                <a:rect l="l" t="t" r="r" b="b"/>
                <a:pathLst>
                  <a:path w="131" h="76" extrusionOk="0">
                    <a:moveTo>
                      <a:pt x="65" y="0"/>
                    </a:moveTo>
                    <a:lnTo>
                      <a:pt x="0" y="40"/>
                    </a:lnTo>
                    <a:lnTo>
                      <a:pt x="65" y="76"/>
                    </a:lnTo>
                    <a:lnTo>
                      <a:pt x="131" y="40"/>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6" name="Google Shape;1086;g17ab430885e_1_275"/>
              <p:cNvSpPr/>
              <p:nvPr/>
            </p:nvSpPr>
            <p:spPr>
              <a:xfrm>
                <a:off x="10440" y="2451"/>
                <a:ext cx="131" cy="75"/>
              </a:xfrm>
              <a:custGeom>
                <a:avLst/>
                <a:gdLst/>
                <a:ahLst/>
                <a:cxnLst/>
                <a:rect l="l" t="t" r="r" b="b"/>
                <a:pathLst>
                  <a:path w="131" h="75" extrusionOk="0">
                    <a:moveTo>
                      <a:pt x="66" y="0"/>
                    </a:moveTo>
                    <a:lnTo>
                      <a:pt x="0" y="35"/>
                    </a:lnTo>
                    <a:lnTo>
                      <a:pt x="66" y="75"/>
                    </a:lnTo>
                    <a:lnTo>
                      <a:pt x="131" y="35"/>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7" name="Google Shape;1087;g17ab430885e_1_275"/>
              <p:cNvSpPr/>
              <p:nvPr/>
            </p:nvSpPr>
            <p:spPr>
              <a:xfrm>
                <a:off x="10516" y="2406"/>
                <a:ext cx="131" cy="75"/>
              </a:xfrm>
              <a:custGeom>
                <a:avLst/>
                <a:gdLst/>
                <a:ahLst/>
                <a:cxnLst/>
                <a:rect l="l" t="t" r="r" b="b"/>
                <a:pathLst>
                  <a:path w="131" h="75" extrusionOk="0">
                    <a:moveTo>
                      <a:pt x="65" y="0"/>
                    </a:moveTo>
                    <a:lnTo>
                      <a:pt x="0" y="40"/>
                    </a:lnTo>
                    <a:lnTo>
                      <a:pt x="65" y="75"/>
                    </a:lnTo>
                    <a:lnTo>
                      <a:pt x="131"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8" name="Google Shape;1088;g17ab430885e_1_275"/>
              <p:cNvSpPr/>
              <p:nvPr/>
            </p:nvSpPr>
            <p:spPr>
              <a:xfrm>
                <a:off x="10591" y="2360"/>
                <a:ext cx="131" cy="76"/>
              </a:xfrm>
              <a:custGeom>
                <a:avLst/>
                <a:gdLst/>
                <a:ahLst/>
                <a:cxnLst/>
                <a:rect l="l" t="t" r="r" b="b"/>
                <a:pathLst>
                  <a:path w="131" h="76" extrusionOk="0">
                    <a:moveTo>
                      <a:pt x="66" y="76"/>
                    </a:moveTo>
                    <a:lnTo>
                      <a:pt x="131" y="41"/>
                    </a:lnTo>
                    <a:lnTo>
                      <a:pt x="71" y="0"/>
                    </a:lnTo>
                    <a:lnTo>
                      <a:pt x="0" y="41"/>
                    </a:lnTo>
                    <a:lnTo>
                      <a:pt x="66"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89" name="Google Shape;1089;g17ab430885e_1_275"/>
              <p:cNvSpPr/>
              <p:nvPr/>
            </p:nvSpPr>
            <p:spPr>
              <a:xfrm>
                <a:off x="10667" y="2320"/>
                <a:ext cx="131" cy="71"/>
              </a:xfrm>
              <a:custGeom>
                <a:avLst/>
                <a:gdLst/>
                <a:ahLst/>
                <a:cxnLst/>
                <a:rect l="l" t="t" r="r" b="b"/>
                <a:pathLst>
                  <a:path w="131" h="71" extrusionOk="0">
                    <a:moveTo>
                      <a:pt x="65" y="71"/>
                    </a:moveTo>
                    <a:lnTo>
                      <a:pt x="131" y="35"/>
                    </a:lnTo>
                    <a:lnTo>
                      <a:pt x="70" y="0"/>
                    </a:lnTo>
                    <a:lnTo>
                      <a:pt x="0" y="35"/>
                    </a:lnTo>
                    <a:lnTo>
                      <a:pt x="65" y="7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0" name="Google Shape;1090;g17ab430885e_1_275"/>
              <p:cNvSpPr/>
              <p:nvPr/>
            </p:nvSpPr>
            <p:spPr>
              <a:xfrm>
                <a:off x="10747" y="2275"/>
                <a:ext cx="126" cy="75"/>
              </a:xfrm>
              <a:custGeom>
                <a:avLst/>
                <a:gdLst/>
                <a:ahLst/>
                <a:cxnLst/>
                <a:rect l="l" t="t" r="r" b="b"/>
                <a:pathLst>
                  <a:path w="126" h="75" extrusionOk="0">
                    <a:moveTo>
                      <a:pt x="61" y="75"/>
                    </a:moveTo>
                    <a:lnTo>
                      <a:pt x="126" y="35"/>
                    </a:lnTo>
                    <a:lnTo>
                      <a:pt x="66" y="0"/>
                    </a:lnTo>
                    <a:lnTo>
                      <a:pt x="0" y="35"/>
                    </a:lnTo>
                    <a:lnTo>
                      <a:pt x="61"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1" name="Google Shape;1091;g17ab430885e_1_275"/>
              <p:cNvSpPr/>
              <p:nvPr/>
            </p:nvSpPr>
            <p:spPr>
              <a:xfrm>
                <a:off x="10823" y="2184"/>
                <a:ext cx="201" cy="121"/>
              </a:xfrm>
              <a:custGeom>
                <a:avLst/>
                <a:gdLst/>
                <a:ahLst/>
                <a:cxnLst/>
                <a:rect l="l" t="t" r="r" b="b"/>
                <a:pathLst>
                  <a:path w="201" h="121" extrusionOk="0">
                    <a:moveTo>
                      <a:pt x="0" y="86"/>
                    </a:moveTo>
                    <a:lnTo>
                      <a:pt x="60" y="121"/>
                    </a:lnTo>
                    <a:lnTo>
                      <a:pt x="201" y="41"/>
                    </a:lnTo>
                    <a:lnTo>
                      <a:pt x="141" y="0"/>
                    </a:lnTo>
                    <a:lnTo>
                      <a:pt x="0" y="8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2" name="Google Shape;1092;g17ab430885e_1_275"/>
              <p:cNvSpPr/>
              <p:nvPr/>
            </p:nvSpPr>
            <p:spPr>
              <a:xfrm>
                <a:off x="10058" y="2753"/>
                <a:ext cx="130" cy="75"/>
              </a:xfrm>
              <a:custGeom>
                <a:avLst/>
                <a:gdLst/>
                <a:ahLst/>
                <a:cxnLst/>
                <a:rect l="l" t="t" r="r" b="b"/>
                <a:pathLst>
                  <a:path w="130" h="75" extrusionOk="0">
                    <a:moveTo>
                      <a:pt x="70" y="0"/>
                    </a:moveTo>
                    <a:lnTo>
                      <a:pt x="0" y="40"/>
                    </a:lnTo>
                    <a:lnTo>
                      <a:pt x="65" y="75"/>
                    </a:lnTo>
                    <a:lnTo>
                      <a:pt x="130" y="40"/>
                    </a:lnTo>
                    <a:lnTo>
                      <a:pt x="7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3" name="Google Shape;1093;g17ab430885e_1_275"/>
              <p:cNvSpPr/>
              <p:nvPr/>
            </p:nvSpPr>
            <p:spPr>
              <a:xfrm>
                <a:off x="10138" y="2712"/>
                <a:ext cx="126" cy="71"/>
              </a:xfrm>
              <a:custGeom>
                <a:avLst/>
                <a:gdLst/>
                <a:ahLst/>
                <a:cxnLst/>
                <a:rect l="l" t="t" r="r" b="b"/>
                <a:pathLst>
                  <a:path w="126" h="71" extrusionOk="0">
                    <a:moveTo>
                      <a:pt x="66" y="0"/>
                    </a:moveTo>
                    <a:lnTo>
                      <a:pt x="0" y="36"/>
                    </a:lnTo>
                    <a:lnTo>
                      <a:pt x="60" y="71"/>
                    </a:lnTo>
                    <a:lnTo>
                      <a:pt x="126" y="36"/>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4" name="Google Shape;1094;g17ab430885e_1_275"/>
              <p:cNvSpPr/>
              <p:nvPr/>
            </p:nvSpPr>
            <p:spPr>
              <a:xfrm>
                <a:off x="10214" y="2667"/>
                <a:ext cx="125" cy="76"/>
              </a:xfrm>
              <a:custGeom>
                <a:avLst/>
                <a:gdLst/>
                <a:ahLst/>
                <a:cxnLst/>
                <a:rect l="l" t="t" r="r" b="b"/>
                <a:pathLst>
                  <a:path w="125" h="76" extrusionOk="0">
                    <a:moveTo>
                      <a:pt x="60" y="76"/>
                    </a:moveTo>
                    <a:lnTo>
                      <a:pt x="125" y="35"/>
                    </a:lnTo>
                    <a:lnTo>
                      <a:pt x="65" y="0"/>
                    </a:lnTo>
                    <a:lnTo>
                      <a:pt x="0" y="35"/>
                    </a:lnTo>
                    <a:lnTo>
                      <a:pt x="60"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5" name="Google Shape;1095;g17ab430885e_1_275"/>
              <p:cNvSpPr/>
              <p:nvPr/>
            </p:nvSpPr>
            <p:spPr>
              <a:xfrm>
                <a:off x="10289" y="2622"/>
                <a:ext cx="126" cy="75"/>
              </a:xfrm>
              <a:custGeom>
                <a:avLst/>
                <a:gdLst/>
                <a:ahLst/>
                <a:cxnLst/>
                <a:rect l="l" t="t" r="r" b="b"/>
                <a:pathLst>
                  <a:path w="126" h="75" extrusionOk="0">
                    <a:moveTo>
                      <a:pt x="66" y="0"/>
                    </a:moveTo>
                    <a:lnTo>
                      <a:pt x="0" y="40"/>
                    </a:lnTo>
                    <a:lnTo>
                      <a:pt x="61" y="75"/>
                    </a:lnTo>
                    <a:lnTo>
                      <a:pt x="126" y="35"/>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6" name="Google Shape;1096;g17ab430885e_1_275"/>
              <p:cNvSpPr/>
              <p:nvPr/>
            </p:nvSpPr>
            <p:spPr>
              <a:xfrm>
                <a:off x="10365" y="2577"/>
                <a:ext cx="131" cy="75"/>
              </a:xfrm>
              <a:custGeom>
                <a:avLst/>
                <a:gdLst/>
                <a:ahLst/>
                <a:cxnLst/>
                <a:rect l="l" t="t" r="r" b="b"/>
                <a:pathLst>
                  <a:path w="131" h="75" extrusionOk="0">
                    <a:moveTo>
                      <a:pt x="65" y="0"/>
                    </a:moveTo>
                    <a:lnTo>
                      <a:pt x="0" y="40"/>
                    </a:lnTo>
                    <a:lnTo>
                      <a:pt x="60" y="75"/>
                    </a:lnTo>
                    <a:lnTo>
                      <a:pt x="131" y="40"/>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7" name="Google Shape;1097;g17ab430885e_1_275"/>
              <p:cNvSpPr/>
              <p:nvPr/>
            </p:nvSpPr>
            <p:spPr>
              <a:xfrm>
                <a:off x="10440" y="2536"/>
                <a:ext cx="131" cy="76"/>
              </a:xfrm>
              <a:custGeom>
                <a:avLst/>
                <a:gdLst/>
                <a:ahLst/>
                <a:cxnLst/>
                <a:rect l="l" t="t" r="r" b="b"/>
                <a:pathLst>
                  <a:path w="131" h="76" extrusionOk="0">
                    <a:moveTo>
                      <a:pt x="66" y="0"/>
                    </a:moveTo>
                    <a:lnTo>
                      <a:pt x="0" y="36"/>
                    </a:lnTo>
                    <a:lnTo>
                      <a:pt x="61" y="76"/>
                    </a:lnTo>
                    <a:lnTo>
                      <a:pt x="131" y="36"/>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8" name="Google Shape;1098;g17ab430885e_1_275"/>
              <p:cNvSpPr/>
              <p:nvPr/>
            </p:nvSpPr>
            <p:spPr>
              <a:xfrm>
                <a:off x="10516" y="2491"/>
                <a:ext cx="131" cy="76"/>
              </a:xfrm>
              <a:custGeom>
                <a:avLst/>
                <a:gdLst/>
                <a:ahLst/>
                <a:cxnLst/>
                <a:rect l="l" t="t" r="r" b="b"/>
                <a:pathLst>
                  <a:path w="131" h="76" extrusionOk="0">
                    <a:moveTo>
                      <a:pt x="65" y="0"/>
                    </a:moveTo>
                    <a:lnTo>
                      <a:pt x="0" y="40"/>
                    </a:lnTo>
                    <a:lnTo>
                      <a:pt x="65" y="76"/>
                    </a:lnTo>
                    <a:lnTo>
                      <a:pt x="131"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099" name="Google Shape;1099;g17ab430885e_1_275"/>
              <p:cNvSpPr/>
              <p:nvPr/>
            </p:nvSpPr>
            <p:spPr>
              <a:xfrm>
                <a:off x="10591" y="2446"/>
                <a:ext cx="131" cy="75"/>
              </a:xfrm>
              <a:custGeom>
                <a:avLst/>
                <a:gdLst/>
                <a:ahLst/>
                <a:cxnLst/>
                <a:rect l="l" t="t" r="r" b="b"/>
                <a:pathLst>
                  <a:path w="131" h="75" extrusionOk="0">
                    <a:moveTo>
                      <a:pt x="66" y="0"/>
                    </a:moveTo>
                    <a:lnTo>
                      <a:pt x="0" y="40"/>
                    </a:lnTo>
                    <a:lnTo>
                      <a:pt x="66" y="75"/>
                    </a:lnTo>
                    <a:lnTo>
                      <a:pt x="131" y="40"/>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0" name="Google Shape;1100;g17ab430885e_1_275"/>
              <p:cNvSpPr/>
              <p:nvPr/>
            </p:nvSpPr>
            <p:spPr>
              <a:xfrm>
                <a:off x="10667" y="2406"/>
                <a:ext cx="131" cy="75"/>
              </a:xfrm>
              <a:custGeom>
                <a:avLst/>
                <a:gdLst/>
                <a:ahLst/>
                <a:cxnLst/>
                <a:rect l="l" t="t" r="r" b="b"/>
                <a:pathLst>
                  <a:path w="131" h="75" extrusionOk="0">
                    <a:moveTo>
                      <a:pt x="65" y="75"/>
                    </a:moveTo>
                    <a:lnTo>
                      <a:pt x="131" y="35"/>
                    </a:lnTo>
                    <a:lnTo>
                      <a:pt x="65" y="0"/>
                    </a:lnTo>
                    <a:lnTo>
                      <a:pt x="0" y="35"/>
                    </a:lnTo>
                    <a:lnTo>
                      <a:pt x="65"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1" name="Google Shape;1101;g17ab430885e_1_275"/>
              <p:cNvSpPr/>
              <p:nvPr/>
            </p:nvSpPr>
            <p:spPr>
              <a:xfrm>
                <a:off x="10742" y="2360"/>
                <a:ext cx="131" cy="76"/>
              </a:xfrm>
              <a:custGeom>
                <a:avLst/>
                <a:gdLst/>
                <a:ahLst/>
                <a:cxnLst/>
                <a:rect l="l" t="t" r="r" b="b"/>
                <a:pathLst>
                  <a:path w="131" h="76" extrusionOk="0">
                    <a:moveTo>
                      <a:pt x="66" y="76"/>
                    </a:moveTo>
                    <a:lnTo>
                      <a:pt x="131" y="36"/>
                    </a:lnTo>
                    <a:lnTo>
                      <a:pt x="66" y="0"/>
                    </a:lnTo>
                    <a:lnTo>
                      <a:pt x="0" y="41"/>
                    </a:lnTo>
                    <a:lnTo>
                      <a:pt x="66"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2" name="Google Shape;1102;g17ab430885e_1_275"/>
              <p:cNvSpPr/>
              <p:nvPr/>
            </p:nvSpPr>
            <p:spPr>
              <a:xfrm>
                <a:off x="10818" y="2315"/>
                <a:ext cx="131" cy="76"/>
              </a:xfrm>
              <a:custGeom>
                <a:avLst/>
                <a:gdLst/>
                <a:ahLst/>
                <a:cxnLst/>
                <a:rect l="l" t="t" r="r" b="b"/>
                <a:pathLst>
                  <a:path w="131" h="76" extrusionOk="0">
                    <a:moveTo>
                      <a:pt x="65" y="76"/>
                    </a:moveTo>
                    <a:lnTo>
                      <a:pt x="131" y="40"/>
                    </a:lnTo>
                    <a:lnTo>
                      <a:pt x="65" y="0"/>
                    </a:lnTo>
                    <a:lnTo>
                      <a:pt x="0" y="40"/>
                    </a:lnTo>
                    <a:lnTo>
                      <a:pt x="65"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3" name="Google Shape;1103;g17ab430885e_1_275"/>
              <p:cNvSpPr/>
              <p:nvPr/>
            </p:nvSpPr>
            <p:spPr>
              <a:xfrm>
                <a:off x="10893" y="2275"/>
                <a:ext cx="131" cy="70"/>
              </a:xfrm>
              <a:custGeom>
                <a:avLst/>
                <a:gdLst/>
                <a:ahLst/>
                <a:cxnLst/>
                <a:rect l="l" t="t" r="r" b="b"/>
                <a:pathLst>
                  <a:path w="131" h="70" extrusionOk="0">
                    <a:moveTo>
                      <a:pt x="66" y="0"/>
                    </a:moveTo>
                    <a:lnTo>
                      <a:pt x="0" y="35"/>
                    </a:lnTo>
                    <a:lnTo>
                      <a:pt x="66" y="70"/>
                    </a:lnTo>
                    <a:lnTo>
                      <a:pt x="131" y="35"/>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4" name="Google Shape;1104;g17ab430885e_1_275"/>
              <p:cNvSpPr/>
              <p:nvPr/>
            </p:nvSpPr>
            <p:spPr>
              <a:xfrm>
                <a:off x="10969" y="2230"/>
                <a:ext cx="131" cy="75"/>
              </a:xfrm>
              <a:custGeom>
                <a:avLst/>
                <a:gdLst/>
                <a:ahLst/>
                <a:cxnLst/>
                <a:rect l="l" t="t" r="r" b="b"/>
                <a:pathLst>
                  <a:path w="131" h="75" extrusionOk="0">
                    <a:moveTo>
                      <a:pt x="65" y="75"/>
                    </a:moveTo>
                    <a:lnTo>
                      <a:pt x="131" y="35"/>
                    </a:lnTo>
                    <a:lnTo>
                      <a:pt x="65" y="0"/>
                    </a:lnTo>
                    <a:lnTo>
                      <a:pt x="0" y="35"/>
                    </a:lnTo>
                    <a:lnTo>
                      <a:pt x="65"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5" name="Google Shape;1105;g17ab430885e_1_275"/>
              <p:cNvSpPr/>
              <p:nvPr/>
            </p:nvSpPr>
            <p:spPr>
              <a:xfrm>
                <a:off x="10133" y="2798"/>
                <a:ext cx="131" cy="75"/>
              </a:xfrm>
              <a:custGeom>
                <a:avLst/>
                <a:gdLst/>
                <a:ahLst/>
                <a:cxnLst/>
                <a:rect l="l" t="t" r="r" b="b"/>
                <a:pathLst>
                  <a:path w="131" h="75" extrusionOk="0">
                    <a:moveTo>
                      <a:pt x="65" y="0"/>
                    </a:moveTo>
                    <a:lnTo>
                      <a:pt x="0" y="35"/>
                    </a:lnTo>
                    <a:lnTo>
                      <a:pt x="65" y="75"/>
                    </a:lnTo>
                    <a:lnTo>
                      <a:pt x="131"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6" name="Google Shape;1106;g17ab430885e_1_275"/>
              <p:cNvSpPr/>
              <p:nvPr/>
            </p:nvSpPr>
            <p:spPr>
              <a:xfrm>
                <a:off x="10209" y="2753"/>
                <a:ext cx="130" cy="75"/>
              </a:xfrm>
              <a:custGeom>
                <a:avLst/>
                <a:gdLst/>
                <a:ahLst/>
                <a:cxnLst/>
                <a:rect l="l" t="t" r="r" b="b"/>
                <a:pathLst>
                  <a:path w="130" h="75" extrusionOk="0">
                    <a:moveTo>
                      <a:pt x="65" y="0"/>
                    </a:moveTo>
                    <a:lnTo>
                      <a:pt x="0" y="40"/>
                    </a:lnTo>
                    <a:lnTo>
                      <a:pt x="65" y="75"/>
                    </a:lnTo>
                    <a:lnTo>
                      <a:pt x="130"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7" name="Google Shape;1107;g17ab430885e_1_275"/>
              <p:cNvSpPr/>
              <p:nvPr/>
            </p:nvSpPr>
            <p:spPr>
              <a:xfrm>
                <a:off x="10284" y="2707"/>
                <a:ext cx="131" cy="76"/>
              </a:xfrm>
              <a:custGeom>
                <a:avLst/>
                <a:gdLst/>
                <a:ahLst/>
                <a:cxnLst/>
                <a:rect l="l" t="t" r="r" b="b"/>
                <a:pathLst>
                  <a:path w="131" h="76" extrusionOk="0">
                    <a:moveTo>
                      <a:pt x="66" y="76"/>
                    </a:moveTo>
                    <a:lnTo>
                      <a:pt x="131" y="41"/>
                    </a:lnTo>
                    <a:lnTo>
                      <a:pt x="66" y="0"/>
                    </a:lnTo>
                    <a:lnTo>
                      <a:pt x="0" y="41"/>
                    </a:lnTo>
                    <a:lnTo>
                      <a:pt x="66"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8" name="Google Shape;1108;g17ab430885e_1_275"/>
              <p:cNvSpPr/>
              <p:nvPr/>
            </p:nvSpPr>
            <p:spPr>
              <a:xfrm>
                <a:off x="10360" y="2667"/>
                <a:ext cx="131" cy="71"/>
              </a:xfrm>
              <a:custGeom>
                <a:avLst/>
                <a:gdLst/>
                <a:ahLst/>
                <a:cxnLst/>
                <a:rect l="l" t="t" r="r" b="b"/>
                <a:pathLst>
                  <a:path w="131" h="71" extrusionOk="0">
                    <a:moveTo>
                      <a:pt x="65" y="0"/>
                    </a:moveTo>
                    <a:lnTo>
                      <a:pt x="0" y="35"/>
                    </a:lnTo>
                    <a:lnTo>
                      <a:pt x="65" y="71"/>
                    </a:lnTo>
                    <a:lnTo>
                      <a:pt x="131"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09" name="Google Shape;1109;g17ab430885e_1_275"/>
              <p:cNvSpPr/>
              <p:nvPr/>
            </p:nvSpPr>
            <p:spPr>
              <a:xfrm>
                <a:off x="10435" y="2622"/>
                <a:ext cx="131" cy="75"/>
              </a:xfrm>
              <a:custGeom>
                <a:avLst/>
                <a:gdLst/>
                <a:ahLst/>
                <a:cxnLst/>
                <a:rect l="l" t="t" r="r" b="b"/>
                <a:pathLst>
                  <a:path w="131" h="75" extrusionOk="0">
                    <a:moveTo>
                      <a:pt x="66" y="0"/>
                    </a:moveTo>
                    <a:lnTo>
                      <a:pt x="0" y="35"/>
                    </a:lnTo>
                    <a:lnTo>
                      <a:pt x="66" y="75"/>
                    </a:lnTo>
                    <a:lnTo>
                      <a:pt x="131" y="35"/>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0" name="Google Shape;1110;g17ab430885e_1_275"/>
              <p:cNvSpPr/>
              <p:nvPr/>
            </p:nvSpPr>
            <p:spPr>
              <a:xfrm>
                <a:off x="10511" y="2577"/>
                <a:ext cx="131" cy="75"/>
              </a:xfrm>
              <a:custGeom>
                <a:avLst/>
                <a:gdLst/>
                <a:ahLst/>
                <a:cxnLst/>
                <a:rect l="l" t="t" r="r" b="b"/>
                <a:pathLst>
                  <a:path w="131" h="75" extrusionOk="0">
                    <a:moveTo>
                      <a:pt x="70" y="0"/>
                    </a:moveTo>
                    <a:lnTo>
                      <a:pt x="0" y="40"/>
                    </a:lnTo>
                    <a:lnTo>
                      <a:pt x="65" y="75"/>
                    </a:lnTo>
                    <a:lnTo>
                      <a:pt x="131" y="35"/>
                    </a:lnTo>
                    <a:lnTo>
                      <a:pt x="7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1" name="Google Shape;1111;g17ab430885e_1_275"/>
              <p:cNvSpPr/>
              <p:nvPr/>
            </p:nvSpPr>
            <p:spPr>
              <a:xfrm>
                <a:off x="10586" y="2531"/>
                <a:ext cx="131" cy="76"/>
              </a:xfrm>
              <a:custGeom>
                <a:avLst/>
                <a:gdLst/>
                <a:ahLst/>
                <a:cxnLst/>
                <a:rect l="l" t="t" r="r" b="b"/>
                <a:pathLst>
                  <a:path w="131" h="76" extrusionOk="0">
                    <a:moveTo>
                      <a:pt x="71" y="0"/>
                    </a:moveTo>
                    <a:lnTo>
                      <a:pt x="0" y="41"/>
                    </a:lnTo>
                    <a:lnTo>
                      <a:pt x="66" y="76"/>
                    </a:lnTo>
                    <a:lnTo>
                      <a:pt x="131" y="41"/>
                    </a:lnTo>
                    <a:lnTo>
                      <a:pt x="71"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2" name="Google Shape;1112;g17ab430885e_1_275"/>
              <p:cNvSpPr/>
              <p:nvPr/>
            </p:nvSpPr>
            <p:spPr>
              <a:xfrm>
                <a:off x="10662" y="2491"/>
                <a:ext cx="131" cy="76"/>
              </a:xfrm>
              <a:custGeom>
                <a:avLst/>
                <a:gdLst/>
                <a:ahLst/>
                <a:cxnLst/>
                <a:rect l="l" t="t" r="r" b="b"/>
                <a:pathLst>
                  <a:path w="131" h="76" extrusionOk="0">
                    <a:moveTo>
                      <a:pt x="70" y="0"/>
                    </a:moveTo>
                    <a:lnTo>
                      <a:pt x="0" y="35"/>
                    </a:lnTo>
                    <a:lnTo>
                      <a:pt x="65" y="76"/>
                    </a:lnTo>
                    <a:lnTo>
                      <a:pt x="131" y="35"/>
                    </a:lnTo>
                    <a:lnTo>
                      <a:pt x="7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3" name="Google Shape;1113;g17ab430885e_1_275"/>
              <p:cNvSpPr/>
              <p:nvPr/>
            </p:nvSpPr>
            <p:spPr>
              <a:xfrm>
                <a:off x="10742" y="2446"/>
                <a:ext cx="126" cy="75"/>
              </a:xfrm>
              <a:custGeom>
                <a:avLst/>
                <a:gdLst/>
                <a:ahLst/>
                <a:cxnLst/>
                <a:rect l="l" t="t" r="r" b="b"/>
                <a:pathLst>
                  <a:path w="126" h="75" extrusionOk="0">
                    <a:moveTo>
                      <a:pt x="61" y="75"/>
                    </a:moveTo>
                    <a:lnTo>
                      <a:pt x="126" y="35"/>
                    </a:lnTo>
                    <a:lnTo>
                      <a:pt x="66" y="0"/>
                    </a:lnTo>
                    <a:lnTo>
                      <a:pt x="0" y="40"/>
                    </a:lnTo>
                    <a:lnTo>
                      <a:pt x="61"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4" name="Google Shape;1114;g17ab430885e_1_275"/>
              <p:cNvSpPr/>
              <p:nvPr/>
            </p:nvSpPr>
            <p:spPr>
              <a:xfrm>
                <a:off x="10818" y="2401"/>
                <a:ext cx="126" cy="75"/>
              </a:xfrm>
              <a:custGeom>
                <a:avLst/>
                <a:gdLst/>
                <a:ahLst/>
                <a:cxnLst/>
                <a:rect l="l" t="t" r="r" b="b"/>
                <a:pathLst>
                  <a:path w="126" h="75" extrusionOk="0">
                    <a:moveTo>
                      <a:pt x="60" y="75"/>
                    </a:moveTo>
                    <a:lnTo>
                      <a:pt x="126" y="40"/>
                    </a:lnTo>
                    <a:lnTo>
                      <a:pt x="65" y="0"/>
                    </a:lnTo>
                    <a:lnTo>
                      <a:pt x="0" y="40"/>
                    </a:lnTo>
                    <a:lnTo>
                      <a:pt x="60"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5" name="Google Shape;1115;g17ab430885e_1_275"/>
              <p:cNvSpPr/>
              <p:nvPr/>
            </p:nvSpPr>
            <p:spPr>
              <a:xfrm>
                <a:off x="10893" y="2360"/>
                <a:ext cx="131" cy="76"/>
              </a:xfrm>
              <a:custGeom>
                <a:avLst/>
                <a:gdLst/>
                <a:ahLst/>
                <a:cxnLst/>
                <a:rect l="l" t="t" r="r" b="b"/>
                <a:pathLst>
                  <a:path w="131" h="76" extrusionOk="0">
                    <a:moveTo>
                      <a:pt x="61" y="76"/>
                    </a:moveTo>
                    <a:lnTo>
                      <a:pt x="131" y="36"/>
                    </a:lnTo>
                    <a:lnTo>
                      <a:pt x="66" y="0"/>
                    </a:lnTo>
                    <a:lnTo>
                      <a:pt x="0" y="36"/>
                    </a:lnTo>
                    <a:lnTo>
                      <a:pt x="61"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6" name="Google Shape;1116;g17ab430885e_1_275"/>
              <p:cNvSpPr/>
              <p:nvPr/>
            </p:nvSpPr>
            <p:spPr>
              <a:xfrm>
                <a:off x="10969" y="2315"/>
                <a:ext cx="131" cy="76"/>
              </a:xfrm>
              <a:custGeom>
                <a:avLst/>
                <a:gdLst/>
                <a:ahLst/>
                <a:cxnLst/>
                <a:rect l="l" t="t" r="r" b="b"/>
                <a:pathLst>
                  <a:path w="131" h="76" extrusionOk="0">
                    <a:moveTo>
                      <a:pt x="65" y="0"/>
                    </a:moveTo>
                    <a:lnTo>
                      <a:pt x="0" y="40"/>
                    </a:lnTo>
                    <a:lnTo>
                      <a:pt x="60" y="76"/>
                    </a:lnTo>
                    <a:lnTo>
                      <a:pt x="131"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7" name="Google Shape;1117;g17ab430885e_1_275"/>
              <p:cNvSpPr/>
              <p:nvPr/>
            </p:nvSpPr>
            <p:spPr>
              <a:xfrm>
                <a:off x="11039" y="2270"/>
                <a:ext cx="207" cy="161"/>
              </a:xfrm>
              <a:custGeom>
                <a:avLst/>
                <a:gdLst/>
                <a:ahLst/>
                <a:cxnLst/>
                <a:rect l="l" t="t" r="r" b="b"/>
                <a:pathLst>
                  <a:path w="41" h="32" extrusionOk="0">
                    <a:moveTo>
                      <a:pt x="15" y="16"/>
                    </a:moveTo>
                    <a:cubicBezTo>
                      <a:pt x="0" y="25"/>
                      <a:pt x="0" y="25"/>
                      <a:pt x="0" y="25"/>
                    </a:cubicBezTo>
                    <a:cubicBezTo>
                      <a:pt x="13" y="32"/>
                      <a:pt x="13" y="32"/>
                      <a:pt x="13" y="32"/>
                    </a:cubicBezTo>
                    <a:cubicBezTo>
                      <a:pt x="27" y="24"/>
                      <a:pt x="41" y="16"/>
                      <a:pt x="41" y="16"/>
                    </a:cubicBezTo>
                    <a:cubicBezTo>
                      <a:pt x="41" y="16"/>
                      <a:pt x="40" y="15"/>
                      <a:pt x="14" y="0"/>
                    </a:cubicBezTo>
                    <a:cubicBezTo>
                      <a:pt x="1" y="8"/>
                      <a:pt x="1" y="8"/>
                      <a:pt x="1" y="8"/>
                    </a:cubicBezTo>
                    <a:lnTo>
                      <a:pt x="15" y="1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8" name="Google Shape;1118;g17ab430885e_1_275"/>
              <p:cNvSpPr/>
              <p:nvPr/>
            </p:nvSpPr>
            <p:spPr>
              <a:xfrm>
                <a:off x="10209" y="2793"/>
                <a:ext cx="201" cy="121"/>
              </a:xfrm>
              <a:custGeom>
                <a:avLst/>
                <a:gdLst/>
                <a:ahLst/>
                <a:cxnLst/>
                <a:rect l="l" t="t" r="r" b="b"/>
                <a:pathLst>
                  <a:path w="201" h="121" extrusionOk="0">
                    <a:moveTo>
                      <a:pt x="141" y="0"/>
                    </a:moveTo>
                    <a:lnTo>
                      <a:pt x="0" y="85"/>
                    </a:lnTo>
                    <a:lnTo>
                      <a:pt x="60" y="121"/>
                    </a:lnTo>
                    <a:lnTo>
                      <a:pt x="201" y="40"/>
                    </a:lnTo>
                    <a:lnTo>
                      <a:pt x="141"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19" name="Google Shape;1119;g17ab430885e_1_275"/>
              <p:cNvSpPr/>
              <p:nvPr/>
            </p:nvSpPr>
            <p:spPr>
              <a:xfrm>
                <a:off x="10360" y="2753"/>
                <a:ext cx="131" cy="75"/>
              </a:xfrm>
              <a:custGeom>
                <a:avLst/>
                <a:gdLst/>
                <a:ahLst/>
                <a:cxnLst/>
                <a:rect l="l" t="t" r="r" b="b"/>
                <a:pathLst>
                  <a:path w="131" h="75" extrusionOk="0">
                    <a:moveTo>
                      <a:pt x="60" y="75"/>
                    </a:moveTo>
                    <a:lnTo>
                      <a:pt x="131" y="35"/>
                    </a:lnTo>
                    <a:lnTo>
                      <a:pt x="65" y="0"/>
                    </a:lnTo>
                    <a:lnTo>
                      <a:pt x="0" y="35"/>
                    </a:lnTo>
                    <a:lnTo>
                      <a:pt x="60"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0" name="Google Shape;1120;g17ab430885e_1_275"/>
              <p:cNvSpPr/>
              <p:nvPr/>
            </p:nvSpPr>
            <p:spPr>
              <a:xfrm>
                <a:off x="10435" y="2707"/>
                <a:ext cx="131" cy="76"/>
              </a:xfrm>
              <a:custGeom>
                <a:avLst/>
                <a:gdLst/>
                <a:ahLst/>
                <a:cxnLst/>
                <a:rect l="l" t="t" r="r" b="b"/>
                <a:pathLst>
                  <a:path w="131" h="76" extrusionOk="0">
                    <a:moveTo>
                      <a:pt x="66" y="0"/>
                    </a:moveTo>
                    <a:lnTo>
                      <a:pt x="0" y="41"/>
                    </a:lnTo>
                    <a:lnTo>
                      <a:pt x="61" y="76"/>
                    </a:lnTo>
                    <a:lnTo>
                      <a:pt x="131" y="36"/>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1" name="Google Shape;1121;g17ab430885e_1_275"/>
              <p:cNvSpPr/>
              <p:nvPr/>
            </p:nvSpPr>
            <p:spPr>
              <a:xfrm>
                <a:off x="10511" y="2662"/>
                <a:ext cx="131" cy="76"/>
              </a:xfrm>
              <a:custGeom>
                <a:avLst/>
                <a:gdLst/>
                <a:ahLst/>
                <a:cxnLst/>
                <a:rect l="l" t="t" r="r" b="b"/>
                <a:pathLst>
                  <a:path w="131" h="76" extrusionOk="0">
                    <a:moveTo>
                      <a:pt x="65" y="0"/>
                    </a:moveTo>
                    <a:lnTo>
                      <a:pt x="0" y="40"/>
                    </a:lnTo>
                    <a:lnTo>
                      <a:pt x="65" y="76"/>
                    </a:lnTo>
                    <a:lnTo>
                      <a:pt x="131" y="40"/>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2" name="Google Shape;1122;g17ab430885e_1_275"/>
              <p:cNvSpPr/>
              <p:nvPr/>
            </p:nvSpPr>
            <p:spPr>
              <a:xfrm>
                <a:off x="10586" y="2622"/>
                <a:ext cx="131" cy="70"/>
              </a:xfrm>
              <a:custGeom>
                <a:avLst/>
                <a:gdLst/>
                <a:ahLst/>
                <a:cxnLst/>
                <a:rect l="l" t="t" r="r" b="b"/>
                <a:pathLst>
                  <a:path w="131" h="70" extrusionOk="0">
                    <a:moveTo>
                      <a:pt x="66" y="0"/>
                    </a:moveTo>
                    <a:lnTo>
                      <a:pt x="0" y="35"/>
                    </a:lnTo>
                    <a:lnTo>
                      <a:pt x="66" y="70"/>
                    </a:lnTo>
                    <a:lnTo>
                      <a:pt x="131" y="35"/>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3" name="Google Shape;1123;g17ab430885e_1_275"/>
              <p:cNvSpPr/>
              <p:nvPr/>
            </p:nvSpPr>
            <p:spPr>
              <a:xfrm>
                <a:off x="10662" y="2577"/>
                <a:ext cx="131" cy="75"/>
              </a:xfrm>
              <a:custGeom>
                <a:avLst/>
                <a:gdLst/>
                <a:ahLst/>
                <a:cxnLst/>
                <a:rect l="l" t="t" r="r" b="b"/>
                <a:pathLst>
                  <a:path w="131" h="75" extrusionOk="0">
                    <a:moveTo>
                      <a:pt x="65" y="0"/>
                    </a:moveTo>
                    <a:lnTo>
                      <a:pt x="0" y="35"/>
                    </a:lnTo>
                    <a:lnTo>
                      <a:pt x="65" y="75"/>
                    </a:lnTo>
                    <a:lnTo>
                      <a:pt x="131"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4" name="Google Shape;1124;g17ab430885e_1_275"/>
              <p:cNvSpPr/>
              <p:nvPr/>
            </p:nvSpPr>
            <p:spPr>
              <a:xfrm>
                <a:off x="10737" y="2531"/>
                <a:ext cx="131" cy="76"/>
              </a:xfrm>
              <a:custGeom>
                <a:avLst/>
                <a:gdLst/>
                <a:ahLst/>
                <a:cxnLst/>
                <a:rect l="l" t="t" r="r" b="b"/>
                <a:pathLst>
                  <a:path w="131" h="76" extrusionOk="0">
                    <a:moveTo>
                      <a:pt x="66" y="0"/>
                    </a:moveTo>
                    <a:lnTo>
                      <a:pt x="0" y="41"/>
                    </a:lnTo>
                    <a:lnTo>
                      <a:pt x="66" y="76"/>
                    </a:lnTo>
                    <a:lnTo>
                      <a:pt x="131" y="36"/>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5" name="Google Shape;1125;g17ab430885e_1_275"/>
              <p:cNvSpPr/>
              <p:nvPr/>
            </p:nvSpPr>
            <p:spPr>
              <a:xfrm>
                <a:off x="10813" y="2486"/>
                <a:ext cx="131" cy="76"/>
              </a:xfrm>
              <a:custGeom>
                <a:avLst/>
                <a:gdLst/>
                <a:ahLst/>
                <a:cxnLst/>
                <a:rect l="l" t="t" r="r" b="b"/>
                <a:pathLst>
                  <a:path w="131" h="76" extrusionOk="0">
                    <a:moveTo>
                      <a:pt x="65" y="76"/>
                    </a:moveTo>
                    <a:lnTo>
                      <a:pt x="131" y="40"/>
                    </a:lnTo>
                    <a:lnTo>
                      <a:pt x="65" y="0"/>
                    </a:lnTo>
                    <a:lnTo>
                      <a:pt x="0" y="40"/>
                    </a:lnTo>
                    <a:lnTo>
                      <a:pt x="65"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6" name="Google Shape;1126;g17ab430885e_1_275"/>
              <p:cNvSpPr/>
              <p:nvPr/>
            </p:nvSpPr>
            <p:spPr>
              <a:xfrm>
                <a:off x="10888" y="2446"/>
                <a:ext cx="131" cy="75"/>
              </a:xfrm>
              <a:custGeom>
                <a:avLst/>
                <a:gdLst/>
                <a:ahLst/>
                <a:cxnLst/>
                <a:rect l="l" t="t" r="r" b="b"/>
                <a:pathLst>
                  <a:path w="131" h="75" extrusionOk="0">
                    <a:moveTo>
                      <a:pt x="66" y="75"/>
                    </a:moveTo>
                    <a:lnTo>
                      <a:pt x="131" y="35"/>
                    </a:lnTo>
                    <a:lnTo>
                      <a:pt x="66" y="0"/>
                    </a:lnTo>
                    <a:lnTo>
                      <a:pt x="0" y="35"/>
                    </a:lnTo>
                    <a:lnTo>
                      <a:pt x="66"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7" name="Google Shape;1127;g17ab430885e_1_275"/>
              <p:cNvSpPr/>
              <p:nvPr/>
            </p:nvSpPr>
            <p:spPr>
              <a:xfrm>
                <a:off x="10964" y="2401"/>
                <a:ext cx="131" cy="75"/>
              </a:xfrm>
              <a:custGeom>
                <a:avLst/>
                <a:gdLst/>
                <a:ahLst/>
                <a:cxnLst/>
                <a:rect l="l" t="t" r="r" b="b"/>
                <a:pathLst>
                  <a:path w="131" h="75" extrusionOk="0">
                    <a:moveTo>
                      <a:pt x="65" y="75"/>
                    </a:moveTo>
                    <a:lnTo>
                      <a:pt x="131" y="35"/>
                    </a:lnTo>
                    <a:lnTo>
                      <a:pt x="65" y="0"/>
                    </a:lnTo>
                    <a:lnTo>
                      <a:pt x="0" y="40"/>
                    </a:lnTo>
                    <a:lnTo>
                      <a:pt x="65"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8" name="Google Shape;1128;g17ab430885e_1_275"/>
              <p:cNvSpPr/>
              <p:nvPr/>
            </p:nvSpPr>
            <p:spPr>
              <a:xfrm>
                <a:off x="10279" y="2838"/>
                <a:ext cx="207" cy="116"/>
              </a:xfrm>
              <a:custGeom>
                <a:avLst/>
                <a:gdLst/>
                <a:ahLst/>
                <a:cxnLst/>
                <a:rect l="l" t="t" r="r" b="b"/>
                <a:pathLst>
                  <a:path w="207" h="116" extrusionOk="0">
                    <a:moveTo>
                      <a:pt x="166" y="61"/>
                    </a:moveTo>
                    <a:lnTo>
                      <a:pt x="207" y="35"/>
                    </a:lnTo>
                    <a:lnTo>
                      <a:pt x="141" y="0"/>
                    </a:lnTo>
                    <a:lnTo>
                      <a:pt x="0" y="81"/>
                    </a:lnTo>
                    <a:lnTo>
                      <a:pt x="66" y="116"/>
                    </a:lnTo>
                    <a:lnTo>
                      <a:pt x="141" y="76"/>
                    </a:lnTo>
                    <a:lnTo>
                      <a:pt x="166" y="6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29" name="Google Shape;1129;g17ab430885e_1_275"/>
              <p:cNvSpPr/>
              <p:nvPr/>
            </p:nvSpPr>
            <p:spPr>
              <a:xfrm>
                <a:off x="10430" y="2793"/>
                <a:ext cx="131" cy="75"/>
              </a:xfrm>
              <a:custGeom>
                <a:avLst/>
                <a:gdLst/>
                <a:ahLst/>
                <a:cxnLst/>
                <a:rect l="l" t="t" r="r" b="b"/>
                <a:pathLst>
                  <a:path w="131" h="75" extrusionOk="0">
                    <a:moveTo>
                      <a:pt x="66" y="75"/>
                    </a:moveTo>
                    <a:lnTo>
                      <a:pt x="131" y="35"/>
                    </a:lnTo>
                    <a:lnTo>
                      <a:pt x="66" y="0"/>
                    </a:lnTo>
                    <a:lnTo>
                      <a:pt x="0" y="40"/>
                    </a:lnTo>
                    <a:lnTo>
                      <a:pt x="66"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0" name="Google Shape;1130;g17ab430885e_1_275"/>
              <p:cNvSpPr/>
              <p:nvPr/>
            </p:nvSpPr>
            <p:spPr>
              <a:xfrm>
                <a:off x="10506" y="2748"/>
                <a:ext cx="131" cy="75"/>
              </a:xfrm>
              <a:custGeom>
                <a:avLst/>
                <a:gdLst/>
                <a:ahLst/>
                <a:cxnLst/>
                <a:rect l="l" t="t" r="r" b="b"/>
                <a:pathLst>
                  <a:path w="131" h="75" extrusionOk="0">
                    <a:moveTo>
                      <a:pt x="70" y="0"/>
                    </a:moveTo>
                    <a:lnTo>
                      <a:pt x="0" y="40"/>
                    </a:lnTo>
                    <a:lnTo>
                      <a:pt x="65" y="75"/>
                    </a:lnTo>
                    <a:lnTo>
                      <a:pt x="131" y="40"/>
                    </a:lnTo>
                    <a:lnTo>
                      <a:pt x="7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1" name="Google Shape;1131;g17ab430885e_1_275"/>
              <p:cNvSpPr/>
              <p:nvPr/>
            </p:nvSpPr>
            <p:spPr>
              <a:xfrm>
                <a:off x="10581" y="2707"/>
                <a:ext cx="131" cy="76"/>
              </a:xfrm>
              <a:custGeom>
                <a:avLst/>
                <a:gdLst/>
                <a:ahLst/>
                <a:cxnLst/>
                <a:rect l="l" t="t" r="r" b="b"/>
                <a:pathLst>
                  <a:path w="131" h="76" extrusionOk="0">
                    <a:moveTo>
                      <a:pt x="71" y="0"/>
                    </a:moveTo>
                    <a:lnTo>
                      <a:pt x="0" y="36"/>
                    </a:lnTo>
                    <a:lnTo>
                      <a:pt x="66" y="76"/>
                    </a:lnTo>
                    <a:lnTo>
                      <a:pt x="131" y="36"/>
                    </a:lnTo>
                    <a:lnTo>
                      <a:pt x="71"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2" name="Google Shape;1132;g17ab430885e_1_275"/>
              <p:cNvSpPr/>
              <p:nvPr/>
            </p:nvSpPr>
            <p:spPr>
              <a:xfrm>
                <a:off x="10662" y="2662"/>
                <a:ext cx="126" cy="76"/>
              </a:xfrm>
              <a:custGeom>
                <a:avLst/>
                <a:gdLst/>
                <a:ahLst/>
                <a:cxnLst/>
                <a:rect l="l" t="t" r="r" b="b"/>
                <a:pathLst>
                  <a:path w="126" h="76" extrusionOk="0">
                    <a:moveTo>
                      <a:pt x="65" y="0"/>
                    </a:moveTo>
                    <a:lnTo>
                      <a:pt x="0" y="40"/>
                    </a:lnTo>
                    <a:lnTo>
                      <a:pt x="60" y="76"/>
                    </a:lnTo>
                    <a:lnTo>
                      <a:pt x="126"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3" name="Google Shape;1133;g17ab430885e_1_275"/>
              <p:cNvSpPr/>
              <p:nvPr/>
            </p:nvSpPr>
            <p:spPr>
              <a:xfrm>
                <a:off x="10737" y="2617"/>
                <a:ext cx="126" cy="75"/>
              </a:xfrm>
              <a:custGeom>
                <a:avLst/>
                <a:gdLst/>
                <a:ahLst/>
                <a:cxnLst/>
                <a:rect l="l" t="t" r="r" b="b"/>
                <a:pathLst>
                  <a:path w="126" h="75" extrusionOk="0">
                    <a:moveTo>
                      <a:pt x="66" y="0"/>
                    </a:moveTo>
                    <a:lnTo>
                      <a:pt x="0" y="40"/>
                    </a:lnTo>
                    <a:lnTo>
                      <a:pt x="61" y="75"/>
                    </a:lnTo>
                    <a:lnTo>
                      <a:pt x="126" y="40"/>
                    </a:lnTo>
                    <a:lnTo>
                      <a:pt x="66"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4" name="Google Shape;1134;g17ab430885e_1_275"/>
              <p:cNvSpPr/>
              <p:nvPr/>
            </p:nvSpPr>
            <p:spPr>
              <a:xfrm>
                <a:off x="10813" y="2577"/>
                <a:ext cx="126" cy="70"/>
              </a:xfrm>
              <a:custGeom>
                <a:avLst/>
                <a:gdLst/>
                <a:ahLst/>
                <a:cxnLst/>
                <a:rect l="l" t="t" r="r" b="b"/>
                <a:pathLst>
                  <a:path w="126" h="70" extrusionOk="0">
                    <a:moveTo>
                      <a:pt x="65" y="0"/>
                    </a:moveTo>
                    <a:lnTo>
                      <a:pt x="0" y="35"/>
                    </a:lnTo>
                    <a:lnTo>
                      <a:pt x="60" y="70"/>
                    </a:lnTo>
                    <a:lnTo>
                      <a:pt x="126" y="35"/>
                    </a:lnTo>
                    <a:lnTo>
                      <a:pt x="6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5" name="Google Shape;1135;g17ab430885e_1_275"/>
              <p:cNvSpPr/>
              <p:nvPr/>
            </p:nvSpPr>
            <p:spPr>
              <a:xfrm>
                <a:off x="10888" y="2531"/>
                <a:ext cx="131" cy="76"/>
              </a:xfrm>
              <a:custGeom>
                <a:avLst/>
                <a:gdLst/>
                <a:ahLst/>
                <a:cxnLst/>
                <a:rect l="l" t="t" r="r" b="b"/>
                <a:pathLst>
                  <a:path w="131" h="76" extrusionOk="0">
                    <a:moveTo>
                      <a:pt x="61" y="76"/>
                    </a:moveTo>
                    <a:lnTo>
                      <a:pt x="131" y="36"/>
                    </a:lnTo>
                    <a:lnTo>
                      <a:pt x="66" y="0"/>
                    </a:lnTo>
                    <a:lnTo>
                      <a:pt x="0" y="36"/>
                    </a:lnTo>
                    <a:lnTo>
                      <a:pt x="61"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6" name="Google Shape;1136;g17ab430885e_1_275"/>
              <p:cNvSpPr/>
              <p:nvPr/>
            </p:nvSpPr>
            <p:spPr>
              <a:xfrm>
                <a:off x="10964" y="2486"/>
                <a:ext cx="131" cy="76"/>
              </a:xfrm>
              <a:custGeom>
                <a:avLst/>
                <a:gdLst/>
                <a:ahLst/>
                <a:cxnLst/>
                <a:rect l="l" t="t" r="r" b="b"/>
                <a:pathLst>
                  <a:path w="131" h="76" extrusionOk="0">
                    <a:moveTo>
                      <a:pt x="60" y="76"/>
                    </a:moveTo>
                    <a:lnTo>
                      <a:pt x="131" y="40"/>
                    </a:lnTo>
                    <a:lnTo>
                      <a:pt x="65" y="0"/>
                    </a:lnTo>
                    <a:lnTo>
                      <a:pt x="0" y="40"/>
                    </a:lnTo>
                    <a:lnTo>
                      <a:pt x="60"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7" name="Google Shape;1137;g17ab430885e_1_275"/>
              <p:cNvSpPr/>
              <p:nvPr/>
            </p:nvSpPr>
            <p:spPr>
              <a:xfrm>
                <a:off x="11039" y="2446"/>
                <a:ext cx="131" cy="70"/>
              </a:xfrm>
              <a:custGeom>
                <a:avLst/>
                <a:gdLst/>
                <a:ahLst/>
                <a:cxnLst/>
                <a:rect l="l" t="t" r="r" b="b"/>
                <a:pathLst>
                  <a:path w="131" h="70" extrusionOk="0">
                    <a:moveTo>
                      <a:pt x="66" y="70"/>
                    </a:moveTo>
                    <a:lnTo>
                      <a:pt x="131" y="35"/>
                    </a:lnTo>
                    <a:lnTo>
                      <a:pt x="66" y="0"/>
                    </a:lnTo>
                    <a:lnTo>
                      <a:pt x="0" y="35"/>
                    </a:lnTo>
                    <a:lnTo>
                      <a:pt x="66" y="7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8" name="Google Shape;1138;g17ab430885e_1_275"/>
              <p:cNvSpPr/>
              <p:nvPr/>
            </p:nvSpPr>
            <p:spPr>
              <a:xfrm>
                <a:off x="11115" y="2355"/>
                <a:ext cx="206" cy="121"/>
              </a:xfrm>
              <a:custGeom>
                <a:avLst/>
                <a:gdLst/>
                <a:ahLst/>
                <a:cxnLst/>
                <a:rect l="l" t="t" r="r" b="b"/>
                <a:pathLst>
                  <a:path w="206" h="121" extrusionOk="0">
                    <a:moveTo>
                      <a:pt x="65" y="121"/>
                    </a:moveTo>
                    <a:lnTo>
                      <a:pt x="206" y="36"/>
                    </a:lnTo>
                    <a:lnTo>
                      <a:pt x="141" y="0"/>
                    </a:lnTo>
                    <a:lnTo>
                      <a:pt x="0" y="81"/>
                    </a:lnTo>
                    <a:lnTo>
                      <a:pt x="65"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39" name="Google Shape;1139;g17ab430885e_1_275"/>
              <p:cNvSpPr/>
              <p:nvPr/>
            </p:nvSpPr>
            <p:spPr>
              <a:xfrm>
                <a:off x="10355" y="2924"/>
                <a:ext cx="131" cy="75"/>
              </a:xfrm>
              <a:custGeom>
                <a:avLst/>
                <a:gdLst/>
                <a:ahLst/>
                <a:cxnLst/>
                <a:rect l="l" t="t" r="r" b="b"/>
                <a:pathLst>
                  <a:path w="131" h="75" extrusionOk="0">
                    <a:moveTo>
                      <a:pt x="60" y="75"/>
                    </a:moveTo>
                    <a:lnTo>
                      <a:pt x="131" y="35"/>
                    </a:lnTo>
                    <a:lnTo>
                      <a:pt x="65" y="0"/>
                    </a:lnTo>
                    <a:lnTo>
                      <a:pt x="0" y="35"/>
                    </a:lnTo>
                    <a:lnTo>
                      <a:pt x="60"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40" name="Google Shape;1140;g17ab430885e_1_275"/>
              <p:cNvSpPr/>
              <p:nvPr/>
            </p:nvSpPr>
            <p:spPr>
              <a:xfrm>
                <a:off x="10430" y="2838"/>
                <a:ext cx="207" cy="116"/>
              </a:xfrm>
              <a:custGeom>
                <a:avLst/>
                <a:gdLst/>
                <a:ahLst/>
                <a:cxnLst/>
                <a:rect l="l" t="t" r="r" b="b"/>
                <a:pathLst>
                  <a:path w="207" h="116" extrusionOk="0">
                    <a:moveTo>
                      <a:pt x="76" y="35"/>
                    </a:moveTo>
                    <a:lnTo>
                      <a:pt x="0" y="81"/>
                    </a:lnTo>
                    <a:lnTo>
                      <a:pt x="66" y="116"/>
                    </a:lnTo>
                    <a:lnTo>
                      <a:pt x="141" y="71"/>
                    </a:lnTo>
                    <a:lnTo>
                      <a:pt x="161" y="61"/>
                    </a:lnTo>
                    <a:lnTo>
                      <a:pt x="207" y="35"/>
                    </a:lnTo>
                    <a:lnTo>
                      <a:pt x="141" y="0"/>
                    </a:lnTo>
                    <a:lnTo>
                      <a:pt x="101" y="20"/>
                    </a:lnTo>
                    <a:lnTo>
                      <a:pt x="76" y="3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41" name="Google Shape;1141;g17ab430885e_1_275"/>
              <p:cNvSpPr/>
              <p:nvPr/>
            </p:nvSpPr>
            <p:spPr>
              <a:xfrm>
                <a:off x="10581" y="2572"/>
                <a:ext cx="509" cy="296"/>
              </a:xfrm>
              <a:custGeom>
                <a:avLst/>
                <a:gdLst/>
                <a:ahLst/>
                <a:cxnLst/>
                <a:rect l="l" t="t" r="r" b="b"/>
                <a:pathLst>
                  <a:path w="101" h="59" extrusionOk="0">
                    <a:moveTo>
                      <a:pt x="13" y="59"/>
                    </a:moveTo>
                    <a:cubicBezTo>
                      <a:pt x="31" y="48"/>
                      <a:pt x="60" y="32"/>
                      <a:pt x="101" y="8"/>
                    </a:cubicBezTo>
                    <a:cubicBezTo>
                      <a:pt x="88" y="0"/>
                      <a:pt x="88" y="0"/>
                      <a:pt x="88" y="0"/>
                    </a:cubicBezTo>
                    <a:cubicBezTo>
                      <a:pt x="47" y="24"/>
                      <a:pt x="19" y="41"/>
                      <a:pt x="0" y="51"/>
                    </a:cubicBezTo>
                    <a:lnTo>
                      <a:pt x="13" y="59"/>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42" name="Google Shape;1142;g17ab430885e_1_275"/>
              <p:cNvSpPr/>
              <p:nvPr/>
            </p:nvSpPr>
            <p:spPr>
              <a:xfrm>
                <a:off x="11034" y="2531"/>
                <a:ext cx="131" cy="76"/>
              </a:xfrm>
              <a:custGeom>
                <a:avLst/>
                <a:gdLst/>
                <a:ahLst/>
                <a:cxnLst/>
                <a:rect l="l" t="t" r="r" b="b"/>
                <a:pathLst>
                  <a:path w="131" h="76" extrusionOk="0">
                    <a:moveTo>
                      <a:pt x="66" y="76"/>
                    </a:moveTo>
                    <a:lnTo>
                      <a:pt x="131" y="36"/>
                    </a:lnTo>
                    <a:lnTo>
                      <a:pt x="71" y="0"/>
                    </a:lnTo>
                    <a:lnTo>
                      <a:pt x="0" y="36"/>
                    </a:lnTo>
                    <a:lnTo>
                      <a:pt x="66"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43" name="Google Shape;1143;g17ab430885e_1_275"/>
              <p:cNvSpPr/>
              <p:nvPr/>
            </p:nvSpPr>
            <p:spPr>
              <a:xfrm>
                <a:off x="11110" y="2486"/>
                <a:ext cx="131" cy="76"/>
              </a:xfrm>
              <a:custGeom>
                <a:avLst/>
                <a:gdLst/>
                <a:ahLst/>
                <a:cxnLst/>
                <a:rect l="l" t="t" r="r" b="b"/>
                <a:pathLst>
                  <a:path w="131" h="76" extrusionOk="0">
                    <a:moveTo>
                      <a:pt x="65" y="76"/>
                    </a:moveTo>
                    <a:lnTo>
                      <a:pt x="131" y="35"/>
                    </a:lnTo>
                    <a:lnTo>
                      <a:pt x="70" y="0"/>
                    </a:lnTo>
                    <a:lnTo>
                      <a:pt x="0" y="40"/>
                    </a:lnTo>
                    <a:lnTo>
                      <a:pt x="65" y="7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44" name="Google Shape;1144;g17ab430885e_1_275"/>
              <p:cNvSpPr/>
              <p:nvPr/>
            </p:nvSpPr>
            <p:spPr>
              <a:xfrm>
                <a:off x="11190" y="2441"/>
                <a:ext cx="126" cy="75"/>
              </a:xfrm>
              <a:custGeom>
                <a:avLst/>
                <a:gdLst/>
                <a:ahLst/>
                <a:cxnLst/>
                <a:rect l="l" t="t" r="r" b="b"/>
                <a:pathLst>
                  <a:path w="126" h="75" extrusionOk="0">
                    <a:moveTo>
                      <a:pt x="61" y="75"/>
                    </a:moveTo>
                    <a:lnTo>
                      <a:pt x="126" y="40"/>
                    </a:lnTo>
                    <a:lnTo>
                      <a:pt x="66" y="0"/>
                    </a:lnTo>
                    <a:lnTo>
                      <a:pt x="0" y="40"/>
                    </a:lnTo>
                    <a:lnTo>
                      <a:pt x="61" y="7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45" name="Google Shape;1145;g17ab430885e_1_275"/>
              <p:cNvSpPr/>
              <p:nvPr/>
            </p:nvSpPr>
            <p:spPr>
              <a:xfrm>
                <a:off x="11266" y="2401"/>
                <a:ext cx="126" cy="70"/>
              </a:xfrm>
              <a:custGeom>
                <a:avLst/>
                <a:gdLst/>
                <a:ahLst/>
                <a:cxnLst/>
                <a:rect l="l" t="t" r="r" b="b"/>
                <a:pathLst>
                  <a:path w="126" h="70" extrusionOk="0">
                    <a:moveTo>
                      <a:pt x="60" y="70"/>
                    </a:moveTo>
                    <a:lnTo>
                      <a:pt x="126" y="35"/>
                    </a:lnTo>
                    <a:lnTo>
                      <a:pt x="65" y="0"/>
                    </a:lnTo>
                    <a:lnTo>
                      <a:pt x="0" y="35"/>
                    </a:lnTo>
                    <a:lnTo>
                      <a:pt x="60" y="7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46" name="Google Shape;1146;g17ab430885e_1_275"/>
              <p:cNvSpPr/>
              <p:nvPr/>
            </p:nvSpPr>
            <p:spPr>
              <a:xfrm>
                <a:off x="10828" y="2672"/>
                <a:ext cx="322" cy="186"/>
              </a:xfrm>
              <a:custGeom>
                <a:avLst/>
                <a:gdLst/>
                <a:ahLst/>
                <a:cxnLst/>
                <a:rect l="l" t="t" r="r" b="b"/>
                <a:pathLst>
                  <a:path w="64" h="37" extrusionOk="0">
                    <a:moveTo>
                      <a:pt x="64" y="10"/>
                    </a:moveTo>
                    <a:cubicBezTo>
                      <a:pt x="49" y="1"/>
                      <a:pt x="49" y="1"/>
                      <a:pt x="49" y="1"/>
                    </a:cubicBezTo>
                    <a:cubicBezTo>
                      <a:pt x="47" y="0"/>
                      <a:pt x="45" y="0"/>
                      <a:pt x="44" y="1"/>
                    </a:cubicBezTo>
                    <a:cubicBezTo>
                      <a:pt x="2" y="25"/>
                      <a:pt x="2" y="25"/>
                      <a:pt x="2" y="25"/>
                    </a:cubicBezTo>
                    <a:cubicBezTo>
                      <a:pt x="0" y="26"/>
                      <a:pt x="0" y="27"/>
                      <a:pt x="2" y="28"/>
                    </a:cubicBezTo>
                    <a:cubicBezTo>
                      <a:pt x="17" y="37"/>
                      <a:pt x="17" y="37"/>
                      <a:pt x="17" y="37"/>
                    </a:cubicBezTo>
                    <a:lnTo>
                      <a:pt x="64" y="1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1147" name="Google Shape;1147;g17ab430885e_1_275"/>
            <p:cNvGrpSpPr/>
            <p:nvPr/>
          </p:nvGrpSpPr>
          <p:grpSpPr>
            <a:xfrm>
              <a:off x="12767642" y="1919288"/>
              <a:ext cx="10573474" cy="9654664"/>
              <a:chOff x="7394" y="1209"/>
              <a:chExt cx="7286" cy="6653"/>
            </a:xfrm>
          </p:grpSpPr>
          <p:sp>
            <p:nvSpPr>
              <p:cNvPr id="1148" name="Google Shape;1148;g17ab430885e_1_275"/>
              <p:cNvSpPr/>
              <p:nvPr/>
            </p:nvSpPr>
            <p:spPr>
              <a:xfrm>
                <a:off x="10919" y="2793"/>
                <a:ext cx="156" cy="90"/>
              </a:xfrm>
              <a:custGeom>
                <a:avLst/>
                <a:gdLst/>
                <a:ahLst/>
                <a:cxnLst/>
                <a:rect l="l" t="t" r="r" b="b"/>
                <a:pathLst>
                  <a:path w="31" h="18" extrusionOk="0">
                    <a:moveTo>
                      <a:pt x="0" y="14"/>
                    </a:moveTo>
                    <a:cubicBezTo>
                      <a:pt x="6" y="17"/>
                      <a:pt x="6" y="17"/>
                      <a:pt x="6" y="17"/>
                    </a:cubicBezTo>
                    <a:cubicBezTo>
                      <a:pt x="7" y="18"/>
                      <a:pt x="10" y="18"/>
                      <a:pt x="11" y="17"/>
                    </a:cubicBezTo>
                    <a:cubicBezTo>
                      <a:pt x="31" y="5"/>
                      <a:pt x="31" y="5"/>
                      <a:pt x="31" y="5"/>
                    </a:cubicBezTo>
                    <a:cubicBezTo>
                      <a:pt x="23" y="0"/>
                      <a:pt x="23" y="0"/>
                      <a:pt x="23" y="0"/>
                    </a:cubicBezTo>
                    <a:lnTo>
                      <a:pt x="0" y="14"/>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49" name="Google Shape;1149;g17ab430885e_1_275"/>
              <p:cNvSpPr/>
              <p:nvPr/>
            </p:nvSpPr>
            <p:spPr>
              <a:xfrm>
                <a:off x="11039" y="2723"/>
                <a:ext cx="156" cy="90"/>
              </a:xfrm>
              <a:custGeom>
                <a:avLst/>
                <a:gdLst/>
                <a:ahLst/>
                <a:cxnLst/>
                <a:rect l="l" t="t" r="r" b="b"/>
                <a:pathLst>
                  <a:path w="31" h="18" extrusionOk="0">
                    <a:moveTo>
                      <a:pt x="0" y="14"/>
                    </a:moveTo>
                    <a:cubicBezTo>
                      <a:pt x="9" y="18"/>
                      <a:pt x="9" y="18"/>
                      <a:pt x="9" y="18"/>
                    </a:cubicBezTo>
                    <a:cubicBezTo>
                      <a:pt x="29" y="7"/>
                      <a:pt x="29" y="7"/>
                      <a:pt x="29" y="7"/>
                    </a:cubicBezTo>
                    <a:cubicBezTo>
                      <a:pt x="31" y="6"/>
                      <a:pt x="31" y="5"/>
                      <a:pt x="29" y="4"/>
                    </a:cubicBezTo>
                    <a:cubicBezTo>
                      <a:pt x="23" y="0"/>
                      <a:pt x="23" y="0"/>
                      <a:pt x="23" y="0"/>
                    </a:cubicBezTo>
                    <a:lnTo>
                      <a:pt x="0" y="14"/>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0" name="Google Shape;1150;g17ab430885e_1_275"/>
              <p:cNvSpPr/>
              <p:nvPr/>
            </p:nvSpPr>
            <p:spPr>
              <a:xfrm>
                <a:off x="9599" y="1209"/>
                <a:ext cx="1375" cy="1549"/>
              </a:xfrm>
              <a:custGeom>
                <a:avLst/>
                <a:gdLst/>
                <a:ahLst/>
                <a:cxnLst/>
                <a:rect l="l" t="t" r="r" b="b"/>
                <a:pathLst>
                  <a:path w="273" h="308" extrusionOk="0">
                    <a:moveTo>
                      <a:pt x="225" y="2"/>
                    </a:moveTo>
                    <a:cubicBezTo>
                      <a:pt x="222" y="1"/>
                      <a:pt x="222" y="1"/>
                      <a:pt x="222" y="1"/>
                    </a:cubicBezTo>
                    <a:cubicBezTo>
                      <a:pt x="222" y="0"/>
                      <a:pt x="221" y="1"/>
                      <a:pt x="220" y="1"/>
                    </a:cubicBezTo>
                    <a:cubicBezTo>
                      <a:pt x="220" y="1"/>
                      <a:pt x="220" y="1"/>
                      <a:pt x="220" y="1"/>
                    </a:cubicBezTo>
                    <a:cubicBezTo>
                      <a:pt x="2" y="127"/>
                      <a:pt x="2" y="127"/>
                      <a:pt x="2" y="127"/>
                    </a:cubicBezTo>
                    <a:cubicBezTo>
                      <a:pt x="2" y="127"/>
                      <a:pt x="2" y="127"/>
                      <a:pt x="2" y="127"/>
                    </a:cubicBezTo>
                    <a:cubicBezTo>
                      <a:pt x="1" y="128"/>
                      <a:pt x="0" y="130"/>
                      <a:pt x="1" y="132"/>
                    </a:cubicBezTo>
                    <a:cubicBezTo>
                      <a:pt x="45" y="300"/>
                      <a:pt x="45" y="300"/>
                      <a:pt x="45" y="300"/>
                    </a:cubicBezTo>
                    <a:cubicBezTo>
                      <a:pt x="46" y="304"/>
                      <a:pt x="51" y="308"/>
                      <a:pt x="55" y="307"/>
                    </a:cubicBezTo>
                    <a:cubicBezTo>
                      <a:pt x="56" y="306"/>
                      <a:pt x="56" y="306"/>
                      <a:pt x="56" y="306"/>
                    </a:cubicBezTo>
                    <a:cubicBezTo>
                      <a:pt x="22" y="164"/>
                      <a:pt x="22" y="164"/>
                      <a:pt x="22" y="164"/>
                    </a:cubicBezTo>
                    <a:cubicBezTo>
                      <a:pt x="230" y="44"/>
                      <a:pt x="230" y="44"/>
                      <a:pt x="230" y="44"/>
                    </a:cubicBezTo>
                    <a:cubicBezTo>
                      <a:pt x="228" y="29"/>
                      <a:pt x="228" y="29"/>
                      <a:pt x="228" y="29"/>
                    </a:cubicBezTo>
                    <a:cubicBezTo>
                      <a:pt x="265" y="173"/>
                      <a:pt x="265" y="173"/>
                      <a:pt x="265" y="173"/>
                    </a:cubicBezTo>
                    <a:cubicBezTo>
                      <a:pt x="266" y="176"/>
                      <a:pt x="269" y="180"/>
                      <a:pt x="271" y="180"/>
                    </a:cubicBezTo>
                    <a:cubicBezTo>
                      <a:pt x="273" y="178"/>
                      <a:pt x="273" y="178"/>
                      <a:pt x="273" y="178"/>
                    </a:cubicBezTo>
                    <a:cubicBezTo>
                      <a:pt x="225" y="2"/>
                      <a:pt x="225" y="2"/>
                      <a:pt x="225" y="2"/>
                    </a:cubicBezTo>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1" name="Google Shape;1151;g17ab430885e_1_275"/>
              <p:cNvSpPr/>
              <p:nvPr/>
            </p:nvSpPr>
            <p:spPr>
              <a:xfrm>
                <a:off x="9630" y="1214"/>
                <a:ext cx="1344" cy="1539"/>
              </a:xfrm>
              <a:custGeom>
                <a:avLst/>
                <a:gdLst/>
                <a:ahLst/>
                <a:cxnLst/>
                <a:rect l="l" t="t" r="r" b="b"/>
                <a:pathLst>
                  <a:path w="267" h="306" extrusionOk="0">
                    <a:moveTo>
                      <a:pt x="221" y="3"/>
                    </a:moveTo>
                    <a:cubicBezTo>
                      <a:pt x="267" y="177"/>
                      <a:pt x="267" y="177"/>
                      <a:pt x="267" y="177"/>
                    </a:cubicBezTo>
                    <a:cubicBezTo>
                      <a:pt x="267" y="178"/>
                      <a:pt x="266" y="180"/>
                      <a:pt x="265" y="181"/>
                    </a:cubicBezTo>
                    <a:cubicBezTo>
                      <a:pt x="49" y="306"/>
                      <a:pt x="49" y="306"/>
                      <a:pt x="49" y="306"/>
                    </a:cubicBezTo>
                    <a:cubicBezTo>
                      <a:pt x="48" y="306"/>
                      <a:pt x="47" y="306"/>
                      <a:pt x="46" y="305"/>
                    </a:cubicBezTo>
                    <a:cubicBezTo>
                      <a:pt x="0" y="129"/>
                      <a:pt x="0" y="129"/>
                      <a:pt x="0" y="129"/>
                    </a:cubicBezTo>
                    <a:cubicBezTo>
                      <a:pt x="0" y="127"/>
                      <a:pt x="1" y="126"/>
                      <a:pt x="2" y="125"/>
                    </a:cubicBezTo>
                    <a:cubicBezTo>
                      <a:pt x="217" y="1"/>
                      <a:pt x="217" y="1"/>
                      <a:pt x="217" y="1"/>
                    </a:cubicBezTo>
                    <a:cubicBezTo>
                      <a:pt x="218" y="0"/>
                      <a:pt x="221" y="1"/>
                      <a:pt x="221" y="3"/>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2" name="Google Shape;1152;g17ab430885e_1_275"/>
              <p:cNvSpPr/>
              <p:nvPr/>
            </p:nvSpPr>
            <p:spPr>
              <a:xfrm>
                <a:off x="9680" y="1274"/>
                <a:ext cx="1244" cy="1413"/>
              </a:xfrm>
              <a:custGeom>
                <a:avLst/>
                <a:gdLst/>
                <a:ahLst/>
                <a:cxnLst/>
                <a:rect l="l" t="t" r="r" b="b"/>
                <a:pathLst>
                  <a:path w="1244" h="1413" extrusionOk="0">
                    <a:moveTo>
                      <a:pt x="1244" y="820"/>
                    </a:moveTo>
                    <a:lnTo>
                      <a:pt x="211" y="1413"/>
                    </a:lnTo>
                    <a:lnTo>
                      <a:pt x="211" y="1403"/>
                    </a:lnTo>
                    <a:lnTo>
                      <a:pt x="0" y="594"/>
                    </a:lnTo>
                    <a:lnTo>
                      <a:pt x="1022" y="5"/>
                    </a:lnTo>
                    <a:lnTo>
                      <a:pt x="1027" y="0"/>
                    </a:lnTo>
                    <a:lnTo>
                      <a:pt x="1244" y="82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3" name="Google Shape;1153;g17ab430885e_1_275"/>
              <p:cNvSpPr/>
              <p:nvPr/>
            </p:nvSpPr>
            <p:spPr>
              <a:xfrm>
                <a:off x="9680" y="1274"/>
                <a:ext cx="1244" cy="1413"/>
              </a:xfrm>
              <a:custGeom>
                <a:avLst/>
                <a:gdLst/>
                <a:ahLst/>
                <a:cxnLst/>
                <a:rect l="l" t="t" r="r" b="b"/>
                <a:pathLst>
                  <a:path w="1244" h="1413" extrusionOk="0">
                    <a:moveTo>
                      <a:pt x="1244" y="820"/>
                    </a:moveTo>
                    <a:lnTo>
                      <a:pt x="211" y="1413"/>
                    </a:lnTo>
                    <a:lnTo>
                      <a:pt x="211" y="1403"/>
                    </a:lnTo>
                    <a:lnTo>
                      <a:pt x="0" y="594"/>
                    </a:lnTo>
                    <a:lnTo>
                      <a:pt x="1022" y="5"/>
                    </a:lnTo>
                    <a:lnTo>
                      <a:pt x="1027" y="0"/>
                    </a:lnTo>
                    <a:lnTo>
                      <a:pt x="1244" y="8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4" name="Google Shape;1154;g17ab430885e_1_275"/>
              <p:cNvSpPr/>
              <p:nvPr/>
            </p:nvSpPr>
            <p:spPr>
              <a:xfrm>
                <a:off x="9680" y="1279"/>
                <a:ext cx="1234" cy="1398"/>
              </a:xfrm>
              <a:custGeom>
                <a:avLst/>
                <a:gdLst/>
                <a:ahLst/>
                <a:cxnLst/>
                <a:rect l="l" t="t" r="r" b="b"/>
                <a:pathLst>
                  <a:path w="1234" h="1398" extrusionOk="0">
                    <a:moveTo>
                      <a:pt x="1234" y="810"/>
                    </a:moveTo>
                    <a:lnTo>
                      <a:pt x="211" y="1398"/>
                    </a:lnTo>
                    <a:lnTo>
                      <a:pt x="0" y="589"/>
                    </a:lnTo>
                    <a:lnTo>
                      <a:pt x="1022" y="0"/>
                    </a:lnTo>
                    <a:lnTo>
                      <a:pt x="1234" y="810"/>
                    </a:lnTo>
                    <a:close/>
                  </a:path>
                </a:pathLst>
              </a:custGeom>
              <a:solidFill>
                <a:srgbClr val="E76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5" name="Google Shape;1155;g17ab430885e_1_275"/>
              <p:cNvSpPr/>
              <p:nvPr/>
            </p:nvSpPr>
            <p:spPr>
              <a:xfrm>
                <a:off x="9680" y="1279"/>
                <a:ext cx="1234" cy="1398"/>
              </a:xfrm>
              <a:custGeom>
                <a:avLst/>
                <a:gdLst/>
                <a:ahLst/>
                <a:cxnLst/>
                <a:rect l="l" t="t" r="r" b="b"/>
                <a:pathLst>
                  <a:path w="1234" h="1398" extrusionOk="0">
                    <a:moveTo>
                      <a:pt x="1234" y="810"/>
                    </a:moveTo>
                    <a:lnTo>
                      <a:pt x="211" y="1398"/>
                    </a:lnTo>
                    <a:lnTo>
                      <a:pt x="0" y="589"/>
                    </a:lnTo>
                    <a:lnTo>
                      <a:pt x="1022" y="0"/>
                    </a:lnTo>
                    <a:lnTo>
                      <a:pt x="1234" y="8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6" name="Google Shape;1156;g17ab430885e_1_275"/>
              <p:cNvSpPr/>
              <p:nvPr/>
            </p:nvSpPr>
            <p:spPr>
              <a:xfrm>
                <a:off x="10002" y="1651"/>
                <a:ext cx="635" cy="503"/>
              </a:xfrm>
              <a:custGeom>
                <a:avLst/>
                <a:gdLst/>
                <a:ahLst/>
                <a:cxnLst/>
                <a:rect l="l" t="t" r="r" b="b"/>
                <a:pathLst>
                  <a:path w="126" h="100" extrusionOk="0">
                    <a:moveTo>
                      <a:pt x="126" y="31"/>
                    </a:moveTo>
                    <a:cubicBezTo>
                      <a:pt x="126" y="30"/>
                      <a:pt x="126" y="29"/>
                      <a:pt x="126" y="28"/>
                    </a:cubicBezTo>
                    <a:cubicBezTo>
                      <a:pt x="124" y="21"/>
                      <a:pt x="118" y="17"/>
                      <a:pt x="111" y="21"/>
                    </a:cubicBezTo>
                    <a:cubicBezTo>
                      <a:pt x="110" y="22"/>
                      <a:pt x="110" y="22"/>
                      <a:pt x="110" y="22"/>
                    </a:cubicBezTo>
                    <a:cubicBezTo>
                      <a:pt x="108" y="6"/>
                      <a:pt x="95" y="0"/>
                      <a:pt x="82" y="8"/>
                    </a:cubicBezTo>
                    <a:cubicBezTo>
                      <a:pt x="79" y="10"/>
                      <a:pt x="76" y="12"/>
                      <a:pt x="74" y="14"/>
                    </a:cubicBezTo>
                    <a:cubicBezTo>
                      <a:pt x="67" y="7"/>
                      <a:pt x="55" y="6"/>
                      <a:pt x="44" y="12"/>
                    </a:cubicBezTo>
                    <a:cubicBezTo>
                      <a:pt x="28" y="21"/>
                      <a:pt x="17" y="41"/>
                      <a:pt x="17" y="60"/>
                    </a:cubicBezTo>
                    <a:cubicBezTo>
                      <a:pt x="7" y="66"/>
                      <a:pt x="0" y="80"/>
                      <a:pt x="1" y="91"/>
                    </a:cubicBezTo>
                    <a:cubicBezTo>
                      <a:pt x="2" y="95"/>
                      <a:pt x="3" y="97"/>
                      <a:pt x="4" y="100"/>
                    </a:cubicBezTo>
                    <a:cubicBezTo>
                      <a:pt x="126" y="31"/>
                      <a:pt x="126" y="31"/>
                      <a:pt x="126" y="3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7" name="Google Shape;1157;g17ab430885e_1_275"/>
              <p:cNvSpPr/>
              <p:nvPr/>
            </p:nvSpPr>
            <p:spPr>
              <a:xfrm>
                <a:off x="10294" y="2018"/>
                <a:ext cx="111" cy="272"/>
              </a:xfrm>
              <a:custGeom>
                <a:avLst/>
                <a:gdLst/>
                <a:ahLst/>
                <a:cxnLst/>
                <a:rect l="l" t="t" r="r" b="b"/>
                <a:pathLst>
                  <a:path w="111" h="272" extrusionOk="0">
                    <a:moveTo>
                      <a:pt x="25" y="0"/>
                    </a:moveTo>
                    <a:lnTo>
                      <a:pt x="0" y="146"/>
                    </a:lnTo>
                    <a:lnTo>
                      <a:pt x="25" y="131"/>
                    </a:lnTo>
                    <a:lnTo>
                      <a:pt x="61" y="272"/>
                    </a:lnTo>
                    <a:lnTo>
                      <a:pt x="111" y="242"/>
                    </a:lnTo>
                    <a:lnTo>
                      <a:pt x="76" y="101"/>
                    </a:lnTo>
                    <a:lnTo>
                      <a:pt x="101" y="86"/>
                    </a:lnTo>
                    <a:lnTo>
                      <a:pt x="25" y="0"/>
                    </a:lnTo>
                    <a:close/>
                  </a:path>
                </a:pathLst>
              </a:custGeom>
              <a:solidFill>
                <a:srgbClr val="F0512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8" name="Google Shape;1158;g17ab430885e_1_275"/>
              <p:cNvSpPr/>
              <p:nvPr/>
            </p:nvSpPr>
            <p:spPr>
              <a:xfrm>
                <a:off x="10294" y="2018"/>
                <a:ext cx="111" cy="272"/>
              </a:xfrm>
              <a:custGeom>
                <a:avLst/>
                <a:gdLst/>
                <a:ahLst/>
                <a:cxnLst/>
                <a:rect l="l" t="t" r="r" b="b"/>
                <a:pathLst>
                  <a:path w="111" h="272" extrusionOk="0">
                    <a:moveTo>
                      <a:pt x="25" y="0"/>
                    </a:moveTo>
                    <a:lnTo>
                      <a:pt x="0" y="146"/>
                    </a:lnTo>
                    <a:lnTo>
                      <a:pt x="25" y="131"/>
                    </a:lnTo>
                    <a:lnTo>
                      <a:pt x="61" y="272"/>
                    </a:lnTo>
                    <a:lnTo>
                      <a:pt x="111" y="242"/>
                    </a:lnTo>
                    <a:lnTo>
                      <a:pt x="76" y="101"/>
                    </a:lnTo>
                    <a:lnTo>
                      <a:pt x="101" y="86"/>
                    </a:lnTo>
                    <a:lnTo>
                      <a:pt x="2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59" name="Google Shape;1159;g17ab430885e_1_275"/>
              <p:cNvSpPr/>
              <p:nvPr/>
            </p:nvSpPr>
            <p:spPr>
              <a:xfrm>
                <a:off x="10395" y="1943"/>
                <a:ext cx="106" cy="272"/>
              </a:xfrm>
              <a:custGeom>
                <a:avLst/>
                <a:gdLst/>
                <a:ahLst/>
                <a:cxnLst/>
                <a:rect l="l" t="t" r="r" b="b"/>
                <a:pathLst>
                  <a:path w="106" h="272" extrusionOk="0">
                    <a:moveTo>
                      <a:pt x="85" y="272"/>
                    </a:moveTo>
                    <a:lnTo>
                      <a:pt x="106" y="126"/>
                    </a:lnTo>
                    <a:lnTo>
                      <a:pt x="85" y="141"/>
                    </a:lnTo>
                    <a:lnTo>
                      <a:pt x="50" y="0"/>
                    </a:lnTo>
                    <a:lnTo>
                      <a:pt x="0" y="30"/>
                    </a:lnTo>
                    <a:lnTo>
                      <a:pt x="30" y="171"/>
                    </a:lnTo>
                    <a:lnTo>
                      <a:pt x="5" y="186"/>
                    </a:lnTo>
                    <a:lnTo>
                      <a:pt x="85" y="27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0" name="Google Shape;1160;g17ab430885e_1_275"/>
              <p:cNvSpPr/>
              <p:nvPr/>
            </p:nvSpPr>
            <p:spPr>
              <a:xfrm>
                <a:off x="10395" y="1943"/>
                <a:ext cx="106" cy="272"/>
              </a:xfrm>
              <a:custGeom>
                <a:avLst/>
                <a:gdLst/>
                <a:ahLst/>
                <a:cxnLst/>
                <a:rect l="l" t="t" r="r" b="b"/>
                <a:pathLst>
                  <a:path w="106" h="272" extrusionOk="0">
                    <a:moveTo>
                      <a:pt x="85" y="272"/>
                    </a:moveTo>
                    <a:lnTo>
                      <a:pt x="106" y="126"/>
                    </a:lnTo>
                    <a:lnTo>
                      <a:pt x="85" y="141"/>
                    </a:lnTo>
                    <a:lnTo>
                      <a:pt x="50" y="0"/>
                    </a:lnTo>
                    <a:lnTo>
                      <a:pt x="0" y="30"/>
                    </a:lnTo>
                    <a:lnTo>
                      <a:pt x="30" y="171"/>
                    </a:lnTo>
                    <a:lnTo>
                      <a:pt x="5" y="186"/>
                    </a:lnTo>
                    <a:lnTo>
                      <a:pt x="85" y="272"/>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1" name="Google Shape;1161;g17ab430885e_1_275"/>
              <p:cNvSpPr/>
              <p:nvPr/>
            </p:nvSpPr>
            <p:spPr>
              <a:xfrm>
                <a:off x="9982" y="1365"/>
                <a:ext cx="604" cy="1237"/>
              </a:xfrm>
              <a:custGeom>
                <a:avLst/>
                <a:gdLst/>
                <a:ahLst/>
                <a:cxnLst/>
                <a:rect l="l" t="t" r="r" b="b"/>
                <a:pathLst>
                  <a:path w="120" h="246" extrusionOk="0">
                    <a:moveTo>
                      <a:pt x="80" y="116"/>
                    </a:moveTo>
                    <a:cubicBezTo>
                      <a:pt x="38" y="140"/>
                      <a:pt x="38" y="140"/>
                      <a:pt x="38" y="140"/>
                    </a:cubicBezTo>
                    <a:cubicBezTo>
                      <a:pt x="0" y="246"/>
                      <a:pt x="0" y="246"/>
                      <a:pt x="0" y="246"/>
                    </a:cubicBezTo>
                    <a:cubicBezTo>
                      <a:pt x="44" y="221"/>
                      <a:pt x="44" y="221"/>
                      <a:pt x="44" y="221"/>
                    </a:cubicBezTo>
                    <a:cubicBezTo>
                      <a:pt x="66" y="157"/>
                      <a:pt x="66" y="157"/>
                      <a:pt x="66" y="157"/>
                    </a:cubicBezTo>
                    <a:cubicBezTo>
                      <a:pt x="62" y="159"/>
                      <a:pt x="62" y="159"/>
                      <a:pt x="62" y="159"/>
                    </a:cubicBezTo>
                    <a:cubicBezTo>
                      <a:pt x="67" y="130"/>
                      <a:pt x="67" y="130"/>
                      <a:pt x="67" y="130"/>
                    </a:cubicBezTo>
                    <a:cubicBezTo>
                      <a:pt x="73" y="137"/>
                      <a:pt x="73" y="137"/>
                      <a:pt x="73" y="137"/>
                    </a:cubicBezTo>
                    <a:cubicBezTo>
                      <a:pt x="80" y="116"/>
                      <a:pt x="80" y="116"/>
                      <a:pt x="80" y="116"/>
                    </a:cubicBezTo>
                    <a:moveTo>
                      <a:pt x="120" y="0"/>
                    </a:moveTo>
                    <a:cubicBezTo>
                      <a:pt x="79" y="24"/>
                      <a:pt x="79" y="24"/>
                      <a:pt x="79" y="24"/>
                    </a:cubicBezTo>
                    <a:cubicBezTo>
                      <a:pt x="64" y="65"/>
                      <a:pt x="64" y="65"/>
                      <a:pt x="64" y="65"/>
                    </a:cubicBezTo>
                    <a:cubicBezTo>
                      <a:pt x="69" y="65"/>
                      <a:pt x="74" y="68"/>
                      <a:pt x="78" y="71"/>
                    </a:cubicBezTo>
                    <a:cubicBezTo>
                      <a:pt x="80" y="69"/>
                      <a:pt x="83" y="67"/>
                      <a:pt x="86" y="65"/>
                    </a:cubicBezTo>
                    <a:cubicBezTo>
                      <a:pt x="90" y="63"/>
                      <a:pt x="93" y="62"/>
                      <a:pt x="97" y="62"/>
                    </a:cubicBezTo>
                    <a:cubicBezTo>
                      <a:pt x="98" y="62"/>
                      <a:pt x="98" y="62"/>
                      <a:pt x="99" y="62"/>
                    </a:cubicBezTo>
                    <a:cubicBezTo>
                      <a:pt x="120" y="0"/>
                      <a:pt x="120" y="0"/>
                      <a:pt x="120" y="0"/>
                    </a:cubicBezTo>
                  </a:path>
                </a:pathLst>
              </a:custGeom>
              <a:solidFill>
                <a:srgbClr val="FAC9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2" name="Google Shape;1162;g17ab430885e_1_275"/>
              <p:cNvSpPr/>
              <p:nvPr/>
            </p:nvSpPr>
            <p:spPr>
              <a:xfrm>
                <a:off x="10173" y="1677"/>
                <a:ext cx="307" cy="392"/>
              </a:xfrm>
              <a:custGeom>
                <a:avLst/>
                <a:gdLst/>
                <a:ahLst/>
                <a:cxnLst/>
                <a:rect l="l" t="t" r="r" b="b"/>
                <a:pathLst>
                  <a:path w="61" h="78" extrusionOk="0">
                    <a:moveTo>
                      <a:pt x="59" y="0"/>
                    </a:moveTo>
                    <a:cubicBezTo>
                      <a:pt x="55" y="0"/>
                      <a:pt x="52" y="1"/>
                      <a:pt x="48" y="3"/>
                    </a:cubicBezTo>
                    <a:cubicBezTo>
                      <a:pt x="45" y="5"/>
                      <a:pt x="42" y="7"/>
                      <a:pt x="40" y="9"/>
                    </a:cubicBezTo>
                    <a:cubicBezTo>
                      <a:pt x="36" y="6"/>
                      <a:pt x="31" y="3"/>
                      <a:pt x="26" y="3"/>
                    </a:cubicBezTo>
                    <a:cubicBezTo>
                      <a:pt x="0" y="78"/>
                      <a:pt x="0" y="78"/>
                      <a:pt x="0" y="78"/>
                    </a:cubicBezTo>
                    <a:cubicBezTo>
                      <a:pt x="42" y="54"/>
                      <a:pt x="42" y="54"/>
                      <a:pt x="42" y="54"/>
                    </a:cubicBezTo>
                    <a:cubicBezTo>
                      <a:pt x="61" y="0"/>
                      <a:pt x="61" y="0"/>
                      <a:pt x="61" y="0"/>
                    </a:cubicBezTo>
                    <a:cubicBezTo>
                      <a:pt x="60" y="0"/>
                      <a:pt x="60" y="0"/>
                      <a:pt x="59"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3" name="Google Shape;1163;g17ab430885e_1_275"/>
              <p:cNvSpPr/>
              <p:nvPr/>
            </p:nvSpPr>
            <p:spPr>
              <a:xfrm>
                <a:off x="10294" y="2018"/>
                <a:ext cx="56" cy="146"/>
              </a:xfrm>
              <a:custGeom>
                <a:avLst/>
                <a:gdLst/>
                <a:ahLst/>
                <a:cxnLst/>
                <a:rect l="l" t="t" r="r" b="b"/>
                <a:pathLst>
                  <a:path w="56" h="146" extrusionOk="0">
                    <a:moveTo>
                      <a:pt x="25" y="0"/>
                    </a:moveTo>
                    <a:lnTo>
                      <a:pt x="0" y="146"/>
                    </a:lnTo>
                    <a:lnTo>
                      <a:pt x="20" y="136"/>
                    </a:lnTo>
                    <a:lnTo>
                      <a:pt x="56" y="36"/>
                    </a:lnTo>
                    <a:lnTo>
                      <a:pt x="25" y="0"/>
                    </a:lnTo>
                    <a:close/>
                  </a:path>
                </a:pathLst>
              </a:custGeom>
              <a:solidFill>
                <a:srgbClr val="F3785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4" name="Google Shape;1164;g17ab430885e_1_275"/>
              <p:cNvSpPr/>
              <p:nvPr/>
            </p:nvSpPr>
            <p:spPr>
              <a:xfrm>
                <a:off x="10294" y="2018"/>
                <a:ext cx="56" cy="146"/>
              </a:xfrm>
              <a:custGeom>
                <a:avLst/>
                <a:gdLst/>
                <a:ahLst/>
                <a:cxnLst/>
                <a:rect l="l" t="t" r="r" b="b"/>
                <a:pathLst>
                  <a:path w="56" h="146" extrusionOk="0">
                    <a:moveTo>
                      <a:pt x="25" y="0"/>
                    </a:moveTo>
                    <a:lnTo>
                      <a:pt x="0" y="146"/>
                    </a:lnTo>
                    <a:lnTo>
                      <a:pt x="20" y="136"/>
                    </a:lnTo>
                    <a:lnTo>
                      <a:pt x="56" y="36"/>
                    </a:lnTo>
                    <a:lnTo>
                      <a:pt x="2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5" name="Google Shape;1165;g17ab430885e_1_275"/>
              <p:cNvSpPr/>
              <p:nvPr/>
            </p:nvSpPr>
            <p:spPr>
              <a:xfrm>
                <a:off x="10410" y="1304"/>
                <a:ext cx="282" cy="699"/>
              </a:xfrm>
              <a:custGeom>
                <a:avLst/>
                <a:gdLst/>
                <a:ahLst/>
                <a:cxnLst/>
                <a:rect l="l" t="t" r="r" b="b"/>
                <a:pathLst>
                  <a:path w="56" h="139" extrusionOk="0">
                    <a:moveTo>
                      <a:pt x="18" y="115"/>
                    </a:moveTo>
                    <a:cubicBezTo>
                      <a:pt x="2" y="124"/>
                      <a:pt x="2" y="124"/>
                      <a:pt x="2" y="124"/>
                    </a:cubicBezTo>
                    <a:cubicBezTo>
                      <a:pt x="0" y="131"/>
                      <a:pt x="0" y="131"/>
                      <a:pt x="0" y="131"/>
                    </a:cubicBezTo>
                    <a:cubicBezTo>
                      <a:pt x="7" y="127"/>
                      <a:pt x="7" y="127"/>
                      <a:pt x="7" y="127"/>
                    </a:cubicBezTo>
                    <a:cubicBezTo>
                      <a:pt x="10" y="139"/>
                      <a:pt x="10" y="139"/>
                      <a:pt x="10" y="139"/>
                    </a:cubicBezTo>
                    <a:cubicBezTo>
                      <a:pt x="18" y="115"/>
                      <a:pt x="18" y="115"/>
                      <a:pt x="18" y="115"/>
                    </a:cubicBezTo>
                    <a:moveTo>
                      <a:pt x="56" y="0"/>
                    </a:moveTo>
                    <a:cubicBezTo>
                      <a:pt x="42" y="8"/>
                      <a:pt x="42" y="8"/>
                      <a:pt x="42" y="8"/>
                    </a:cubicBezTo>
                    <a:cubicBezTo>
                      <a:pt x="19" y="75"/>
                      <a:pt x="19" y="75"/>
                      <a:pt x="19" y="75"/>
                    </a:cubicBezTo>
                    <a:cubicBezTo>
                      <a:pt x="23" y="77"/>
                      <a:pt x="26" y="80"/>
                      <a:pt x="28" y="85"/>
                    </a:cubicBezTo>
                    <a:cubicBezTo>
                      <a:pt x="56" y="0"/>
                      <a:pt x="56" y="0"/>
                      <a:pt x="56" y="0"/>
                    </a:cubicBezTo>
                  </a:path>
                </a:pathLst>
              </a:custGeom>
              <a:solidFill>
                <a:srgbClr val="FAC9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6" name="Google Shape;1166;g17ab430885e_1_275"/>
              <p:cNvSpPr/>
              <p:nvPr/>
            </p:nvSpPr>
            <p:spPr>
              <a:xfrm>
                <a:off x="10420" y="1682"/>
                <a:ext cx="131" cy="246"/>
              </a:xfrm>
              <a:custGeom>
                <a:avLst/>
                <a:gdLst/>
                <a:ahLst/>
                <a:cxnLst/>
                <a:rect l="l" t="t" r="r" b="b"/>
                <a:pathLst>
                  <a:path w="26" h="49" extrusionOk="0">
                    <a:moveTo>
                      <a:pt x="17" y="0"/>
                    </a:moveTo>
                    <a:cubicBezTo>
                      <a:pt x="0" y="49"/>
                      <a:pt x="0" y="49"/>
                      <a:pt x="0" y="49"/>
                    </a:cubicBezTo>
                    <a:cubicBezTo>
                      <a:pt x="16" y="40"/>
                      <a:pt x="16" y="40"/>
                      <a:pt x="16" y="40"/>
                    </a:cubicBezTo>
                    <a:cubicBezTo>
                      <a:pt x="26" y="10"/>
                      <a:pt x="26" y="10"/>
                      <a:pt x="26" y="10"/>
                    </a:cubicBezTo>
                    <a:cubicBezTo>
                      <a:pt x="24" y="5"/>
                      <a:pt x="21" y="2"/>
                      <a:pt x="17" y="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7" name="Google Shape;1167;g17ab430885e_1_275"/>
              <p:cNvSpPr/>
              <p:nvPr/>
            </p:nvSpPr>
            <p:spPr>
              <a:xfrm>
                <a:off x="10244" y="1993"/>
                <a:ext cx="181" cy="458"/>
              </a:xfrm>
              <a:custGeom>
                <a:avLst/>
                <a:gdLst/>
                <a:ahLst/>
                <a:cxnLst/>
                <a:rect l="l" t="t" r="r" b="b"/>
                <a:pathLst>
                  <a:path w="181" h="458" extrusionOk="0">
                    <a:moveTo>
                      <a:pt x="85" y="201"/>
                    </a:moveTo>
                    <a:lnTo>
                      <a:pt x="0" y="458"/>
                    </a:lnTo>
                    <a:lnTo>
                      <a:pt x="80" y="413"/>
                    </a:lnTo>
                    <a:lnTo>
                      <a:pt x="121" y="292"/>
                    </a:lnTo>
                    <a:lnTo>
                      <a:pt x="111" y="297"/>
                    </a:lnTo>
                    <a:lnTo>
                      <a:pt x="85" y="201"/>
                    </a:lnTo>
                    <a:close/>
                    <a:moveTo>
                      <a:pt x="156" y="0"/>
                    </a:moveTo>
                    <a:lnTo>
                      <a:pt x="126" y="81"/>
                    </a:lnTo>
                    <a:lnTo>
                      <a:pt x="151" y="111"/>
                    </a:lnTo>
                    <a:lnTo>
                      <a:pt x="126" y="126"/>
                    </a:lnTo>
                    <a:lnTo>
                      <a:pt x="146" y="212"/>
                    </a:lnTo>
                    <a:lnTo>
                      <a:pt x="171" y="146"/>
                    </a:lnTo>
                    <a:lnTo>
                      <a:pt x="156" y="136"/>
                    </a:lnTo>
                    <a:lnTo>
                      <a:pt x="176" y="121"/>
                    </a:lnTo>
                    <a:lnTo>
                      <a:pt x="181" y="111"/>
                    </a:lnTo>
                    <a:lnTo>
                      <a:pt x="156" y="0"/>
                    </a:lnTo>
                    <a:close/>
                  </a:path>
                </a:pathLst>
              </a:custGeom>
              <a:solidFill>
                <a:srgbClr val="FAC9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8" name="Google Shape;1168;g17ab430885e_1_275"/>
              <p:cNvSpPr/>
              <p:nvPr/>
            </p:nvSpPr>
            <p:spPr>
              <a:xfrm>
                <a:off x="10244" y="1993"/>
                <a:ext cx="181" cy="458"/>
              </a:xfrm>
              <a:custGeom>
                <a:avLst/>
                <a:gdLst/>
                <a:ahLst/>
                <a:cxnLst/>
                <a:rect l="l" t="t" r="r" b="b"/>
                <a:pathLst>
                  <a:path w="181" h="458" extrusionOk="0">
                    <a:moveTo>
                      <a:pt x="85" y="201"/>
                    </a:moveTo>
                    <a:lnTo>
                      <a:pt x="0" y="458"/>
                    </a:lnTo>
                    <a:lnTo>
                      <a:pt x="80" y="413"/>
                    </a:lnTo>
                    <a:lnTo>
                      <a:pt x="121" y="292"/>
                    </a:lnTo>
                    <a:lnTo>
                      <a:pt x="111" y="297"/>
                    </a:lnTo>
                    <a:lnTo>
                      <a:pt x="85" y="201"/>
                    </a:lnTo>
                    <a:moveTo>
                      <a:pt x="156" y="0"/>
                    </a:moveTo>
                    <a:lnTo>
                      <a:pt x="126" y="81"/>
                    </a:lnTo>
                    <a:lnTo>
                      <a:pt x="151" y="111"/>
                    </a:lnTo>
                    <a:lnTo>
                      <a:pt x="126" y="126"/>
                    </a:lnTo>
                    <a:lnTo>
                      <a:pt x="146" y="212"/>
                    </a:lnTo>
                    <a:lnTo>
                      <a:pt x="171" y="146"/>
                    </a:lnTo>
                    <a:lnTo>
                      <a:pt x="156" y="136"/>
                    </a:lnTo>
                    <a:lnTo>
                      <a:pt x="176" y="121"/>
                    </a:lnTo>
                    <a:lnTo>
                      <a:pt x="181" y="111"/>
                    </a:lnTo>
                    <a:lnTo>
                      <a:pt x="15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69" name="Google Shape;1169;g17ab430885e_1_275"/>
              <p:cNvSpPr/>
              <p:nvPr/>
            </p:nvSpPr>
            <p:spPr>
              <a:xfrm>
                <a:off x="10329" y="2074"/>
                <a:ext cx="66" cy="216"/>
              </a:xfrm>
              <a:custGeom>
                <a:avLst/>
                <a:gdLst/>
                <a:ahLst/>
                <a:cxnLst/>
                <a:rect l="l" t="t" r="r" b="b"/>
                <a:pathLst>
                  <a:path w="66" h="216" extrusionOk="0">
                    <a:moveTo>
                      <a:pt x="41" y="0"/>
                    </a:moveTo>
                    <a:lnTo>
                      <a:pt x="0" y="120"/>
                    </a:lnTo>
                    <a:lnTo>
                      <a:pt x="26" y="216"/>
                    </a:lnTo>
                    <a:lnTo>
                      <a:pt x="36" y="211"/>
                    </a:lnTo>
                    <a:lnTo>
                      <a:pt x="61" y="131"/>
                    </a:lnTo>
                    <a:lnTo>
                      <a:pt x="41" y="45"/>
                    </a:lnTo>
                    <a:lnTo>
                      <a:pt x="66" y="30"/>
                    </a:lnTo>
                    <a:lnTo>
                      <a:pt x="41" y="0"/>
                    </a:lnTo>
                    <a:close/>
                  </a:path>
                </a:pathLst>
              </a:custGeom>
              <a:solidFill>
                <a:srgbClr val="F3785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0" name="Google Shape;1170;g17ab430885e_1_275"/>
              <p:cNvSpPr/>
              <p:nvPr/>
            </p:nvSpPr>
            <p:spPr>
              <a:xfrm>
                <a:off x="10329" y="2074"/>
                <a:ext cx="66" cy="216"/>
              </a:xfrm>
              <a:custGeom>
                <a:avLst/>
                <a:gdLst/>
                <a:ahLst/>
                <a:cxnLst/>
                <a:rect l="l" t="t" r="r" b="b"/>
                <a:pathLst>
                  <a:path w="66" h="216" extrusionOk="0">
                    <a:moveTo>
                      <a:pt x="41" y="0"/>
                    </a:moveTo>
                    <a:lnTo>
                      <a:pt x="0" y="120"/>
                    </a:lnTo>
                    <a:lnTo>
                      <a:pt x="26" y="216"/>
                    </a:lnTo>
                    <a:lnTo>
                      <a:pt x="36" y="211"/>
                    </a:lnTo>
                    <a:lnTo>
                      <a:pt x="61" y="131"/>
                    </a:lnTo>
                    <a:lnTo>
                      <a:pt x="41" y="45"/>
                    </a:lnTo>
                    <a:lnTo>
                      <a:pt x="66" y="30"/>
                    </a:lnTo>
                    <a:lnTo>
                      <a:pt x="4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1" name="Google Shape;1171;g17ab430885e_1_275"/>
              <p:cNvSpPr/>
              <p:nvPr/>
            </p:nvSpPr>
            <p:spPr>
              <a:xfrm>
                <a:off x="10400" y="1943"/>
                <a:ext cx="60" cy="196"/>
              </a:xfrm>
              <a:custGeom>
                <a:avLst/>
                <a:gdLst/>
                <a:ahLst/>
                <a:cxnLst/>
                <a:rect l="l" t="t" r="r" b="b"/>
                <a:pathLst>
                  <a:path w="60" h="196" extrusionOk="0">
                    <a:moveTo>
                      <a:pt x="20" y="171"/>
                    </a:moveTo>
                    <a:lnTo>
                      <a:pt x="0" y="186"/>
                    </a:lnTo>
                    <a:lnTo>
                      <a:pt x="15" y="196"/>
                    </a:lnTo>
                    <a:lnTo>
                      <a:pt x="20" y="171"/>
                    </a:lnTo>
                    <a:close/>
                    <a:moveTo>
                      <a:pt x="45" y="0"/>
                    </a:moveTo>
                    <a:lnTo>
                      <a:pt x="10" y="20"/>
                    </a:lnTo>
                    <a:lnTo>
                      <a:pt x="0" y="50"/>
                    </a:lnTo>
                    <a:lnTo>
                      <a:pt x="25" y="161"/>
                    </a:lnTo>
                    <a:lnTo>
                      <a:pt x="60" y="60"/>
                    </a:lnTo>
                    <a:lnTo>
                      <a:pt x="45"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2" name="Google Shape;1172;g17ab430885e_1_275"/>
              <p:cNvSpPr/>
              <p:nvPr/>
            </p:nvSpPr>
            <p:spPr>
              <a:xfrm>
                <a:off x="10400" y="1943"/>
                <a:ext cx="60" cy="196"/>
              </a:xfrm>
              <a:custGeom>
                <a:avLst/>
                <a:gdLst/>
                <a:ahLst/>
                <a:cxnLst/>
                <a:rect l="l" t="t" r="r" b="b"/>
                <a:pathLst>
                  <a:path w="60" h="196" extrusionOk="0">
                    <a:moveTo>
                      <a:pt x="20" y="171"/>
                    </a:moveTo>
                    <a:lnTo>
                      <a:pt x="0" y="186"/>
                    </a:lnTo>
                    <a:lnTo>
                      <a:pt x="15" y="196"/>
                    </a:lnTo>
                    <a:lnTo>
                      <a:pt x="20" y="171"/>
                    </a:lnTo>
                    <a:moveTo>
                      <a:pt x="45" y="0"/>
                    </a:moveTo>
                    <a:lnTo>
                      <a:pt x="10" y="20"/>
                    </a:lnTo>
                    <a:lnTo>
                      <a:pt x="0" y="50"/>
                    </a:lnTo>
                    <a:lnTo>
                      <a:pt x="25" y="161"/>
                    </a:lnTo>
                    <a:lnTo>
                      <a:pt x="60" y="60"/>
                    </a:lnTo>
                    <a:lnTo>
                      <a:pt x="4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3" name="Google Shape;1173;g17ab430885e_1_275"/>
              <p:cNvSpPr/>
              <p:nvPr/>
            </p:nvSpPr>
            <p:spPr>
              <a:xfrm>
                <a:off x="13451" y="3950"/>
                <a:ext cx="1229" cy="1211"/>
              </a:xfrm>
              <a:custGeom>
                <a:avLst/>
                <a:gdLst/>
                <a:ahLst/>
                <a:cxnLst/>
                <a:rect l="l" t="t" r="r" b="b"/>
                <a:pathLst>
                  <a:path w="244" h="241" extrusionOk="0">
                    <a:moveTo>
                      <a:pt x="244" y="216"/>
                    </a:moveTo>
                    <a:cubicBezTo>
                      <a:pt x="244" y="215"/>
                      <a:pt x="244" y="213"/>
                      <a:pt x="244" y="212"/>
                    </a:cubicBezTo>
                    <a:cubicBezTo>
                      <a:pt x="244" y="196"/>
                      <a:pt x="233" y="177"/>
                      <a:pt x="219" y="169"/>
                    </a:cubicBezTo>
                    <a:cubicBezTo>
                      <a:pt x="219" y="169"/>
                      <a:pt x="218" y="168"/>
                      <a:pt x="218" y="168"/>
                    </a:cubicBezTo>
                    <a:cubicBezTo>
                      <a:pt x="217" y="137"/>
                      <a:pt x="195" y="99"/>
                      <a:pt x="168" y="83"/>
                    </a:cubicBezTo>
                    <a:cubicBezTo>
                      <a:pt x="163" y="80"/>
                      <a:pt x="157" y="78"/>
                      <a:pt x="152" y="77"/>
                    </a:cubicBezTo>
                    <a:cubicBezTo>
                      <a:pt x="141" y="50"/>
                      <a:pt x="121" y="24"/>
                      <a:pt x="98" y="11"/>
                    </a:cubicBezTo>
                    <a:cubicBezTo>
                      <a:pt x="81" y="1"/>
                      <a:pt x="65" y="0"/>
                      <a:pt x="54" y="7"/>
                    </a:cubicBezTo>
                    <a:cubicBezTo>
                      <a:pt x="45" y="12"/>
                      <a:pt x="39" y="21"/>
                      <a:pt x="36" y="35"/>
                    </a:cubicBezTo>
                    <a:cubicBezTo>
                      <a:pt x="16" y="23"/>
                      <a:pt x="0" y="33"/>
                      <a:pt x="0" y="57"/>
                    </a:cubicBezTo>
                    <a:cubicBezTo>
                      <a:pt x="0" y="63"/>
                      <a:pt x="1" y="70"/>
                      <a:pt x="3" y="77"/>
                    </a:cubicBezTo>
                    <a:cubicBezTo>
                      <a:pt x="200" y="241"/>
                      <a:pt x="200" y="241"/>
                      <a:pt x="200" y="241"/>
                    </a:cubicBezTo>
                    <a:lnTo>
                      <a:pt x="244" y="216"/>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4" name="Google Shape;1174;g17ab430885e_1_275"/>
              <p:cNvSpPr/>
              <p:nvPr/>
            </p:nvSpPr>
            <p:spPr>
              <a:xfrm>
                <a:off x="13497" y="3985"/>
                <a:ext cx="392" cy="291"/>
              </a:xfrm>
              <a:custGeom>
                <a:avLst/>
                <a:gdLst/>
                <a:ahLst/>
                <a:cxnLst/>
                <a:rect l="l" t="t" r="r" b="b"/>
                <a:pathLst>
                  <a:path w="392" h="291" extrusionOk="0">
                    <a:moveTo>
                      <a:pt x="0" y="125"/>
                    </a:moveTo>
                    <a:lnTo>
                      <a:pt x="226" y="0"/>
                    </a:lnTo>
                    <a:lnTo>
                      <a:pt x="392" y="151"/>
                    </a:lnTo>
                    <a:lnTo>
                      <a:pt x="191" y="291"/>
                    </a:lnTo>
                    <a:lnTo>
                      <a:pt x="0" y="125"/>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5" name="Google Shape;1175;g17ab430885e_1_275"/>
              <p:cNvSpPr/>
              <p:nvPr/>
            </p:nvSpPr>
            <p:spPr>
              <a:xfrm>
                <a:off x="13275" y="4115"/>
                <a:ext cx="393" cy="292"/>
              </a:xfrm>
              <a:custGeom>
                <a:avLst/>
                <a:gdLst/>
                <a:ahLst/>
                <a:cxnLst/>
                <a:rect l="l" t="t" r="r" b="b"/>
                <a:pathLst>
                  <a:path w="393" h="292" extrusionOk="0">
                    <a:moveTo>
                      <a:pt x="0" y="126"/>
                    </a:moveTo>
                    <a:lnTo>
                      <a:pt x="227" y="0"/>
                    </a:lnTo>
                    <a:lnTo>
                      <a:pt x="393" y="151"/>
                    </a:lnTo>
                    <a:lnTo>
                      <a:pt x="191" y="292"/>
                    </a:lnTo>
                    <a:lnTo>
                      <a:pt x="0" y="126"/>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6" name="Google Shape;1176;g17ab430885e_1_275"/>
              <p:cNvSpPr/>
              <p:nvPr/>
            </p:nvSpPr>
            <p:spPr>
              <a:xfrm>
                <a:off x="13225" y="4080"/>
                <a:ext cx="1233" cy="1081"/>
              </a:xfrm>
              <a:custGeom>
                <a:avLst/>
                <a:gdLst/>
                <a:ahLst/>
                <a:cxnLst/>
                <a:rect l="l" t="t" r="r" b="b"/>
                <a:pathLst>
                  <a:path w="245" h="215" extrusionOk="0">
                    <a:moveTo>
                      <a:pt x="245" y="215"/>
                    </a:moveTo>
                    <a:cubicBezTo>
                      <a:pt x="245" y="214"/>
                      <a:pt x="245" y="213"/>
                      <a:pt x="245" y="212"/>
                    </a:cubicBezTo>
                    <a:cubicBezTo>
                      <a:pt x="245" y="196"/>
                      <a:pt x="234" y="176"/>
                      <a:pt x="220" y="169"/>
                    </a:cubicBezTo>
                    <a:cubicBezTo>
                      <a:pt x="219" y="168"/>
                      <a:pt x="219" y="168"/>
                      <a:pt x="218" y="168"/>
                    </a:cubicBezTo>
                    <a:cubicBezTo>
                      <a:pt x="218" y="136"/>
                      <a:pt x="196" y="99"/>
                      <a:pt x="169" y="83"/>
                    </a:cubicBezTo>
                    <a:cubicBezTo>
                      <a:pt x="163" y="80"/>
                      <a:pt x="158" y="78"/>
                      <a:pt x="153" y="77"/>
                    </a:cubicBezTo>
                    <a:cubicBezTo>
                      <a:pt x="142" y="49"/>
                      <a:pt x="122" y="24"/>
                      <a:pt x="99" y="10"/>
                    </a:cubicBezTo>
                    <a:cubicBezTo>
                      <a:pt x="82" y="0"/>
                      <a:pt x="66" y="0"/>
                      <a:pt x="54" y="6"/>
                    </a:cubicBezTo>
                    <a:cubicBezTo>
                      <a:pt x="46" y="11"/>
                      <a:pt x="39" y="21"/>
                      <a:pt x="37" y="34"/>
                    </a:cubicBezTo>
                    <a:cubicBezTo>
                      <a:pt x="17" y="23"/>
                      <a:pt x="0" y="33"/>
                      <a:pt x="0" y="56"/>
                    </a:cubicBezTo>
                    <a:cubicBezTo>
                      <a:pt x="0" y="63"/>
                      <a:pt x="2" y="70"/>
                      <a:pt x="4" y="76"/>
                    </a:cubicBezTo>
                    <a:lnTo>
                      <a:pt x="245" y="2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7" name="Google Shape;1177;g17ab430885e_1_275"/>
              <p:cNvSpPr/>
              <p:nvPr/>
            </p:nvSpPr>
            <p:spPr>
              <a:xfrm>
                <a:off x="13492" y="4478"/>
                <a:ext cx="211" cy="533"/>
              </a:xfrm>
              <a:custGeom>
                <a:avLst/>
                <a:gdLst/>
                <a:ahLst/>
                <a:cxnLst/>
                <a:rect l="l" t="t" r="r" b="b"/>
                <a:pathLst>
                  <a:path w="211" h="533" extrusionOk="0">
                    <a:moveTo>
                      <a:pt x="105" y="0"/>
                    </a:moveTo>
                    <a:lnTo>
                      <a:pt x="15" y="55"/>
                    </a:lnTo>
                    <a:lnTo>
                      <a:pt x="0" y="140"/>
                    </a:lnTo>
                    <a:lnTo>
                      <a:pt x="55" y="171"/>
                    </a:lnTo>
                    <a:lnTo>
                      <a:pt x="55" y="417"/>
                    </a:lnTo>
                    <a:lnTo>
                      <a:pt x="70" y="533"/>
                    </a:lnTo>
                    <a:lnTo>
                      <a:pt x="161" y="477"/>
                    </a:lnTo>
                    <a:lnTo>
                      <a:pt x="161" y="236"/>
                    </a:lnTo>
                    <a:lnTo>
                      <a:pt x="120" y="316"/>
                    </a:lnTo>
                    <a:lnTo>
                      <a:pt x="211" y="266"/>
                    </a:lnTo>
                    <a:lnTo>
                      <a:pt x="105" y="0"/>
                    </a:lnTo>
                    <a:close/>
                  </a:path>
                </a:pathLst>
              </a:custGeom>
              <a:solidFill>
                <a:srgbClr val="936F1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8" name="Google Shape;1178;g17ab430885e_1_275"/>
              <p:cNvSpPr/>
              <p:nvPr/>
            </p:nvSpPr>
            <p:spPr>
              <a:xfrm>
                <a:off x="13683" y="4603"/>
                <a:ext cx="302" cy="533"/>
              </a:xfrm>
              <a:custGeom>
                <a:avLst/>
                <a:gdLst/>
                <a:ahLst/>
                <a:cxnLst/>
                <a:rect l="l" t="t" r="r" b="b"/>
                <a:pathLst>
                  <a:path w="302" h="533" extrusionOk="0">
                    <a:moveTo>
                      <a:pt x="196" y="483"/>
                    </a:moveTo>
                    <a:lnTo>
                      <a:pt x="302" y="337"/>
                    </a:lnTo>
                    <a:lnTo>
                      <a:pt x="252" y="307"/>
                    </a:lnTo>
                    <a:lnTo>
                      <a:pt x="252" y="66"/>
                    </a:lnTo>
                    <a:lnTo>
                      <a:pt x="146" y="0"/>
                    </a:lnTo>
                    <a:lnTo>
                      <a:pt x="55" y="56"/>
                    </a:lnTo>
                    <a:lnTo>
                      <a:pt x="96" y="216"/>
                    </a:lnTo>
                    <a:lnTo>
                      <a:pt x="0" y="272"/>
                    </a:lnTo>
                    <a:lnTo>
                      <a:pt x="106" y="533"/>
                    </a:lnTo>
                    <a:lnTo>
                      <a:pt x="196" y="483"/>
                    </a:lnTo>
                    <a:close/>
                  </a:path>
                </a:pathLst>
              </a:custGeom>
              <a:solidFill>
                <a:srgbClr val="9F4C0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79" name="Google Shape;1179;g17ab430885e_1_275"/>
              <p:cNvSpPr/>
              <p:nvPr/>
            </p:nvSpPr>
            <p:spPr>
              <a:xfrm>
                <a:off x="13401" y="4533"/>
                <a:ext cx="211" cy="478"/>
              </a:xfrm>
              <a:custGeom>
                <a:avLst/>
                <a:gdLst/>
                <a:ahLst/>
                <a:cxnLst/>
                <a:rect l="l" t="t" r="r" b="b"/>
                <a:pathLst>
                  <a:path w="211" h="478" extrusionOk="0">
                    <a:moveTo>
                      <a:pt x="106" y="0"/>
                    </a:moveTo>
                    <a:lnTo>
                      <a:pt x="0" y="141"/>
                    </a:lnTo>
                    <a:lnTo>
                      <a:pt x="50" y="171"/>
                    </a:lnTo>
                    <a:lnTo>
                      <a:pt x="50" y="412"/>
                    </a:lnTo>
                    <a:lnTo>
                      <a:pt x="161" y="478"/>
                    </a:lnTo>
                    <a:lnTo>
                      <a:pt x="161" y="231"/>
                    </a:lnTo>
                    <a:lnTo>
                      <a:pt x="211" y="261"/>
                    </a:lnTo>
                    <a:lnTo>
                      <a:pt x="106" y="0"/>
                    </a:lnTo>
                    <a:close/>
                  </a:path>
                </a:pathLst>
              </a:custGeom>
              <a:solidFill>
                <a:srgbClr val="E9C46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0" name="Google Shape;1180;g17ab430885e_1_275"/>
              <p:cNvSpPr/>
              <p:nvPr/>
            </p:nvSpPr>
            <p:spPr>
              <a:xfrm>
                <a:off x="13683" y="4659"/>
                <a:ext cx="211" cy="477"/>
              </a:xfrm>
              <a:custGeom>
                <a:avLst/>
                <a:gdLst/>
                <a:ahLst/>
                <a:cxnLst/>
                <a:rect l="l" t="t" r="r" b="b"/>
                <a:pathLst>
                  <a:path w="211" h="477" extrusionOk="0">
                    <a:moveTo>
                      <a:pt x="106" y="477"/>
                    </a:moveTo>
                    <a:lnTo>
                      <a:pt x="211" y="336"/>
                    </a:lnTo>
                    <a:lnTo>
                      <a:pt x="161" y="306"/>
                    </a:lnTo>
                    <a:lnTo>
                      <a:pt x="161" y="60"/>
                    </a:lnTo>
                    <a:lnTo>
                      <a:pt x="55" y="0"/>
                    </a:lnTo>
                    <a:lnTo>
                      <a:pt x="55" y="246"/>
                    </a:lnTo>
                    <a:lnTo>
                      <a:pt x="0" y="216"/>
                    </a:lnTo>
                    <a:lnTo>
                      <a:pt x="106" y="477"/>
                    </a:lnTo>
                    <a:close/>
                  </a:path>
                </a:pathLst>
              </a:custGeom>
              <a:solidFill>
                <a:srgbClr val="F4A26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1" name="Google Shape;1181;g17ab430885e_1_275"/>
              <p:cNvSpPr/>
              <p:nvPr/>
            </p:nvSpPr>
            <p:spPr>
              <a:xfrm>
                <a:off x="7394" y="4739"/>
                <a:ext cx="841" cy="1267"/>
              </a:xfrm>
              <a:custGeom>
                <a:avLst/>
                <a:gdLst/>
                <a:ahLst/>
                <a:cxnLst/>
                <a:rect l="l" t="t" r="r" b="b"/>
                <a:pathLst>
                  <a:path w="167" h="252" extrusionOk="0">
                    <a:moveTo>
                      <a:pt x="100" y="36"/>
                    </a:moveTo>
                    <a:cubicBezTo>
                      <a:pt x="100" y="59"/>
                      <a:pt x="100" y="59"/>
                      <a:pt x="100" y="59"/>
                    </a:cubicBezTo>
                    <a:cubicBezTo>
                      <a:pt x="134" y="39"/>
                      <a:pt x="134" y="39"/>
                      <a:pt x="134" y="39"/>
                    </a:cubicBezTo>
                    <a:cubicBezTo>
                      <a:pt x="134" y="16"/>
                      <a:pt x="134" y="16"/>
                      <a:pt x="134" y="16"/>
                    </a:cubicBezTo>
                    <a:cubicBezTo>
                      <a:pt x="162" y="0"/>
                      <a:pt x="162" y="0"/>
                      <a:pt x="162" y="0"/>
                    </a:cubicBezTo>
                    <a:cubicBezTo>
                      <a:pt x="167" y="94"/>
                      <a:pt x="147" y="179"/>
                      <a:pt x="83" y="252"/>
                    </a:cubicBezTo>
                    <a:cubicBezTo>
                      <a:pt x="68" y="252"/>
                      <a:pt x="56" y="249"/>
                      <a:pt x="46" y="243"/>
                    </a:cubicBezTo>
                    <a:cubicBezTo>
                      <a:pt x="11" y="223"/>
                      <a:pt x="0" y="169"/>
                      <a:pt x="3" y="92"/>
                    </a:cubicBezTo>
                    <a:cubicBezTo>
                      <a:pt x="31" y="76"/>
                      <a:pt x="31" y="76"/>
                      <a:pt x="31" y="76"/>
                    </a:cubicBezTo>
                    <a:cubicBezTo>
                      <a:pt x="31" y="99"/>
                      <a:pt x="31" y="99"/>
                      <a:pt x="31" y="99"/>
                    </a:cubicBezTo>
                    <a:cubicBezTo>
                      <a:pt x="65" y="79"/>
                      <a:pt x="65" y="79"/>
                      <a:pt x="65" y="79"/>
                    </a:cubicBezTo>
                    <a:cubicBezTo>
                      <a:pt x="65" y="56"/>
                      <a:pt x="65" y="56"/>
                      <a:pt x="65" y="56"/>
                    </a:cubicBezTo>
                    <a:lnTo>
                      <a:pt x="100" y="36"/>
                    </a:lnTo>
                    <a:close/>
                  </a:path>
                </a:pathLst>
              </a:custGeom>
              <a:solidFill>
                <a:srgbClr val="FFCC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2" name="Google Shape;1182;g17ab430885e_1_275"/>
              <p:cNvSpPr/>
              <p:nvPr/>
            </p:nvSpPr>
            <p:spPr>
              <a:xfrm>
                <a:off x="7625" y="4739"/>
                <a:ext cx="726" cy="1308"/>
              </a:xfrm>
              <a:custGeom>
                <a:avLst/>
                <a:gdLst/>
                <a:ahLst/>
                <a:cxnLst/>
                <a:rect l="l" t="t" r="r" b="b"/>
                <a:pathLst>
                  <a:path w="726" h="1308" extrusionOk="0">
                    <a:moveTo>
                      <a:pt x="141" y="1308"/>
                    </a:moveTo>
                    <a:lnTo>
                      <a:pt x="0" y="1222"/>
                    </a:lnTo>
                    <a:lnTo>
                      <a:pt x="585" y="0"/>
                    </a:lnTo>
                    <a:lnTo>
                      <a:pt x="726" y="86"/>
                    </a:lnTo>
                    <a:lnTo>
                      <a:pt x="141" y="1302"/>
                    </a:lnTo>
                    <a:lnTo>
                      <a:pt x="141" y="1308"/>
                    </a:lnTo>
                    <a:close/>
                  </a:path>
                </a:pathLst>
              </a:custGeom>
              <a:solidFill>
                <a:srgbClr val="FFCC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3" name="Google Shape;1183;g17ab430885e_1_275"/>
              <p:cNvSpPr/>
              <p:nvPr/>
            </p:nvSpPr>
            <p:spPr>
              <a:xfrm>
                <a:off x="7535" y="4825"/>
                <a:ext cx="841" cy="1267"/>
              </a:xfrm>
              <a:custGeom>
                <a:avLst/>
                <a:gdLst/>
                <a:ahLst/>
                <a:cxnLst/>
                <a:rect l="l" t="t" r="r" b="b"/>
                <a:pathLst>
                  <a:path w="167" h="252" extrusionOk="0">
                    <a:moveTo>
                      <a:pt x="101" y="36"/>
                    </a:moveTo>
                    <a:cubicBezTo>
                      <a:pt x="101" y="58"/>
                      <a:pt x="101" y="58"/>
                      <a:pt x="101" y="58"/>
                    </a:cubicBezTo>
                    <a:cubicBezTo>
                      <a:pt x="135" y="39"/>
                      <a:pt x="135" y="39"/>
                      <a:pt x="135" y="39"/>
                    </a:cubicBezTo>
                    <a:cubicBezTo>
                      <a:pt x="135" y="16"/>
                      <a:pt x="135" y="16"/>
                      <a:pt x="135" y="16"/>
                    </a:cubicBezTo>
                    <a:cubicBezTo>
                      <a:pt x="162" y="0"/>
                      <a:pt x="162" y="0"/>
                      <a:pt x="162" y="0"/>
                    </a:cubicBezTo>
                    <a:cubicBezTo>
                      <a:pt x="167" y="93"/>
                      <a:pt x="147" y="179"/>
                      <a:pt x="83" y="252"/>
                    </a:cubicBezTo>
                    <a:cubicBezTo>
                      <a:pt x="69" y="252"/>
                      <a:pt x="57" y="249"/>
                      <a:pt x="46" y="243"/>
                    </a:cubicBezTo>
                    <a:cubicBezTo>
                      <a:pt x="11" y="223"/>
                      <a:pt x="0" y="168"/>
                      <a:pt x="4" y="91"/>
                    </a:cubicBezTo>
                    <a:cubicBezTo>
                      <a:pt x="31" y="75"/>
                      <a:pt x="31" y="75"/>
                      <a:pt x="31" y="75"/>
                    </a:cubicBezTo>
                    <a:cubicBezTo>
                      <a:pt x="31" y="98"/>
                      <a:pt x="31" y="98"/>
                      <a:pt x="31" y="98"/>
                    </a:cubicBezTo>
                    <a:cubicBezTo>
                      <a:pt x="66" y="78"/>
                      <a:pt x="66" y="78"/>
                      <a:pt x="66" y="78"/>
                    </a:cubicBezTo>
                    <a:cubicBezTo>
                      <a:pt x="66" y="56"/>
                      <a:pt x="66" y="56"/>
                      <a:pt x="66" y="56"/>
                    </a:cubicBezTo>
                    <a:lnTo>
                      <a:pt x="101" y="36"/>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4" name="Google Shape;1184;g17ab430885e_1_275"/>
              <p:cNvSpPr/>
              <p:nvPr/>
            </p:nvSpPr>
            <p:spPr>
              <a:xfrm>
                <a:off x="7630" y="5076"/>
                <a:ext cx="645" cy="935"/>
              </a:xfrm>
              <a:custGeom>
                <a:avLst/>
                <a:gdLst/>
                <a:ahLst/>
                <a:cxnLst/>
                <a:rect l="l" t="t" r="r" b="b"/>
                <a:pathLst>
                  <a:path w="128" h="186" extrusionOk="0">
                    <a:moveTo>
                      <a:pt x="128" y="0"/>
                    </a:moveTo>
                    <a:cubicBezTo>
                      <a:pt x="122" y="3"/>
                      <a:pt x="122" y="3"/>
                      <a:pt x="122" y="3"/>
                    </a:cubicBezTo>
                    <a:cubicBezTo>
                      <a:pt x="0" y="74"/>
                      <a:pt x="0" y="74"/>
                      <a:pt x="0" y="74"/>
                    </a:cubicBezTo>
                    <a:cubicBezTo>
                      <a:pt x="1" y="128"/>
                      <a:pt x="12" y="163"/>
                      <a:pt x="33" y="178"/>
                    </a:cubicBezTo>
                    <a:cubicBezTo>
                      <a:pt x="33" y="178"/>
                      <a:pt x="34" y="179"/>
                      <a:pt x="35" y="179"/>
                    </a:cubicBezTo>
                    <a:cubicBezTo>
                      <a:pt x="42" y="183"/>
                      <a:pt x="49" y="185"/>
                      <a:pt x="57" y="186"/>
                    </a:cubicBezTo>
                    <a:cubicBezTo>
                      <a:pt x="69" y="172"/>
                      <a:pt x="79" y="158"/>
                      <a:pt x="88" y="143"/>
                    </a:cubicBezTo>
                    <a:cubicBezTo>
                      <a:pt x="112" y="101"/>
                      <a:pt x="125" y="54"/>
                      <a:pt x="128" y="0"/>
                    </a:cubicBezTo>
                    <a:close/>
                  </a:path>
                </a:pathLst>
              </a:custGeom>
              <a:solidFill>
                <a:srgbClr val="FFCC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5" name="Google Shape;1185;g17ab430885e_1_275"/>
              <p:cNvSpPr/>
              <p:nvPr/>
            </p:nvSpPr>
            <p:spPr>
              <a:xfrm>
                <a:off x="7630" y="5091"/>
                <a:ext cx="615" cy="900"/>
              </a:xfrm>
              <a:custGeom>
                <a:avLst/>
                <a:gdLst/>
                <a:ahLst/>
                <a:cxnLst/>
                <a:rect l="l" t="t" r="r" b="b"/>
                <a:pathLst>
                  <a:path w="122" h="179" extrusionOk="0">
                    <a:moveTo>
                      <a:pt x="122" y="0"/>
                    </a:moveTo>
                    <a:cubicBezTo>
                      <a:pt x="0" y="71"/>
                      <a:pt x="0" y="71"/>
                      <a:pt x="0" y="71"/>
                    </a:cubicBezTo>
                    <a:cubicBezTo>
                      <a:pt x="1" y="125"/>
                      <a:pt x="12" y="160"/>
                      <a:pt x="33" y="175"/>
                    </a:cubicBezTo>
                    <a:cubicBezTo>
                      <a:pt x="38" y="177"/>
                      <a:pt x="44" y="179"/>
                      <a:pt x="51" y="179"/>
                    </a:cubicBezTo>
                    <a:cubicBezTo>
                      <a:pt x="63" y="166"/>
                      <a:pt x="73" y="151"/>
                      <a:pt x="82" y="136"/>
                    </a:cubicBezTo>
                    <a:cubicBezTo>
                      <a:pt x="105" y="96"/>
                      <a:pt x="118" y="52"/>
                      <a:pt x="122" y="0"/>
                    </a:cubicBezTo>
                    <a:close/>
                  </a:path>
                </a:pathLst>
              </a:custGeom>
              <a:solidFill>
                <a:srgbClr val="FABF5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6" name="Google Shape;1186;g17ab430885e_1_275"/>
              <p:cNvSpPr/>
              <p:nvPr/>
            </p:nvSpPr>
            <p:spPr>
              <a:xfrm>
                <a:off x="7409" y="5121"/>
                <a:ext cx="282" cy="161"/>
              </a:xfrm>
              <a:custGeom>
                <a:avLst/>
                <a:gdLst/>
                <a:ahLst/>
                <a:cxnLst/>
                <a:rect l="l" t="t" r="r" b="b"/>
                <a:pathLst>
                  <a:path w="282" h="161" extrusionOk="0">
                    <a:moveTo>
                      <a:pt x="141" y="0"/>
                    </a:moveTo>
                    <a:lnTo>
                      <a:pt x="0" y="81"/>
                    </a:lnTo>
                    <a:lnTo>
                      <a:pt x="146" y="161"/>
                    </a:lnTo>
                    <a:lnTo>
                      <a:pt x="282" y="81"/>
                    </a:lnTo>
                    <a:lnTo>
                      <a:pt x="141" y="0"/>
                    </a:lnTo>
                    <a:close/>
                  </a:path>
                </a:pathLst>
              </a:custGeom>
              <a:solidFill>
                <a:srgbClr val="FFDA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7" name="Google Shape;1187;g17ab430885e_1_275"/>
              <p:cNvSpPr/>
              <p:nvPr/>
            </p:nvSpPr>
            <p:spPr>
              <a:xfrm>
                <a:off x="8069" y="4739"/>
                <a:ext cx="282" cy="166"/>
              </a:xfrm>
              <a:custGeom>
                <a:avLst/>
                <a:gdLst/>
                <a:ahLst/>
                <a:cxnLst/>
                <a:rect l="l" t="t" r="r" b="b"/>
                <a:pathLst>
                  <a:path w="282" h="166" extrusionOk="0">
                    <a:moveTo>
                      <a:pt x="141" y="0"/>
                    </a:moveTo>
                    <a:lnTo>
                      <a:pt x="0" y="80"/>
                    </a:lnTo>
                    <a:lnTo>
                      <a:pt x="146" y="166"/>
                    </a:lnTo>
                    <a:lnTo>
                      <a:pt x="282" y="86"/>
                    </a:lnTo>
                    <a:lnTo>
                      <a:pt x="141" y="0"/>
                    </a:lnTo>
                    <a:close/>
                  </a:path>
                </a:pathLst>
              </a:custGeom>
              <a:solidFill>
                <a:srgbClr val="FFDA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8" name="Google Shape;1188;g17ab430885e_1_275"/>
              <p:cNvSpPr/>
              <p:nvPr/>
            </p:nvSpPr>
            <p:spPr>
              <a:xfrm>
                <a:off x="7721" y="4920"/>
                <a:ext cx="322" cy="186"/>
              </a:xfrm>
              <a:custGeom>
                <a:avLst/>
                <a:gdLst/>
                <a:ahLst/>
                <a:cxnLst/>
                <a:rect l="l" t="t" r="r" b="b"/>
                <a:pathLst>
                  <a:path w="322" h="186" extrusionOk="0">
                    <a:moveTo>
                      <a:pt x="176" y="0"/>
                    </a:moveTo>
                    <a:lnTo>
                      <a:pt x="0" y="101"/>
                    </a:lnTo>
                    <a:lnTo>
                      <a:pt x="146" y="186"/>
                    </a:lnTo>
                    <a:lnTo>
                      <a:pt x="322" y="86"/>
                    </a:lnTo>
                    <a:lnTo>
                      <a:pt x="176" y="0"/>
                    </a:lnTo>
                    <a:close/>
                  </a:path>
                </a:pathLst>
              </a:custGeom>
              <a:solidFill>
                <a:srgbClr val="FFDA9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89" name="Google Shape;1189;g17ab430885e_1_275"/>
              <p:cNvSpPr/>
              <p:nvPr/>
            </p:nvSpPr>
            <p:spPr>
              <a:xfrm>
                <a:off x="8069" y="4819"/>
                <a:ext cx="146" cy="202"/>
              </a:xfrm>
              <a:custGeom>
                <a:avLst/>
                <a:gdLst/>
                <a:ahLst/>
                <a:cxnLst/>
                <a:rect l="l" t="t" r="r" b="b"/>
                <a:pathLst>
                  <a:path w="146" h="202" extrusionOk="0">
                    <a:moveTo>
                      <a:pt x="0" y="0"/>
                    </a:moveTo>
                    <a:lnTo>
                      <a:pt x="0" y="116"/>
                    </a:lnTo>
                    <a:lnTo>
                      <a:pt x="146" y="202"/>
                    </a:lnTo>
                    <a:lnTo>
                      <a:pt x="146" y="86"/>
                    </a:lnTo>
                    <a:lnTo>
                      <a:pt x="0" y="0"/>
                    </a:lnTo>
                    <a:close/>
                  </a:path>
                </a:pathLst>
              </a:custGeom>
              <a:solidFill>
                <a:srgbClr val="FABF5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0" name="Google Shape;1190;g17ab430885e_1_275"/>
              <p:cNvSpPr/>
              <p:nvPr/>
            </p:nvSpPr>
            <p:spPr>
              <a:xfrm>
                <a:off x="7721" y="5021"/>
                <a:ext cx="146" cy="196"/>
              </a:xfrm>
              <a:custGeom>
                <a:avLst/>
                <a:gdLst/>
                <a:ahLst/>
                <a:cxnLst/>
                <a:rect l="l" t="t" r="r" b="b"/>
                <a:pathLst>
                  <a:path w="146" h="196" extrusionOk="0">
                    <a:moveTo>
                      <a:pt x="0" y="0"/>
                    </a:moveTo>
                    <a:lnTo>
                      <a:pt x="0" y="115"/>
                    </a:lnTo>
                    <a:lnTo>
                      <a:pt x="146" y="196"/>
                    </a:lnTo>
                    <a:lnTo>
                      <a:pt x="146" y="85"/>
                    </a:lnTo>
                    <a:lnTo>
                      <a:pt x="0" y="0"/>
                    </a:lnTo>
                    <a:close/>
                  </a:path>
                </a:pathLst>
              </a:custGeom>
              <a:solidFill>
                <a:srgbClr val="FABF5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1" name="Google Shape;1191;g17ab430885e_1_275"/>
              <p:cNvSpPr/>
              <p:nvPr/>
            </p:nvSpPr>
            <p:spPr>
              <a:xfrm>
                <a:off x="11618" y="6962"/>
                <a:ext cx="5" cy="60"/>
              </a:xfrm>
              <a:custGeom>
                <a:avLst/>
                <a:gdLst/>
                <a:ahLst/>
                <a:cxnLst/>
                <a:rect l="l" t="t" r="r" b="b"/>
                <a:pathLst>
                  <a:path w="5" h="60" extrusionOk="0">
                    <a:moveTo>
                      <a:pt x="5" y="0"/>
                    </a:moveTo>
                    <a:lnTo>
                      <a:pt x="5" y="60"/>
                    </a:lnTo>
                    <a:lnTo>
                      <a:pt x="0" y="55"/>
                    </a:lnTo>
                    <a:lnTo>
                      <a:pt x="5" y="0"/>
                    </a:lnTo>
                    <a:close/>
                  </a:path>
                </a:pathLst>
              </a:custGeom>
              <a:solidFill>
                <a:srgbClr val="C45A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2" name="Google Shape;1192;g17ab430885e_1_275"/>
              <p:cNvSpPr/>
              <p:nvPr/>
            </p:nvSpPr>
            <p:spPr>
              <a:xfrm>
                <a:off x="11110" y="7077"/>
                <a:ext cx="75" cy="116"/>
              </a:xfrm>
              <a:custGeom>
                <a:avLst/>
                <a:gdLst/>
                <a:ahLst/>
                <a:cxnLst/>
                <a:rect l="l" t="t" r="r" b="b"/>
                <a:pathLst>
                  <a:path w="75" h="116" extrusionOk="0">
                    <a:moveTo>
                      <a:pt x="70" y="76"/>
                    </a:moveTo>
                    <a:lnTo>
                      <a:pt x="0" y="116"/>
                    </a:lnTo>
                    <a:lnTo>
                      <a:pt x="0" y="0"/>
                    </a:lnTo>
                    <a:lnTo>
                      <a:pt x="75" y="41"/>
                    </a:lnTo>
                    <a:lnTo>
                      <a:pt x="70" y="76"/>
                    </a:ln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3" name="Google Shape;1193;g17ab430885e_1_275"/>
              <p:cNvSpPr/>
              <p:nvPr/>
            </p:nvSpPr>
            <p:spPr>
              <a:xfrm>
                <a:off x="11790" y="7208"/>
                <a:ext cx="0" cy="0"/>
              </a:xfrm>
              <a:prstGeom prst="rect">
                <a:avLst/>
              </a:prstGeom>
              <a:solidFill>
                <a:srgbClr val="C45A4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4" name="Google Shape;1194;g17ab430885e_1_275"/>
              <p:cNvSpPr/>
              <p:nvPr/>
            </p:nvSpPr>
            <p:spPr>
              <a:xfrm>
                <a:off x="11342" y="7077"/>
                <a:ext cx="211" cy="121"/>
              </a:xfrm>
              <a:custGeom>
                <a:avLst/>
                <a:gdLst/>
                <a:ahLst/>
                <a:cxnLst/>
                <a:rect l="l" t="t" r="r" b="b"/>
                <a:pathLst>
                  <a:path w="42" h="24" extrusionOk="0">
                    <a:moveTo>
                      <a:pt x="28" y="22"/>
                    </a:moveTo>
                    <a:cubicBezTo>
                      <a:pt x="19" y="24"/>
                      <a:pt x="8" y="22"/>
                      <a:pt x="4" y="16"/>
                    </a:cubicBezTo>
                    <a:cubicBezTo>
                      <a:pt x="0" y="11"/>
                      <a:pt x="5" y="4"/>
                      <a:pt x="14" y="2"/>
                    </a:cubicBezTo>
                    <a:cubicBezTo>
                      <a:pt x="24" y="0"/>
                      <a:pt x="35" y="3"/>
                      <a:pt x="38" y="8"/>
                    </a:cubicBezTo>
                    <a:cubicBezTo>
                      <a:pt x="42" y="14"/>
                      <a:pt x="38" y="20"/>
                      <a:pt x="28" y="22"/>
                    </a:cubicBez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5" name="Google Shape;1195;g17ab430885e_1_275"/>
              <p:cNvSpPr/>
              <p:nvPr/>
            </p:nvSpPr>
            <p:spPr>
              <a:xfrm>
                <a:off x="11613" y="7238"/>
                <a:ext cx="41" cy="146"/>
              </a:xfrm>
              <a:custGeom>
                <a:avLst/>
                <a:gdLst/>
                <a:ahLst/>
                <a:cxnLst/>
                <a:rect l="l" t="t" r="r" b="b"/>
                <a:pathLst>
                  <a:path w="41" h="146" extrusionOk="0">
                    <a:moveTo>
                      <a:pt x="0" y="25"/>
                    </a:moveTo>
                    <a:lnTo>
                      <a:pt x="41" y="0"/>
                    </a:lnTo>
                    <a:lnTo>
                      <a:pt x="41" y="121"/>
                    </a:lnTo>
                    <a:lnTo>
                      <a:pt x="0" y="146"/>
                    </a:lnTo>
                    <a:lnTo>
                      <a:pt x="5" y="81"/>
                    </a:lnTo>
                    <a:lnTo>
                      <a:pt x="0" y="25"/>
                    </a:ln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6" name="Google Shape;1196;g17ab430885e_1_275"/>
              <p:cNvSpPr/>
              <p:nvPr/>
            </p:nvSpPr>
            <p:spPr>
              <a:xfrm>
                <a:off x="11347" y="7294"/>
                <a:ext cx="196" cy="166"/>
              </a:xfrm>
              <a:custGeom>
                <a:avLst/>
                <a:gdLst/>
                <a:ahLst/>
                <a:cxnLst/>
                <a:rect l="l" t="t" r="r" b="b"/>
                <a:pathLst>
                  <a:path w="196" h="166" extrusionOk="0">
                    <a:moveTo>
                      <a:pt x="0" y="130"/>
                    </a:moveTo>
                    <a:lnTo>
                      <a:pt x="0" y="40"/>
                    </a:lnTo>
                    <a:lnTo>
                      <a:pt x="65" y="0"/>
                    </a:lnTo>
                    <a:lnTo>
                      <a:pt x="130" y="0"/>
                    </a:lnTo>
                    <a:lnTo>
                      <a:pt x="196" y="40"/>
                    </a:lnTo>
                    <a:lnTo>
                      <a:pt x="196" y="166"/>
                    </a:lnTo>
                    <a:lnTo>
                      <a:pt x="130" y="120"/>
                    </a:lnTo>
                    <a:lnTo>
                      <a:pt x="65" y="120"/>
                    </a:lnTo>
                    <a:lnTo>
                      <a:pt x="35" y="140"/>
                    </a:lnTo>
                    <a:lnTo>
                      <a:pt x="35" y="140"/>
                    </a:lnTo>
                    <a:lnTo>
                      <a:pt x="0" y="130"/>
                    </a:ln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7" name="Google Shape;1197;g17ab430885e_1_275"/>
              <p:cNvSpPr/>
              <p:nvPr/>
            </p:nvSpPr>
            <p:spPr>
              <a:xfrm>
                <a:off x="11105" y="7193"/>
                <a:ext cx="30" cy="81"/>
              </a:xfrm>
              <a:custGeom>
                <a:avLst/>
                <a:gdLst/>
                <a:ahLst/>
                <a:cxnLst/>
                <a:rect l="l" t="t" r="r" b="b"/>
                <a:pathLst>
                  <a:path w="30" h="81" extrusionOk="0">
                    <a:moveTo>
                      <a:pt x="30" y="70"/>
                    </a:moveTo>
                    <a:lnTo>
                      <a:pt x="0" y="81"/>
                    </a:lnTo>
                    <a:lnTo>
                      <a:pt x="0" y="0"/>
                    </a:lnTo>
                    <a:lnTo>
                      <a:pt x="30" y="40"/>
                    </a:lnTo>
                    <a:lnTo>
                      <a:pt x="30" y="70"/>
                    </a:ln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8" name="Google Shape;1198;g17ab430885e_1_275"/>
              <p:cNvSpPr/>
              <p:nvPr/>
            </p:nvSpPr>
            <p:spPr>
              <a:xfrm>
                <a:off x="11135" y="7233"/>
                <a:ext cx="101" cy="30"/>
              </a:xfrm>
              <a:custGeom>
                <a:avLst/>
                <a:gdLst/>
                <a:ahLst/>
                <a:cxnLst/>
                <a:rect l="l" t="t" r="r" b="b"/>
                <a:pathLst>
                  <a:path w="101" h="30" extrusionOk="0">
                    <a:moveTo>
                      <a:pt x="71" y="15"/>
                    </a:moveTo>
                    <a:lnTo>
                      <a:pt x="0" y="30"/>
                    </a:lnTo>
                    <a:lnTo>
                      <a:pt x="0" y="0"/>
                    </a:lnTo>
                    <a:lnTo>
                      <a:pt x="101" y="0"/>
                    </a:lnTo>
                    <a:lnTo>
                      <a:pt x="101" y="30"/>
                    </a:lnTo>
                    <a:lnTo>
                      <a:pt x="71" y="15"/>
                    </a:ln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199" name="Google Shape;1199;g17ab430885e_1_275"/>
              <p:cNvSpPr/>
              <p:nvPr/>
            </p:nvSpPr>
            <p:spPr>
              <a:xfrm>
                <a:off x="11236" y="7233"/>
                <a:ext cx="45" cy="56"/>
              </a:xfrm>
              <a:custGeom>
                <a:avLst/>
                <a:gdLst/>
                <a:ahLst/>
                <a:cxnLst/>
                <a:rect l="l" t="t" r="r" b="b"/>
                <a:pathLst>
                  <a:path w="45" h="56" extrusionOk="0">
                    <a:moveTo>
                      <a:pt x="0" y="0"/>
                    </a:moveTo>
                    <a:lnTo>
                      <a:pt x="45" y="25"/>
                    </a:lnTo>
                    <a:lnTo>
                      <a:pt x="40" y="56"/>
                    </a:lnTo>
                    <a:lnTo>
                      <a:pt x="0" y="30"/>
                    </a:lnTo>
                    <a:lnTo>
                      <a:pt x="0" y="0"/>
                    </a:ln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0" name="Google Shape;1200;g17ab430885e_1_275"/>
              <p:cNvSpPr/>
              <p:nvPr/>
            </p:nvSpPr>
            <p:spPr>
              <a:xfrm>
                <a:off x="11543" y="7319"/>
                <a:ext cx="75" cy="141"/>
              </a:xfrm>
              <a:custGeom>
                <a:avLst/>
                <a:gdLst/>
                <a:ahLst/>
                <a:cxnLst/>
                <a:rect l="l" t="t" r="r" b="b"/>
                <a:pathLst>
                  <a:path w="75" h="141" extrusionOk="0">
                    <a:moveTo>
                      <a:pt x="75" y="0"/>
                    </a:moveTo>
                    <a:lnTo>
                      <a:pt x="70" y="65"/>
                    </a:lnTo>
                    <a:lnTo>
                      <a:pt x="70" y="125"/>
                    </a:lnTo>
                    <a:lnTo>
                      <a:pt x="0" y="141"/>
                    </a:lnTo>
                    <a:lnTo>
                      <a:pt x="0" y="15"/>
                    </a:lnTo>
                    <a:lnTo>
                      <a:pt x="75" y="0"/>
                    </a:ln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1" name="Google Shape;1201;g17ab430885e_1_275"/>
              <p:cNvSpPr/>
              <p:nvPr/>
            </p:nvSpPr>
            <p:spPr>
              <a:xfrm>
                <a:off x="11654" y="7082"/>
                <a:ext cx="136" cy="282"/>
              </a:xfrm>
              <a:custGeom>
                <a:avLst/>
                <a:gdLst/>
                <a:ahLst/>
                <a:cxnLst/>
                <a:rect l="l" t="t" r="r" b="b"/>
                <a:pathLst>
                  <a:path w="136" h="282" extrusionOk="0">
                    <a:moveTo>
                      <a:pt x="105" y="156"/>
                    </a:moveTo>
                    <a:lnTo>
                      <a:pt x="136" y="116"/>
                    </a:lnTo>
                    <a:lnTo>
                      <a:pt x="60" y="76"/>
                    </a:lnTo>
                    <a:lnTo>
                      <a:pt x="60" y="41"/>
                    </a:lnTo>
                    <a:lnTo>
                      <a:pt x="136" y="0"/>
                    </a:lnTo>
                    <a:lnTo>
                      <a:pt x="136" y="126"/>
                    </a:lnTo>
                    <a:lnTo>
                      <a:pt x="136" y="126"/>
                    </a:lnTo>
                    <a:lnTo>
                      <a:pt x="136" y="126"/>
                    </a:lnTo>
                    <a:lnTo>
                      <a:pt x="136" y="242"/>
                    </a:lnTo>
                    <a:lnTo>
                      <a:pt x="100" y="282"/>
                    </a:lnTo>
                    <a:lnTo>
                      <a:pt x="0" y="277"/>
                    </a:lnTo>
                    <a:lnTo>
                      <a:pt x="0" y="156"/>
                    </a:lnTo>
                    <a:lnTo>
                      <a:pt x="105" y="156"/>
                    </a:ln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2" name="Google Shape;1202;g17ab430885e_1_275"/>
              <p:cNvSpPr/>
              <p:nvPr/>
            </p:nvSpPr>
            <p:spPr>
              <a:xfrm>
                <a:off x="11004" y="7646"/>
                <a:ext cx="76" cy="20"/>
              </a:xfrm>
              <a:custGeom>
                <a:avLst/>
                <a:gdLst/>
                <a:ahLst/>
                <a:cxnLst/>
                <a:rect l="l" t="t" r="r" b="b"/>
                <a:pathLst>
                  <a:path w="76" h="20" extrusionOk="0">
                    <a:moveTo>
                      <a:pt x="76" y="0"/>
                    </a:moveTo>
                    <a:lnTo>
                      <a:pt x="76" y="0"/>
                    </a:lnTo>
                    <a:lnTo>
                      <a:pt x="0" y="20"/>
                    </a:lnTo>
                    <a:lnTo>
                      <a:pt x="76" y="0"/>
                    </a:lnTo>
                    <a:close/>
                  </a:path>
                </a:pathLst>
              </a:custGeom>
              <a:solidFill>
                <a:srgbClr val="008D3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3" name="Google Shape;1203;g17ab430885e_1_275"/>
              <p:cNvSpPr/>
              <p:nvPr/>
            </p:nvSpPr>
            <p:spPr>
              <a:xfrm>
                <a:off x="10767" y="7384"/>
                <a:ext cx="277" cy="156"/>
              </a:xfrm>
              <a:custGeom>
                <a:avLst/>
                <a:gdLst/>
                <a:ahLst/>
                <a:cxnLst/>
                <a:rect l="l" t="t" r="r" b="b"/>
                <a:pathLst>
                  <a:path w="55" h="31" extrusionOk="0">
                    <a:moveTo>
                      <a:pt x="45" y="26"/>
                    </a:moveTo>
                    <a:cubicBezTo>
                      <a:pt x="44" y="27"/>
                      <a:pt x="42" y="27"/>
                      <a:pt x="41" y="28"/>
                    </a:cubicBezTo>
                    <a:cubicBezTo>
                      <a:pt x="33" y="31"/>
                      <a:pt x="22" y="31"/>
                      <a:pt x="14" y="28"/>
                    </a:cubicBezTo>
                    <a:cubicBezTo>
                      <a:pt x="12" y="27"/>
                      <a:pt x="11" y="27"/>
                      <a:pt x="9" y="26"/>
                    </a:cubicBezTo>
                    <a:cubicBezTo>
                      <a:pt x="0" y="20"/>
                      <a:pt x="0" y="11"/>
                      <a:pt x="9" y="5"/>
                    </a:cubicBezTo>
                    <a:cubicBezTo>
                      <a:pt x="19" y="0"/>
                      <a:pt x="35" y="0"/>
                      <a:pt x="45" y="5"/>
                    </a:cubicBezTo>
                    <a:cubicBezTo>
                      <a:pt x="55" y="11"/>
                      <a:pt x="55" y="20"/>
                      <a:pt x="45" y="26"/>
                    </a:cubicBezTo>
                    <a:close/>
                  </a:path>
                </a:pathLst>
              </a:custGeom>
              <a:solidFill>
                <a:srgbClr val="144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4" name="Google Shape;1204;g17ab430885e_1_275"/>
              <p:cNvSpPr/>
              <p:nvPr/>
            </p:nvSpPr>
            <p:spPr>
              <a:xfrm>
                <a:off x="10606" y="7646"/>
                <a:ext cx="202" cy="156"/>
              </a:xfrm>
              <a:custGeom>
                <a:avLst/>
                <a:gdLst/>
                <a:ahLst/>
                <a:cxnLst/>
                <a:rect l="l" t="t" r="r" b="b"/>
                <a:pathLst>
                  <a:path w="202" h="156" extrusionOk="0">
                    <a:moveTo>
                      <a:pt x="121" y="0"/>
                    </a:moveTo>
                    <a:lnTo>
                      <a:pt x="202" y="20"/>
                    </a:lnTo>
                    <a:lnTo>
                      <a:pt x="202" y="140"/>
                    </a:lnTo>
                    <a:lnTo>
                      <a:pt x="121" y="125"/>
                    </a:lnTo>
                    <a:lnTo>
                      <a:pt x="0" y="156"/>
                    </a:lnTo>
                    <a:lnTo>
                      <a:pt x="0" y="35"/>
                    </a:lnTo>
                    <a:lnTo>
                      <a:pt x="121" y="0"/>
                    </a:lnTo>
                    <a:close/>
                  </a:path>
                </a:pathLst>
              </a:custGeom>
              <a:solidFill>
                <a:srgbClr val="144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5" name="Google Shape;1205;g17ab430885e_1_275"/>
              <p:cNvSpPr/>
              <p:nvPr/>
            </p:nvSpPr>
            <p:spPr>
              <a:xfrm>
                <a:off x="10808" y="7666"/>
                <a:ext cx="45" cy="196"/>
              </a:xfrm>
              <a:custGeom>
                <a:avLst/>
                <a:gdLst/>
                <a:ahLst/>
                <a:cxnLst/>
                <a:rect l="l" t="t" r="r" b="b"/>
                <a:pathLst>
                  <a:path w="45" h="196" extrusionOk="0">
                    <a:moveTo>
                      <a:pt x="45" y="75"/>
                    </a:moveTo>
                    <a:lnTo>
                      <a:pt x="45" y="196"/>
                    </a:lnTo>
                    <a:lnTo>
                      <a:pt x="0" y="120"/>
                    </a:lnTo>
                    <a:lnTo>
                      <a:pt x="0" y="0"/>
                    </a:lnTo>
                    <a:lnTo>
                      <a:pt x="45" y="75"/>
                    </a:lnTo>
                    <a:close/>
                  </a:path>
                </a:pathLst>
              </a:custGeom>
              <a:solidFill>
                <a:srgbClr val="144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6" name="Google Shape;1206;g17ab430885e_1_275"/>
              <p:cNvSpPr/>
              <p:nvPr/>
            </p:nvSpPr>
            <p:spPr>
              <a:xfrm>
                <a:off x="10425" y="7495"/>
                <a:ext cx="181" cy="307"/>
              </a:xfrm>
              <a:custGeom>
                <a:avLst/>
                <a:gdLst/>
                <a:ahLst/>
                <a:cxnLst/>
                <a:rect l="l" t="t" r="r" b="b"/>
                <a:pathLst>
                  <a:path w="181" h="307" extrusionOk="0">
                    <a:moveTo>
                      <a:pt x="131" y="110"/>
                    </a:moveTo>
                    <a:lnTo>
                      <a:pt x="106" y="141"/>
                    </a:lnTo>
                    <a:lnTo>
                      <a:pt x="181" y="186"/>
                    </a:lnTo>
                    <a:lnTo>
                      <a:pt x="181" y="307"/>
                    </a:lnTo>
                    <a:lnTo>
                      <a:pt x="106" y="266"/>
                    </a:lnTo>
                    <a:lnTo>
                      <a:pt x="106" y="146"/>
                    </a:lnTo>
                    <a:lnTo>
                      <a:pt x="0" y="120"/>
                    </a:lnTo>
                    <a:lnTo>
                      <a:pt x="0" y="60"/>
                    </a:lnTo>
                    <a:lnTo>
                      <a:pt x="0" y="0"/>
                    </a:lnTo>
                    <a:lnTo>
                      <a:pt x="131" y="25"/>
                    </a:lnTo>
                    <a:lnTo>
                      <a:pt x="131" y="110"/>
                    </a:lnTo>
                    <a:close/>
                  </a:path>
                </a:pathLst>
              </a:custGeom>
              <a:solidFill>
                <a:srgbClr val="144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7" name="Google Shape;1207;g17ab430885e_1_275"/>
              <p:cNvSpPr/>
              <p:nvPr/>
            </p:nvSpPr>
            <p:spPr>
              <a:xfrm>
                <a:off x="10531" y="7289"/>
                <a:ext cx="55" cy="120"/>
              </a:xfrm>
              <a:custGeom>
                <a:avLst/>
                <a:gdLst/>
                <a:ahLst/>
                <a:cxnLst/>
                <a:rect l="l" t="t" r="r" b="b"/>
                <a:pathLst>
                  <a:path w="55" h="120" extrusionOk="0">
                    <a:moveTo>
                      <a:pt x="25" y="115"/>
                    </a:moveTo>
                    <a:lnTo>
                      <a:pt x="0" y="120"/>
                    </a:lnTo>
                    <a:lnTo>
                      <a:pt x="0" y="0"/>
                    </a:lnTo>
                    <a:lnTo>
                      <a:pt x="55" y="75"/>
                    </a:lnTo>
                    <a:lnTo>
                      <a:pt x="25" y="115"/>
                    </a:lnTo>
                    <a:close/>
                  </a:path>
                </a:pathLst>
              </a:custGeom>
              <a:solidFill>
                <a:srgbClr val="144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8" name="Google Shape;1208;g17ab430885e_1_275"/>
              <p:cNvSpPr/>
              <p:nvPr/>
            </p:nvSpPr>
            <p:spPr>
              <a:xfrm>
                <a:off x="10853" y="7646"/>
                <a:ext cx="353" cy="216"/>
              </a:xfrm>
              <a:custGeom>
                <a:avLst/>
                <a:gdLst/>
                <a:ahLst/>
                <a:cxnLst/>
                <a:rect l="l" t="t" r="r" b="b"/>
                <a:pathLst>
                  <a:path w="353" h="216" extrusionOk="0">
                    <a:moveTo>
                      <a:pt x="106" y="95"/>
                    </a:moveTo>
                    <a:lnTo>
                      <a:pt x="151" y="20"/>
                    </a:lnTo>
                    <a:lnTo>
                      <a:pt x="227" y="0"/>
                    </a:lnTo>
                    <a:lnTo>
                      <a:pt x="232" y="0"/>
                    </a:lnTo>
                    <a:lnTo>
                      <a:pt x="353" y="35"/>
                    </a:lnTo>
                    <a:lnTo>
                      <a:pt x="353" y="156"/>
                    </a:lnTo>
                    <a:lnTo>
                      <a:pt x="227" y="125"/>
                    </a:lnTo>
                    <a:lnTo>
                      <a:pt x="151" y="140"/>
                    </a:lnTo>
                    <a:lnTo>
                      <a:pt x="106" y="216"/>
                    </a:lnTo>
                    <a:lnTo>
                      <a:pt x="0" y="216"/>
                    </a:lnTo>
                    <a:lnTo>
                      <a:pt x="0" y="95"/>
                    </a:lnTo>
                    <a:lnTo>
                      <a:pt x="106" y="95"/>
                    </a:lnTo>
                    <a:close/>
                  </a:path>
                </a:pathLst>
              </a:custGeom>
              <a:solidFill>
                <a:srgbClr val="144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09" name="Google Shape;1209;g17ab430885e_1_275"/>
              <p:cNvSpPr/>
              <p:nvPr/>
            </p:nvSpPr>
            <p:spPr>
              <a:xfrm>
                <a:off x="11206" y="7495"/>
                <a:ext cx="176" cy="307"/>
              </a:xfrm>
              <a:custGeom>
                <a:avLst/>
                <a:gdLst/>
                <a:ahLst/>
                <a:cxnLst/>
                <a:rect l="l" t="t" r="r" b="b"/>
                <a:pathLst>
                  <a:path w="176" h="307" extrusionOk="0">
                    <a:moveTo>
                      <a:pt x="75" y="141"/>
                    </a:moveTo>
                    <a:lnTo>
                      <a:pt x="45" y="110"/>
                    </a:lnTo>
                    <a:lnTo>
                      <a:pt x="15" y="70"/>
                    </a:lnTo>
                    <a:lnTo>
                      <a:pt x="45" y="25"/>
                    </a:lnTo>
                    <a:lnTo>
                      <a:pt x="176" y="0"/>
                    </a:lnTo>
                    <a:lnTo>
                      <a:pt x="176" y="120"/>
                    </a:lnTo>
                    <a:lnTo>
                      <a:pt x="75" y="146"/>
                    </a:lnTo>
                    <a:lnTo>
                      <a:pt x="75" y="266"/>
                    </a:lnTo>
                    <a:lnTo>
                      <a:pt x="0" y="307"/>
                    </a:lnTo>
                    <a:lnTo>
                      <a:pt x="0" y="186"/>
                    </a:lnTo>
                    <a:lnTo>
                      <a:pt x="75" y="141"/>
                    </a:lnTo>
                    <a:close/>
                  </a:path>
                </a:pathLst>
              </a:custGeom>
              <a:solidFill>
                <a:srgbClr val="144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0" name="Google Shape;1210;g17ab430885e_1_275"/>
              <p:cNvSpPr/>
              <p:nvPr/>
            </p:nvSpPr>
            <p:spPr>
              <a:xfrm>
                <a:off x="11221" y="7294"/>
                <a:ext cx="55" cy="115"/>
              </a:xfrm>
              <a:custGeom>
                <a:avLst/>
                <a:gdLst/>
                <a:ahLst/>
                <a:cxnLst/>
                <a:rect l="l" t="t" r="r" b="b"/>
                <a:pathLst>
                  <a:path w="55" h="115" extrusionOk="0">
                    <a:moveTo>
                      <a:pt x="55" y="115"/>
                    </a:moveTo>
                    <a:lnTo>
                      <a:pt x="30" y="110"/>
                    </a:lnTo>
                    <a:lnTo>
                      <a:pt x="0" y="70"/>
                    </a:lnTo>
                    <a:lnTo>
                      <a:pt x="55" y="0"/>
                    </a:lnTo>
                    <a:lnTo>
                      <a:pt x="55" y="25"/>
                    </a:lnTo>
                    <a:lnTo>
                      <a:pt x="55" y="115"/>
                    </a:lnTo>
                    <a:close/>
                  </a:path>
                </a:pathLst>
              </a:custGeom>
              <a:solidFill>
                <a:srgbClr val="144E4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1" name="Google Shape;1211;g17ab430885e_1_275"/>
              <p:cNvSpPr/>
              <p:nvPr/>
            </p:nvSpPr>
            <p:spPr>
              <a:xfrm>
                <a:off x="11276" y="7319"/>
                <a:ext cx="71" cy="105"/>
              </a:xfrm>
              <a:custGeom>
                <a:avLst/>
                <a:gdLst/>
                <a:ahLst/>
                <a:cxnLst/>
                <a:rect l="l" t="t" r="r" b="b"/>
                <a:pathLst>
                  <a:path w="71" h="105" extrusionOk="0">
                    <a:moveTo>
                      <a:pt x="5" y="90"/>
                    </a:moveTo>
                    <a:lnTo>
                      <a:pt x="0" y="90"/>
                    </a:lnTo>
                    <a:lnTo>
                      <a:pt x="0" y="0"/>
                    </a:lnTo>
                    <a:lnTo>
                      <a:pt x="71" y="15"/>
                    </a:lnTo>
                    <a:lnTo>
                      <a:pt x="71" y="105"/>
                    </a:lnTo>
                    <a:lnTo>
                      <a:pt x="5" y="90"/>
                    </a:ln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2" name="Google Shape;1212;g17ab430885e_1_275"/>
              <p:cNvSpPr/>
              <p:nvPr/>
            </p:nvSpPr>
            <p:spPr>
              <a:xfrm>
                <a:off x="10425" y="7188"/>
                <a:ext cx="957" cy="553"/>
              </a:xfrm>
              <a:custGeom>
                <a:avLst/>
                <a:gdLst/>
                <a:ahLst/>
                <a:cxnLst/>
                <a:rect l="l" t="t" r="r" b="b"/>
                <a:pathLst>
                  <a:path w="190" h="110" extrusionOk="0">
                    <a:moveTo>
                      <a:pt x="141" y="15"/>
                    </a:moveTo>
                    <a:cubicBezTo>
                      <a:pt x="135" y="17"/>
                      <a:pt x="135" y="17"/>
                      <a:pt x="135" y="17"/>
                    </a:cubicBezTo>
                    <a:cubicBezTo>
                      <a:pt x="130" y="18"/>
                      <a:pt x="130" y="18"/>
                      <a:pt x="130" y="18"/>
                    </a:cubicBezTo>
                    <a:cubicBezTo>
                      <a:pt x="115" y="15"/>
                      <a:pt x="115" y="15"/>
                      <a:pt x="115" y="15"/>
                    </a:cubicBezTo>
                    <a:cubicBezTo>
                      <a:pt x="106" y="0"/>
                      <a:pt x="106" y="0"/>
                      <a:pt x="106" y="0"/>
                    </a:cubicBezTo>
                    <a:cubicBezTo>
                      <a:pt x="85" y="0"/>
                      <a:pt x="85" y="0"/>
                      <a:pt x="85" y="0"/>
                    </a:cubicBezTo>
                    <a:cubicBezTo>
                      <a:pt x="76" y="15"/>
                      <a:pt x="76" y="15"/>
                      <a:pt x="76" y="15"/>
                    </a:cubicBezTo>
                    <a:cubicBezTo>
                      <a:pt x="60" y="18"/>
                      <a:pt x="60" y="18"/>
                      <a:pt x="60" y="18"/>
                    </a:cubicBezTo>
                    <a:cubicBezTo>
                      <a:pt x="36" y="12"/>
                      <a:pt x="36" y="12"/>
                      <a:pt x="36" y="12"/>
                    </a:cubicBezTo>
                    <a:cubicBezTo>
                      <a:pt x="21" y="20"/>
                      <a:pt x="21" y="20"/>
                      <a:pt x="21" y="20"/>
                    </a:cubicBezTo>
                    <a:cubicBezTo>
                      <a:pt x="32" y="35"/>
                      <a:pt x="32" y="35"/>
                      <a:pt x="32" y="35"/>
                    </a:cubicBezTo>
                    <a:cubicBezTo>
                      <a:pt x="26" y="43"/>
                      <a:pt x="26" y="43"/>
                      <a:pt x="26" y="43"/>
                    </a:cubicBezTo>
                    <a:cubicBezTo>
                      <a:pt x="21" y="44"/>
                      <a:pt x="21" y="44"/>
                      <a:pt x="21" y="44"/>
                    </a:cubicBezTo>
                    <a:cubicBezTo>
                      <a:pt x="0" y="49"/>
                      <a:pt x="0" y="49"/>
                      <a:pt x="0" y="49"/>
                    </a:cubicBezTo>
                    <a:cubicBezTo>
                      <a:pt x="0" y="61"/>
                      <a:pt x="0" y="61"/>
                      <a:pt x="0" y="61"/>
                    </a:cubicBezTo>
                    <a:cubicBezTo>
                      <a:pt x="26" y="66"/>
                      <a:pt x="26" y="66"/>
                      <a:pt x="26" y="66"/>
                    </a:cubicBezTo>
                    <a:cubicBezTo>
                      <a:pt x="26" y="83"/>
                      <a:pt x="26" y="83"/>
                      <a:pt x="26" y="83"/>
                    </a:cubicBezTo>
                    <a:cubicBezTo>
                      <a:pt x="21" y="89"/>
                      <a:pt x="21" y="89"/>
                      <a:pt x="21" y="89"/>
                    </a:cubicBezTo>
                    <a:cubicBezTo>
                      <a:pt x="36" y="98"/>
                      <a:pt x="36" y="98"/>
                      <a:pt x="36" y="98"/>
                    </a:cubicBezTo>
                    <a:cubicBezTo>
                      <a:pt x="60" y="91"/>
                      <a:pt x="60" y="91"/>
                      <a:pt x="60" y="91"/>
                    </a:cubicBezTo>
                    <a:cubicBezTo>
                      <a:pt x="76" y="95"/>
                      <a:pt x="76" y="95"/>
                      <a:pt x="76" y="95"/>
                    </a:cubicBezTo>
                    <a:cubicBezTo>
                      <a:pt x="85" y="110"/>
                      <a:pt x="85" y="110"/>
                      <a:pt x="85" y="110"/>
                    </a:cubicBezTo>
                    <a:cubicBezTo>
                      <a:pt x="106" y="110"/>
                      <a:pt x="106" y="110"/>
                      <a:pt x="106" y="110"/>
                    </a:cubicBezTo>
                    <a:cubicBezTo>
                      <a:pt x="115" y="95"/>
                      <a:pt x="115" y="95"/>
                      <a:pt x="115" y="95"/>
                    </a:cubicBezTo>
                    <a:cubicBezTo>
                      <a:pt x="130" y="91"/>
                      <a:pt x="130" y="91"/>
                      <a:pt x="130" y="91"/>
                    </a:cubicBezTo>
                    <a:cubicBezTo>
                      <a:pt x="130" y="91"/>
                      <a:pt x="130" y="91"/>
                      <a:pt x="130" y="91"/>
                    </a:cubicBezTo>
                    <a:cubicBezTo>
                      <a:pt x="131" y="91"/>
                      <a:pt x="131" y="91"/>
                      <a:pt x="131" y="91"/>
                    </a:cubicBezTo>
                    <a:cubicBezTo>
                      <a:pt x="155" y="98"/>
                      <a:pt x="155" y="98"/>
                      <a:pt x="155" y="98"/>
                    </a:cubicBezTo>
                    <a:cubicBezTo>
                      <a:pt x="170" y="89"/>
                      <a:pt x="170" y="89"/>
                      <a:pt x="170" y="89"/>
                    </a:cubicBezTo>
                    <a:cubicBezTo>
                      <a:pt x="164" y="83"/>
                      <a:pt x="164" y="83"/>
                      <a:pt x="164" y="83"/>
                    </a:cubicBezTo>
                    <a:cubicBezTo>
                      <a:pt x="158" y="75"/>
                      <a:pt x="158" y="75"/>
                      <a:pt x="158" y="75"/>
                    </a:cubicBezTo>
                    <a:cubicBezTo>
                      <a:pt x="164" y="66"/>
                      <a:pt x="164" y="66"/>
                      <a:pt x="164" y="66"/>
                    </a:cubicBezTo>
                    <a:cubicBezTo>
                      <a:pt x="190" y="61"/>
                      <a:pt x="190" y="61"/>
                      <a:pt x="190" y="61"/>
                    </a:cubicBezTo>
                    <a:cubicBezTo>
                      <a:pt x="190" y="49"/>
                      <a:pt x="190" y="49"/>
                      <a:pt x="190" y="49"/>
                    </a:cubicBezTo>
                    <a:cubicBezTo>
                      <a:pt x="190" y="49"/>
                      <a:pt x="190" y="49"/>
                      <a:pt x="190" y="49"/>
                    </a:cubicBezTo>
                    <a:cubicBezTo>
                      <a:pt x="183" y="47"/>
                      <a:pt x="183" y="47"/>
                      <a:pt x="183" y="47"/>
                    </a:cubicBezTo>
                    <a:cubicBezTo>
                      <a:pt x="170" y="44"/>
                      <a:pt x="170" y="44"/>
                      <a:pt x="170" y="44"/>
                    </a:cubicBezTo>
                    <a:cubicBezTo>
                      <a:pt x="169" y="44"/>
                      <a:pt x="169" y="44"/>
                      <a:pt x="169" y="44"/>
                    </a:cubicBezTo>
                    <a:cubicBezTo>
                      <a:pt x="164" y="43"/>
                      <a:pt x="164" y="43"/>
                      <a:pt x="164" y="43"/>
                    </a:cubicBezTo>
                    <a:cubicBezTo>
                      <a:pt x="158" y="35"/>
                      <a:pt x="158" y="35"/>
                      <a:pt x="158" y="35"/>
                    </a:cubicBezTo>
                    <a:cubicBezTo>
                      <a:pt x="169" y="21"/>
                      <a:pt x="169" y="21"/>
                      <a:pt x="169" y="21"/>
                    </a:cubicBezTo>
                    <a:cubicBezTo>
                      <a:pt x="169" y="20"/>
                      <a:pt x="169" y="20"/>
                      <a:pt x="169" y="20"/>
                    </a:cubicBezTo>
                    <a:cubicBezTo>
                      <a:pt x="161" y="15"/>
                      <a:pt x="161" y="15"/>
                      <a:pt x="161" y="15"/>
                    </a:cubicBezTo>
                    <a:cubicBezTo>
                      <a:pt x="155" y="12"/>
                      <a:pt x="155" y="12"/>
                      <a:pt x="155" y="12"/>
                    </a:cubicBezTo>
                    <a:lnTo>
                      <a:pt x="141" y="15"/>
                    </a:lnTo>
                    <a:close/>
                    <a:moveTo>
                      <a:pt x="113" y="44"/>
                    </a:moveTo>
                    <a:cubicBezTo>
                      <a:pt x="123" y="50"/>
                      <a:pt x="123" y="59"/>
                      <a:pt x="113" y="65"/>
                    </a:cubicBezTo>
                    <a:cubicBezTo>
                      <a:pt x="112" y="66"/>
                      <a:pt x="110" y="66"/>
                      <a:pt x="109" y="67"/>
                    </a:cubicBezTo>
                    <a:cubicBezTo>
                      <a:pt x="101" y="70"/>
                      <a:pt x="90" y="70"/>
                      <a:pt x="82" y="67"/>
                    </a:cubicBezTo>
                    <a:cubicBezTo>
                      <a:pt x="80" y="66"/>
                      <a:pt x="79" y="66"/>
                      <a:pt x="77" y="65"/>
                    </a:cubicBezTo>
                    <a:cubicBezTo>
                      <a:pt x="68" y="59"/>
                      <a:pt x="68" y="50"/>
                      <a:pt x="77" y="44"/>
                    </a:cubicBezTo>
                    <a:cubicBezTo>
                      <a:pt x="87" y="39"/>
                      <a:pt x="103" y="39"/>
                      <a:pt x="113" y="44"/>
                    </a:cubicBezTo>
                    <a:close/>
                  </a:path>
                </a:pathLst>
              </a:custGeom>
              <a:solidFill>
                <a:srgbClr val="2A9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3" name="Google Shape;1213;g17ab430885e_1_275"/>
              <p:cNvSpPr/>
              <p:nvPr/>
            </p:nvSpPr>
            <p:spPr>
              <a:xfrm>
                <a:off x="11105" y="6942"/>
                <a:ext cx="685" cy="392"/>
              </a:xfrm>
              <a:custGeom>
                <a:avLst/>
                <a:gdLst/>
                <a:ahLst/>
                <a:cxnLst/>
                <a:rect l="l" t="t" r="r" b="b"/>
                <a:pathLst>
                  <a:path w="136" h="78" extrusionOk="0">
                    <a:moveTo>
                      <a:pt x="103" y="4"/>
                    </a:moveTo>
                    <a:cubicBezTo>
                      <a:pt x="89" y="0"/>
                      <a:pt x="89" y="0"/>
                      <a:pt x="89" y="0"/>
                    </a:cubicBezTo>
                    <a:cubicBezTo>
                      <a:pt x="75" y="9"/>
                      <a:pt x="75" y="9"/>
                      <a:pt x="75" y="9"/>
                    </a:cubicBezTo>
                    <a:cubicBezTo>
                      <a:pt x="63" y="9"/>
                      <a:pt x="63" y="9"/>
                      <a:pt x="63" y="9"/>
                    </a:cubicBezTo>
                    <a:cubicBezTo>
                      <a:pt x="49" y="0"/>
                      <a:pt x="49" y="0"/>
                      <a:pt x="49" y="0"/>
                    </a:cubicBezTo>
                    <a:cubicBezTo>
                      <a:pt x="35" y="3"/>
                      <a:pt x="35" y="3"/>
                      <a:pt x="35" y="3"/>
                    </a:cubicBezTo>
                    <a:cubicBezTo>
                      <a:pt x="36" y="15"/>
                      <a:pt x="36" y="15"/>
                      <a:pt x="36" y="15"/>
                    </a:cubicBezTo>
                    <a:cubicBezTo>
                      <a:pt x="27" y="20"/>
                      <a:pt x="27" y="20"/>
                      <a:pt x="27" y="20"/>
                    </a:cubicBezTo>
                    <a:cubicBezTo>
                      <a:pt x="7" y="19"/>
                      <a:pt x="7" y="19"/>
                      <a:pt x="7" y="19"/>
                    </a:cubicBezTo>
                    <a:cubicBezTo>
                      <a:pt x="1" y="27"/>
                      <a:pt x="1" y="27"/>
                      <a:pt x="1" y="27"/>
                    </a:cubicBezTo>
                    <a:cubicBezTo>
                      <a:pt x="16" y="35"/>
                      <a:pt x="16" y="35"/>
                      <a:pt x="16" y="35"/>
                    </a:cubicBezTo>
                    <a:cubicBezTo>
                      <a:pt x="15" y="42"/>
                      <a:pt x="15" y="42"/>
                      <a:pt x="15" y="42"/>
                    </a:cubicBezTo>
                    <a:cubicBezTo>
                      <a:pt x="1" y="50"/>
                      <a:pt x="1" y="50"/>
                      <a:pt x="1" y="50"/>
                    </a:cubicBezTo>
                    <a:cubicBezTo>
                      <a:pt x="0" y="50"/>
                      <a:pt x="0" y="50"/>
                      <a:pt x="0" y="50"/>
                    </a:cubicBezTo>
                    <a:cubicBezTo>
                      <a:pt x="6" y="58"/>
                      <a:pt x="6" y="58"/>
                      <a:pt x="6" y="58"/>
                    </a:cubicBezTo>
                    <a:cubicBezTo>
                      <a:pt x="26" y="58"/>
                      <a:pt x="26" y="58"/>
                      <a:pt x="26" y="58"/>
                    </a:cubicBezTo>
                    <a:cubicBezTo>
                      <a:pt x="35" y="63"/>
                      <a:pt x="35" y="63"/>
                      <a:pt x="35" y="63"/>
                    </a:cubicBezTo>
                    <a:cubicBezTo>
                      <a:pt x="34" y="69"/>
                      <a:pt x="34" y="69"/>
                      <a:pt x="34" y="69"/>
                    </a:cubicBezTo>
                    <a:cubicBezTo>
                      <a:pt x="34" y="70"/>
                      <a:pt x="34" y="70"/>
                      <a:pt x="34" y="70"/>
                    </a:cubicBezTo>
                    <a:cubicBezTo>
                      <a:pt x="34" y="75"/>
                      <a:pt x="34" y="75"/>
                      <a:pt x="34" y="75"/>
                    </a:cubicBezTo>
                    <a:cubicBezTo>
                      <a:pt x="48" y="78"/>
                      <a:pt x="48" y="78"/>
                      <a:pt x="48" y="78"/>
                    </a:cubicBezTo>
                    <a:cubicBezTo>
                      <a:pt x="61" y="70"/>
                      <a:pt x="61" y="70"/>
                      <a:pt x="61" y="70"/>
                    </a:cubicBezTo>
                    <a:cubicBezTo>
                      <a:pt x="74" y="70"/>
                      <a:pt x="74" y="70"/>
                      <a:pt x="74" y="70"/>
                    </a:cubicBezTo>
                    <a:cubicBezTo>
                      <a:pt x="87" y="78"/>
                      <a:pt x="87" y="78"/>
                      <a:pt x="87" y="78"/>
                    </a:cubicBezTo>
                    <a:cubicBezTo>
                      <a:pt x="102" y="75"/>
                      <a:pt x="102" y="75"/>
                      <a:pt x="102" y="75"/>
                    </a:cubicBezTo>
                    <a:cubicBezTo>
                      <a:pt x="101" y="64"/>
                      <a:pt x="101" y="64"/>
                      <a:pt x="101" y="64"/>
                    </a:cubicBezTo>
                    <a:cubicBezTo>
                      <a:pt x="109" y="59"/>
                      <a:pt x="109" y="59"/>
                      <a:pt x="109" y="59"/>
                    </a:cubicBezTo>
                    <a:cubicBezTo>
                      <a:pt x="130" y="59"/>
                      <a:pt x="130" y="59"/>
                      <a:pt x="130" y="59"/>
                    </a:cubicBezTo>
                    <a:cubicBezTo>
                      <a:pt x="136" y="51"/>
                      <a:pt x="136" y="51"/>
                      <a:pt x="136" y="51"/>
                    </a:cubicBezTo>
                    <a:cubicBezTo>
                      <a:pt x="121" y="43"/>
                      <a:pt x="121" y="43"/>
                      <a:pt x="121" y="43"/>
                    </a:cubicBezTo>
                    <a:cubicBezTo>
                      <a:pt x="121" y="36"/>
                      <a:pt x="121" y="36"/>
                      <a:pt x="121" y="36"/>
                    </a:cubicBezTo>
                    <a:cubicBezTo>
                      <a:pt x="136" y="28"/>
                      <a:pt x="136" y="28"/>
                      <a:pt x="136" y="28"/>
                    </a:cubicBezTo>
                    <a:cubicBezTo>
                      <a:pt x="130" y="20"/>
                      <a:pt x="130" y="20"/>
                      <a:pt x="130" y="20"/>
                    </a:cubicBezTo>
                    <a:cubicBezTo>
                      <a:pt x="110" y="20"/>
                      <a:pt x="110" y="20"/>
                      <a:pt x="110" y="20"/>
                    </a:cubicBezTo>
                    <a:cubicBezTo>
                      <a:pt x="103" y="16"/>
                      <a:pt x="103" y="16"/>
                      <a:pt x="103" y="16"/>
                    </a:cubicBezTo>
                    <a:cubicBezTo>
                      <a:pt x="102" y="15"/>
                      <a:pt x="102" y="15"/>
                      <a:pt x="102" y="15"/>
                    </a:cubicBezTo>
                    <a:lnTo>
                      <a:pt x="103" y="4"/>
                    </a:lnTo>
                    <a:close/>
                    <a:moveTo>
                      <a:pt x="85" y="35"/>
                    </a:moveTo>
                    <a:cubicBezTo>
                      <a:pt x="89" y="41"/>
                      <a:pt x="85" y="47"/>
                      <a:pt x="75" y="49"/>
                    </a:cubicBezTo>
                    <a:cubicBezTo>
                      <a:pt x="66" y="51"/>
                      <a:pt x="55" y="49"/>
                      <a:pt x="51" y="43"/>
                    </a:cubicBezTo>
                    <a:cubicBezTo>
                      <a:pt x="47" y="38"/>
                      <a:pt x="52" y="31"/>
                      <a:pt x="61" y="29"/>
                    </a:cubicBezTo>
                    <a:cubicBezTo>
                      <a:pt x="71" y="27"/>
                      <a:pt x="82" y="30"/>
                      <a:pt x="85" y="35"/>
                    </a:cubicBezTo>
                    <a:close/>
                  </a:path>
                </a:pathLst>
              </a:custGeom>
              <a:solidFill>
                <a:srgbClr val="E76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4" name="Google Shape;1214;g17ab430885e_1_275"/>
              <p:cNvSpPr/>
              <p:nvPr/>
            </p:nvSpPr>
            <p:spPr>
              <a:xfrm>
                <a:off x="7479" y="2215"/>
                <a:ext cx="600" cy="1800"/>
              </a:xfrm>
              <a:prstGeom prst="rect">
                <a:avLst/>
              </a:prstGeom>
              <a:solidFill>
                <a:srgbClr val="E5F5F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5" name="Google Shape;1215;g17ab430885e_1_275"/>
              <p:cNvSpPr/>
              <p:nvPr/>
            </p:nvSpPr>
            <p:spPr>
              <a:xfrm>
                <a:off x="7716" y="2712"/>
                <a:ext cx="257" cy="1227"/>
              </a:xfrm>
              <a:custGeom>
                <a:avLst/>
                <a:gdLst/>
                <a:ahLst/>
                <a:cxnLst/>
                <a:rect l="l" t="t" r="r" b="b"/>
                <a:pathLst>
                  <a:path w="51" h="244" extrusionOk="0">
                    <a:moveTo>
                      <a:pt x="17" y="166"/>
                    </a:moveTo>
                    <a:cubicBezTo>
                      <a:pt x="0" y="244"/>
                      <a:pt x="0" y="244"/>
                      <a:pt x="0" y="244"/>
                    </a:cubicBezTo>
                    <a:cubicBezTo>
                      <a:pt x="9" y="243"/>
                      <a:pt x="9" y="243"/>
                      <a:pt x="9" y="243"/>
                    </a:cubicBezTo>
                    <a:cubicBezTo>
                      <a:pt x="21" y="185"/>
                      <a:pt x="21" y="185"/>
                      <a:pt x="21" y="185"/>
                    </a:cubicBezTo>
                    <a:cubicBezTo>
                      <a:pt x="17" y="166"/>
                      <a:pt x="17" y="166"/>
                      <a:pt x="17" y="166"/>
                    </a:cubicBezTo>
                    <a:moveTo>
                      <a:pt x="51" y="0"/>
                    </a:moveTo>
                    <a:cubicBezTo>
                      <a:pt x="49" y="7"/>
                      <a:pt x="49" y="7"/>
                      <a:pt x="49" y="7"/>
                    </a:cubicBezTo>
                    <a:cubicBezTo>
                      <a:pt x="50" y="8"/>
                      <a:pt x="50" y="8"/>
                      <a:pt x="51" y="8"/>
                    </a:cubicBezTo>
                    <a:cubicBezTo>
                      <a:pt x="51" y="0"/>
                      <a:pt x="51" y="0"/>
                      <a:pt x="51" y="0"/>
                    </a:cubicBezTo>
                  </a:path>
                </a:pathLst>
              </a:custGeom>
              <a:solidFill>
                <a:srgbClr val="F8FD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6" name="Google Shape;1216;g17ab430885e_1_275"/>
              <p:cNvSpPr/>
              <p:nvPr/>
            </p:nvSpPr>
            <p:spPr>
              <a:xfrm>
                <a:off x="7565" y="2225"/>
                <a:ext cx="408" cy="1745"/>
              </a:xfrm>
              <a:custGeom>
                <a:avLst/>
                <a:gdLst/>
                <a:ahLst/>
                <a:cxnLst/>
                <a:rect l="l" t="t" r="r" b="b"/>
                <a:pathLst>
                  <a:path w="81" h="347" extrusionOk="0">
                    <a:moveTo>
                      <a:pt x="24" y="238"/>
                    </a:moveTo>
                    <a:cubicBezTo>
                      <a:pt x="24" y="239"/>
                      <a:pt x="24" y="239"/>
                      <a:pt x="24" y="239"/>
                    </a:cubicBezTo>
                    <a:cubicBezTo>
                      <a:pt x="24" y="240"/>
                      <a:pt x="24" y="240"/>
                      <a:pt x="24" y="240"/>
                    </a:cubicBezTo>
                    <a:cubicBezTo>
                      <a:pt x="24" y="241"/>
                      <a:pt x="24" y="241"/>
                      <a:pt x="24" y="242"/>
                    </a:cubicBezTo>
                    <a:cubicBezTo>
                      <a:pt x="24" y="243"/>
                      <a:pt x="23" y="243"/>
                      <a:pt x="23" y="243"/>
                    </a:cubicBezTo>
                    <a:cubicBezTo>
                      <a:pt x="0" y="347"/>
                      <a:pt x="0" y="347"/>
                      <a:pt x="0" y="347"/>
                    </a:cubicBezTo>
                    <a:cubicBezTo>
                      <a:pt x="21" y="343"/>
                      <a:pt x="21" y="343"/>
                      <a:pt x="21" y="343"/>
                    </a:cubicBezTo>
                    <a:cubicBezTo>
                      <a:pt x="39" y="257"/>
                      <a:pt x="39" y="257"/>
                      <a:pt x="39" y="257"/>
                    </a:cubicBezTo>
                    <a:cubicBezTo>
                      <a:pt x="32" y="252"/>
                      <a:pt x="27" y="246"/>
                      <a:pt x="24" y="239"/>
                    </a:cubicBezTo>
                    <a:cubicBezTo>
                      <a:pt x="24" y="239"/>
                      <a:pt x="24" y="239"/>
                      <a:pt x="24" y="239"/>
                    </a:cubicBezTo>
                    <a:cubicBezTo>
                      <a:pt x="24" y="238"/>
                      <a:pt x="24" y="238"/>
                      <a:pt x="24" y="238"/>
                    </a:cubicBezTo>
                    <a:moveTo>
                      <a:pt x="81" y="0"/>
                    </a:moveTo>
                    <a:cubicBezTo>
                      <a:pt x="76" y="1"/>
                      <a:pt x="76" y="1"/>
                      <a:pt x="76" y="1"/>
                    </a:cubicBezTo>
                    <a:cubicBezTo>
                      <a:pt x="56" y="91"/>
                      <a:pt x="56" y="91"/>
                      <a:pt x="56" y="91"/>
                    </a:cubicBezTo>
                    <a:cubicBezTo>
                      <a:pt x="57" y="91"/>
                      <a:pt x="57" y="91"/>
                      <a:pt x="57" y="91"/>
                    </a:cubicBezTo>
                    <a:cubicBezTo>
                      <a:pt x="63" y="94"/>
                      <a:pt x="68" y="96"/>
                      <a:pt x="72" y="99"/>
                    </a:cubicBezTo>
                    <a:cubicBezTo>
                      <a:pt x="81" y="60"/>
                      <a:pt x="81" y="60"/>
                      <a:pt x="81" y="60"/>
                    </a:cubicBezTo>
                    <a:cubicBezTo>
                      <a:pt x="81" y="0"/>
                      <a:pt x="81" y="0"/>
                      <a:pt x="81" y="0"/>
                    </a:cubicBezTo>
                  </a:path>
                </a:pathLst>
              </a:custGeom>
              <a:solidFill>
                <a:srgbClr val="F8FDF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7" name="Google Shape;1217;g17ab430885e_1_275"/>
              <p:cNvSpPr/>
              <p:nvPr/>
            </p:nvSpPr>
            <p:spPr>
              <a:xfrm>
                <a:off x="7973" y="2184"/>
                <a:ext cx="25" cy="1776"/>
              </a:xfrm>
              <a:custGeom>
                <a:avLst/>
                <a:gdLst/>
                <a:ahLst/>
                <a:cxnLst/>
                <a:rect l="l" t="t" r="r" b="b"/>
                <a:pathLst>
                  <a:path w="25" h="1776" extrusionOk="0">
                    <a:moveTo>
                      <a:pt x="25" y="1776"/>
                    </a:moveTo>
                    <a:lnTo>
                      <a:pt x="0" y="1750"/>
                    </a:lnTo>
                    <a:lnTo>
                      <a:pt x="0" y="0"/>
                    </a:lnTo>
                    <a:lnTo>
                      <a:pt x="25" y="26"/>
                    </a:lnTo>
                    <a:lnTo>
                      <a:pt x="25" y="177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8" name="Google Shape;1218;g17ab430885e_1_275"/>
              <p:cNvSpPr/>
              <p:nvPr/>
            </p:nvSpPr>
            <p:spPr>
              <a:xfrm>
                <a:off x="7973" y="2184"/>
                <a:ext cx="25" cy="1776"/>
              </a:xfrm>
              <a:custGeom>
                <a:avLst/>
                <a:gdLst/>
                <a:ahLst/>
                <a:cxnLst/>
                <a:rect l="l" t="t" r="r" b="b"/>
                <a:pathLst>
                  <a:path w="25" h="1776" extrusionOk="0">
                    <a:moveTo>
                      <a:pt x="25" y="1776"/>
                    </a:moveTo>
                    <a:lnTo>
                      <a:pt x="0" y="1750"/>
                    </a:lnTo>
                    <a:lnTo>
                      <a:pt x="0" y="0"/>
                    </a:lnTo>
                    <a:lnTo>
                      <a:pt x="25" y="26"/>
                    </a:lnTo>
                    <a:lnTo>
                      <a:pt x="25" y="177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19" name="Google Shape;1219;g17ab430885e_1_275"/>
              <p:cNvSpPr/>
              <p:nvPr/>
            </p:nvSpPr>
            <p:spPr>
              <a:xfrm>
                <a:off x="7439" y="3874"/>
                <a:ext cx="559" cy="126"/>
              </a:xfrm>
              <a:custGeom>
                <a:avLst/>
                <a:gdLst/>
                <a:ahLst/>
                <a:cxnLst/>
                <a:rect l="l" t="t" r="r" b="b"/>
                <a:pathLst>
                  <a:path w="559" h="126" extrusionOk="0">
                    <a:moveTo>
                      <a:pt x="25" y="126"/>
                    </a:moveTo>
                    <a:lnTo>
                      <a:pt x="0" y="101"/>
                    </a:lnTo>
                    <a:lnTo>
                      <a:pt x="534" y="0"/>
                    </a:lnTo>
                    <a:lnTo>
                      <a:pt x="559" y="25"/>
                    </a:lnTo>
                    <a:lnTo>
                      <a:pt x="25" y="12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0" name="Google Shape;1220;g17ab430885e_1_275"/>
              <p:cNvSpPr/>
              <p:nvPr/>
            </p:nvSpPr>
            <p:spPr>
              <a:xfrm>
                <a:off x="7998" y="2134"/>
                <a:ext cx="35" cy="1831"/>
              </a:xfrm>
              <a:custGeom>
                <a:avLst/>
                <a:gdLst/>
                <a:ahLst/>
                <a:cxnLst/>
                <a:rect l="l" t="t" r="r" b="b"/>
                <a:pathLst>
                  <a:path w="35" h="1831" extrusionOk="0">
                    <a:moveTo>
                      <a:pt x="0" y="1831"/>
                    </a:moveTo>
                    <a:lnTo>
                      <a:pt x="35" y="1826"/>
                    </a:lnTo>
                    <a:lnTo>
                      <a:pt x="35" y="0"/>
                    </a:lnTo>
                    <a:lnTo>
                      <a:pt x="0" y="10"/>
                    </a:lnTo>
                    <a:lnTo>
                      <a:pt x="0" y="1831"/>
                    </a:lnTo>
                    <a:close/>
                  </a:path>
                </a:pathLst>
              </a:custGeom>
              <a:solidFill>
                <a:srgbClr val="2E2E2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1" name="Google Shape;1221;g17ab430885e_1_275"/>
              <p:cNvSpPr/>
              <p:nvPr/>
            </p:nvSpPr>
            <p:spPr>
              <a:xfrm>
                <a:off x="7998" y="2134"/>
                <a:ext cx="35" cy="1831"/>
              </a:xfrm>
              <a:custGeom>
                <a:avLst/>
                <a:gdLst/>
                <a:ahLst/>
                <a:cxnLst/>
                <a:rect l="l" t="t" r="r" b="b"/>
                <a:pathLst>
                  <a:path w="35" h="1831" extrusionOk="0">
                    <a:moveTo>
                      <a:pt x="0" y="1831"/>
                    </a:moveTo>
                    <a:lnTo>
                      <a:pt x="35" y="1826"/>
                    </a:lnTo>
                    <a:lnTo>
                      <a:pt x="35" y="0"/>
                    </a:lnTo>
                    <a:lnTo>
                      <a:pt x="0" y="10"/>
                    </a:lnTo>
                    <a:lnTo>
                      <a:pt x="0" y="183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2" name="Google Shape;1222;g17ab430885e_1_275"/>
              <p:cNvSpPr/>
              <p:nvPr/>
            </p:nvSpPr>
            <p:spPr>
              <a:xfrm>
                <a:off x="7444" y="2240"/>
                <a:ext cx="35" cy="1830"/>
              </a:xfrm>
              <a:custGeom>
                <a:avLst/>
                <a:gdLst/>
                <a:ahLst/>
                <a:cxnLst/>
                <a:rect l="l" t="t" r="r" b="b"/>
                <a:pathLst>
                  <a:path w="35" h="1830" extrusionOk="0">
                    <a:moveTo>
                      <a:pt x="0" y="1830"/>
                    </a:moveTo>
                    <a:lnTo>
                      <a:pt x="35" y="1825"/>
                    </a:lnTo>
                    <a:lnTo>
                      <a:pt x="35" y="0"/>
                    </a:lnTo>
                    <a:lnTo>
                      <a:pt x="0" y="5"/>
                    </a:lnTo>
                    <a:lnTo>
                      <a:pt x="0" y="1830"/>
                    </a:lnTo>
                    <a:close/>
                  </a:path>
                </a:pathLst>
              </a:custGeom>
              <a:solidFill>
                <a:srgbClr val="2E2E2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3" name="Google Shape;1223;g17ab430885e_1_275"/>
              <p:cNvSpPr/>
              <p:nvPr/>
            </p:nvSpPr>
            <p:spPr>
              <a:xfrm>
                <a:off x="7419" y="2220"/>
                <a:ext cx="25" cy="1850"/>
              </a:xfrm>
              <a:custGeom>
                <a:avLst/>
                <a:gdLst/>
                <a:ahLst/>
                <a:cxnLst/>
                <a:rect l="l" t="t" r="r" b="b"/>
                <a:pathLst>
                  <a:path w="25" h="1850" extrusionOk="0">
                    <a:moveTo>
                      <a:pt x="0" y="0"/>
                    </a:moveTo>
                    <a:lnTo>
                      <a:pt x="25" y="25"/>
                    </a:lnTo>
                    <a:lnTo>
                      <a:pt x="25" y="1850"/>
                    </a:lnTo>
                    <a:lnTo>
                      <a:pt x="0" y="1825"/>
                    </a:lnTo>
                    <a:lnTo>
                      <a:pt x="0"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4" name="Google Shape;1224;g17ab430885e_1_275"/>
              <p:cNvSpPr/>
              <p:nvPr/>
            </p:nvSpPr>
            <p:spPr>
              <a:xfrm>
                <a:off x="7419" y="2109"/>
                <a:ext cx="614" cy="136"/>
              </a:xfrm>
              <a:custGeom>
                <a:avLst/>
                <a:gdLst/>
                <a:ahLst/>
                <a:cxnLst/>
                <a:rect l="l" t="t" r="r" b="b"/>
                <a:pathLst>
                  <a:path w="614" h="136" extrusionOk="0">
                    <a:moveTo>
                      <a:pt x="0" y="111"/>
                    </a:moveTo>
                    <a:lnTo>
                      <a:pt x="25" y="136"/>
                    </a:lnTo>
                    <a:lnTo>
                      <a:pt x="614" y="25"/>
                    </a:lnTo>
                    <a:lnTo>
                      <a:pt x="589" y="0"/>
                    </a:lnTo>
                    <a:lnTo>
                      <a:pt x="0" y="11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5" name="Google Shape;1225;g17ab430885e_1_275"/>
              <p:cNvSpPr/>
              <p:nvPr/>
            </p:nvSpPr>
            <p:spPr>
              <a:xfrm>
                <a:off x="7444" y="2134"/>
                <a:ext cx="589" cy="181"/>
              </a:xfrm>
              <a:custGeom>
                <a:avLst/>
                <a:gdLst/>
                <a:ahLst/>
                <a:cxnLst/>
                <a:rect l="l" t="t" r="r" b="b"/>
                <a:pathLst>
                  <a:path w="589" h="181" extrusionOk="0">
                    <a:moveTo>
                      <a:pt x="0" y="181"/>
                    </a:moveTo>
                    <a:lnTo>
                      <a:pt x="0" y="111"/>
                    </a:lnTo>
                    <a:lnTo>
                      <a:pt x="589" y="0"/>
                    </a:lnTo>
                    <a:lnTo>
                      <a:pt x="589" y="66"/>
                    </a:lnTo>
                    <a:lnTo>
                      <a:pt x="0" y="181"/>
                    </a:lnTo>
                    <a:close/>
                  </a:path>
                </a:pathLst>
              </a:custGeom>
              <a:solidFill>
                <a:srgbClr val="2E2E2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6" name="Google Shape;1226;g17ab430885e_1_275"/>
              <p:cNvSpPr/>
              <p:nvPr/>
            </p:nvSpPr>
            <p:spPr>
              <a:xfrm>
                <a:off x="7444" y="3894"/>
                <a:ext cx="589" cy="176"/>
              </a:xfrm>
              <a:custGeom>
                <a:avLst/>
                <a:gdLst/>
                <a:ahLst/>
                <a:cxnLst/>
                <a:rect l="l" t="t" r="r" b="b"/>
                <a:pathLst>
                  <a:path w="589" h="176" extrusionOk="0">
                    <a:moveTo>
                      <a:pt x="0" y="176"/>
                    </a:moveTo>
                    <a:lnTo>
                      <a:pt x="0" y="111"/>
                    </a:lnTo>
                    <a:lnTo>
                      <a:pt x="589" y="0"/>
                    </a:lnTo>
                    <a:lnTo>
                      <a:pt x="589" y="66"/>
                    </a:lnTo>
                    <a:lnTo>
                      <a:pt x="0" y="176"/>
                    </a:lnTo>
                    <a:close/>
                  </a:path>
                </a:pathLst>
              </a:custGeom>
              <a:solidFill>
                <a:srgbClr val="2E2E2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7" name="Google Shape;1227;g17ab430885e_1_275"/>
              <p:cNvSpPr/>
              <p:nvPr/>
            </p:nvSpPr>
            <p:spPr>
              <a:xfrm>
                <a:off x="8069" y="3648"/>
                <a:ext cx="976" cy="563"/>
              </a:xfrm>
              <a:custGeom>
                <a:avLst/>
                <a:gdLst/>
                <a:ahLst/>
                <a:cxnLst/>
                <a:rect l="l" t="t" r="r" b="b"/>
                <a:pathLst>
                  <a:path w="976" h="563" extrusionOk="0">
                    <a:moveTo>
                      <a:pt x="463" y="0"/>
                    </a:moveTo>
                    <a:lnTo>
                      <a:pt x="976" y="302"/>
                    </a:lnTo>
                    <a:lnTo>
                      <a:pt x="518" y="563"/>
                    </a:lnTo>
                    <a:lnTo>
                      <a:pt x="0" y="266"/>
                    </a:lnTo>
                    <a:lnTo>
                      <a:pt x="463"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8" name="Google Shape;1228;g17ab430885e_1_275"/>
              <p:cNvSpPr/>
              <p:nvPr/>
            </p:nvSpPr>
            <p:spPr>
              <a:xfrm>
                <a:off x="8069" y="1908"/>
                <a:ext cx="463" cy="2006"/>
              </a:xfrm>
              <a:custGeom>
                <a:avLst/>
                <a:gdLst/>
                <a:ahLst/>
                <a:cxnLst/>
                <a:rect l="l" t="t" r="r" b="b"/>
                <a:pathLst>
                  <a:path w="463" h="2006" extrusionOk="0">
                    <a:moveTo>
                      <a:pt x="463" y="0"/>
                    </a:moveTo>
                    <a:lnTo>
                      <a:pt x="0" y="266"/>
                    </a:lnTo>
                    <a:lnTo>
                      <a:pt x="0" y="2006"/>
                    </a:lnTo>
                    <a:lnTo>
                      <a:pt x="463" y="1740"/>
                    </a:lnTo>
                    <a:lnTo>
                      <a:pt x="46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29" name="Google Shape;1229;g17ab430885e_1_275"/>
              <p:cNvSpPr/>
              <p:nvPr/>
            </p:nvSpPr>
            <p:spPr>
              <a:xfrm>
                <a:off x="8069" y="1908"/>
                <a:ext cx="463" cy="2006"/>
              </a:xfrm>
              <a:custGeom>
                <a:avLst/>
                <a:gdLst/>
                <a:ahLst/>
                <a:cxnLst/>
                <a:rect l="l" t="t" r="r" b="b"/>
                <a:pathLst>
                  <a:path w="463" h="2006" extrusionOk="0">
                    <a:moveTo>
                      <a:pt x="463" y="0"/>
                    </a:moveTo>
                    <a:lnTo>
                      <a:pt x="0" y="266"/>
                    </a:lnTo>
                    <a:lnTo>
                      <a:pt x="0" y="2006"/>
                    </a:lnTo>
                    <a:lnTo>
                      <a:pt x="463" y="1740"/>
                    </a:lnTo>
                    <a:lnTo>
                      <a:pt x="463"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0" name="Google Shape;1230;g17ab430885e_1_275"/>
              <p:cNvSpPr/>
              <p:nvPr/>
            </p:nvSpPr>
            <p:spPr>
              <a:xfrm>
                <a:off x="8114" y="3487"/>
                <a:ext cx="886" cy="508"/>
              </a:xfrm>
              <a:custGeom>
                <a:avLst/>
                <a:gdLst/>
                <a:ahLst/>
                <a:cxnLst/>
                <a:rect l="l" t="t" r="r" b="b"/>
                <a:pathLst>
                  <a:path w="886" h="508" extrusionOk="0">
                    <a:moveTo>
                      <a:pt x="388" y="0"/>
                    </a:moveTo>
                    <a:lnTo>
                      <a:pt x="886" y="287"/>
                    </a:lnTo>
                    <a:lnTo>
                      <a:pt x="498" y="508"/>
                    </a:lnTo>
                    <a:lnTo>
                      <a:pt x="0" y="221"/>
                    </a:lnTo>
                    <a:lnTo>
                      <a:pt x="388"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1" name="Google Shape;1231;g17ab430885e_1_275"/>
              <p:cNvSpPr/>
              <p:nvPr/>
            </p:nvSpPr>
            <p:spPr>
              <a:xfrm>
                <a:off x="8612" y="3774"/>
                <a:ext cx="388" cy="397"/>
              </a:xfrm>
              <a:custGeom>
                <a:avLst/>
                <a:gdLst/>
                <a:ahLst/>
                <a:cxnLst/>
                <a:rect l="l" t="t" r="r" b="b"/>
                <a:pathLst>
                  <a:path w="388" h="397" extrusionOk="0">
                    <a:moveTo>
                      <a:pt x="373" y="115"/>
                    </a:moveTo>
                    <a:lnTo>
                      <a:pt x="373" y="90"/>
                    </a:lnTo>
                    <a:lnTo>
                      <a:pt x="388" y="95"/>
                    </a:lnTo>
                    <a:lnTo>
                      <a:pt x="388" y="0"/>
                    </a:lnTo>
                    <a:lnTo>
                      <a:pt x="0" y="221"/>
                    </a:lnTo>
                    <a:lnTo>
                      <a:pt x="0" y="397"/>
                    </a:lnTo>
                    <a:lnTo>
                      <a:pt x="388" y="176"/>
                    </a:lnTo>
                    <a:lnTo>
                      <a:pt x="388" y="130"/>
                    </a:lnTo>
                    <a:lnTo>
                      <a:pt x="373" y="11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2" name="Google Shape;1232;g17ab430885e_1_275"/>
              <p:cNvSpPr/>
              <p:nvPr/>
            </p:nvSpPr>
            <p:spPr>
              <a:xfrm>
                <a:off x="8597" y="3889"/>
                <a:ext cx="403" cy="237"/>
              </a:xfrm>
              <a:custGeom>
                <a:avLst/>
                <a:gdLst/>
                <a:ahLst/>
                <a:cxnLst/>
                <a:rect l="l" t="t" r="r" b="b"/>
                <a:pathLst>
                  <a:path w="403" h="237" extrusionOk="0">
                    <a:moveTo>
                      <a:pt x="0" y="226"/>
                    </a:moveTo>
                    <a:lnTo>
                      <a:pt x="15" y="237"/>
                    </a:lnTo>
                    <a:lnTo>
                      <a:pt x="403" y="15"/>
                    </a:lnTo>
                    <a:lnTo>
                      <a:pt x="388" y="0"/>
                    </a:lnTo>
                    <a:lnTo>
                      <a:pt x="0" y="22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3" name="Google Shape;1233;g17ab430885e_1_275"/>
              <p:cNvSpPr/>
              <p:nvPr/>
            </p:nvSpPr>
            <p:spPr>
              <a:xfrm>
                <a:off x="8597" y="3864"/>
                <a:ext cx="388" cy="251"/>
              </a:xfrm>
              <a:custGeom>
                <a:avLst/>
                <a:gdLst/>
                <a:ahLst/>
                <a:cxnLst/>
                <a:rect l="l" t="t" r="r" b="b"/>
                <a:pathLst>
                  <a:path w="388" h="251" extrusionOk="0">
                    <a:moveTo>
                      <a:pt x="388" y="0"/>
                    </a:moveTo>
                    <a:lnTo>
                      <a:pt x="0" y="226"/>
                    </a:lnTo>
                    <a:lnTo>
                      <a:pt x="0" y="251"/>
                    </a:lnTo>
                    <a:lnTo>
                      <a:pt x="388" y="25"/>
                    </a:lnTo>
                    <a:lnTo>
                      <a:pt x="388"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4" name="Google Shape;1234;g17ab430885e_1_275"/>
              <p:cNvSpPr/>
              <p:nvPr/>
            </p:nvSpPr>
            <p:spPr>
              <a:xfrm>
                <a:off x="8612" y="3774"/>
                <a:ext cx="388" cy="316"/>
              </a:xfrm>
              <a:custGeom>
                <a:avLst/>
                <a:gdLst/>
                <a:ahLst/>
                <a:cxnLst/>
                <a:rect l="l" t="t" r="r" b="b"/>
                <a:pathLst>
                  <a:path w="388" h="316" extrusionOk="0">
                    <a:moveTo>
                      <a:pt x="388" y="0"/>
                    </a:moveTo>
                    <a:lnTo>
                      <a:pt x="0" y="221"/>
                    </a:lnTo>
                    <a:lnTo>
                      <a:pt x="0" y="316"/>
                    </a:lnTo>
                    <a:lnTo>
                      <a:pt x="388" y="95"/>
                    </a:lnTo>
                    <a:lnTo>
                      <a:pt x="388"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5" name="Google Shape;1235;g17ab430885e_1_275"/>
              <p:cNvSpPr/>
              <p:nvPr/>
            </p:nvSpPr>
            <p:spPr>
              <a:xfrm>
                <a:off x="8099" y="3703"/>
                <a:ext cx="493" cy="483"/>
              </a:xfrm>
              <a:custGeom>
                <a:avLst/>
                <a:gdLst/>
                <a:ahLst/>
                <a:cxnLst/>
                <a:rect l="l" t="t" r="r" b="b"/>
                <a:pathLst>
                  <a:path w="493" h="483" extrusionOk="0">
                    <a:moveTo>
                      <a:pt x="0" y="196"/>
                    </a:moveTo>
                    <a:lnTo>
                      <a:pt x="0" y="0"/>
                    </a:lnTo>
                    <a:lnTo>
                      <a:pt x="493" y="287"/>
                    </a:lnTo>
                    <a:lnTo>
                      <a:pt x="493" y="483"/>
                    </a:lnTo>
                    <a:lnTo>
                      <a:pt x="0" y="19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6" name="Google Shape;1236;g17ab430885e_1_275"/>
              <p:cNvSpPr/>
              <p:nvPr/>
            </p:nvSpPr>
            <p:spPr>
              <a:xfrm>
                <a:off x="8104" y="3713"/>
                <a:ext cx="478" cy="458"/>
              </a:xfrm>
              <a:custGeom>
                <a:avLst/>
                <a:gdLst/>
                <a:ahLst/>
                <a:cxnLst/>
                <a:rect l="l" t="t" r="r" b="b"/>
                <a:pathLst>
                  <a:path w="478" h="458" extrusionOk="0">
                    <a:moveTo>
                      <a:pt x="478" y="458"/>
                    </a:moveTo>
                    <a:lnTo>
                      <a:pt x="0" y="181"/>
                    </a:lnTo>
                    <a:lnTo>
                      <a:pt x="0" y="0"/>
                    </a:lnTo>
                    <a:lnTo>
                      <a:pt x="478" y="277"/>
                    </a:lnTo>
                    <a:lnTo>
                      <a:pt x="478" y="45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7" name="Google Shape;1237;g17ab430885e_1_275"/>
              <p:cNvSpPr/>
              <p:nvPr/>
            </p:nvSpPr>
            <p:spPr>
              <a:xfrm>
                <a:off x="8346" y="3869"/>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8" name="Google Shape;1238;g17ab430885e_1_275"/>
              <p:cNvSpPr/>
              <p:nvPr/>
            </p:nvSpPr>
            <p:spPr>
              <a:xfrm>
                <a:off x="8361" y="3879"/>
                <a:ext cx="10" cy="20"/>
              </a:xfrm>
              <a:custGeom>
                <a:avLst/>
                <a:gdLst/>
                <a:ahLst/>
                <a:cxnLst/>
                <a:rect l="l" t="t" r="r" b="b"/>
                <a:pathLst>
                  <a:path w="2" h="4" extrusionOk="0">
                    <a:moveTo>
                      <a:pt x="2" y="3"/>
                    </a:moveTo>
                    <a:cubicBezTo>
                      <a:pt x="2" y="4"/>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39" name="Google Shape;1239;g17ab430885e_1_275"/>
              <p:cNvSpPr/>
              <p:nvPr/>
            </p:nvSpPr>
            <p:spPr>
              <a:xfrm>
                <a:off x="8381" y="3894"/>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0" name="Google Shape;1240;g17ab430885e_1_275"/>
              <p:cNvSpPr/>
              <p:nvPr/>
            </p:nvSpPr>
            <p:spPr>
              <a:xfrm>
                <a:off x="8396" y="3904"/>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1" name="Google Shape;1241;g17ab430885e_1_275"/>
              <p:cNvSpPr/>
              <p:nvPr/>
            </p:nvSpPr>
            <p:spPr>
              <a:xfrm>
                <a:off x="8346" y="3889"/>
                <a:ext cx="10" cy="20"/>
              </a:xfrm>
              <a:custGeom>
                <a:avLst/>
                <a:gdLst/>
                <a:ahLst/>
                <a:cxnLst/>
                <a:rect l="l" t="t" r="r" b="b"/>
                <a:pathLst>
                  <a:path w="2" h="4" extrusionOk="0">
                    <a:moveTo>
                      <a:pt x="2" y="3"/>
                    </a:moveTo>
                    <a:cubicBezTo>
                      <a:pt x="2" y="3"/>
                      <a:pt x="1" y="4"/>
                      <a:pt x="1" y="3"/>
                    </a:cubicBezTo>
                    <a:cubicBezTo>
                      <a:pt x="0" y="3"/>
                      <a:pt x="0" y="2"/>
                      <a:pt x="0" y="1"/>
                    </a:cubicBezTo>
                    <a:cubicBezTo>
                      <a:pt x="0" y="0"/>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2" name="Google Shape;1242;g17ab430885e_1_275"/>
              <p:cNvSpPr/>
              <p:nvPr/>
            </p:nvSpPr>
            <p:spPr>
              <a:xfrm>
                <a:off x="8361" y="3899"/>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3" name="Google Shape;1243;g17ab430885e_1_275"/>
              <p:cNvSpPr/>
              <p:nvPr/>
            </p:nvSpPr>
            <p:spPr>
              <a:xfrm>
                <a:off x="8381" y="3909"/>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4" name="Google Shape;1244;g17ab430885e_1_275"/>
              <p:cNvSpPr/>
              <p:nvPr/>
            </p:nvSpPr>
            <p:spPr>
              <a:xfrm>
                <a:off x="8396" y="3919"/>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5" name="Google Shape;1245;g17ab430885e_1_275"/>
              <p:cNvSpPr/>
              <p:nvPr/>
            </p:nvSpPr>
            <p:spPr>
              <a:xfrm>
                <a:off x="8346" y="3909"/>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6" name="Google Shape;1246;g17ab430885e_1_275"/>
              <p:cNvSpPr/>
              <p:nvPr/>
            </p:nvSpPr>
            <p:spPr>
              <a:xfrm>
                <a:off x="8361" y="3919"/>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7" name="Google Shape;1247;g17ab430885e_1_275"/>
              <p:cNvSpPr/>
              <p:nvPr/>
            </p:nvSpPr>
            <p:spPr>
              <a:xfrm>
                <a:off x="8381" y="3929"/>
                <a:ext cx="10" cy="21"/>
              </a:xfrm>
              <a:custGeom>
                <a:avLst/>
                <a:gdLst/>
                <a:ahLst/>
                <a:cxnLst/>
                <a:rect l="l" t="t" r="r" b="b"/>
                <a:pathLst>
                  <a:path w="2" h="4" extrusionOk="0">
                    <a:moveTo>
                      <a:pt x="2" y="3"/>
                    </a:moveTo>
                    <a:cubicBezTo>
                      <a:pt x="2" y="3"/>
                      <a:pt x="2" y="4"/>
                      <a:pt x="1" y="3"/>
                    </a:cubicBezTo>
                    <a:cubicBezTo>
                      <a:pt x="0" y="3"/>
                      <a:pt x="0" y="2"/>
                      <a:pt x="0" y="1"/>
                    </a:cubicBezTo>
                    <a:cubicBezTo>
                      <a:pt x="0" y="0"/>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8" name="Google Shape;1248;g17ab430885e_1_275"/>
              <p:cNvSpPr/>
              <p:nvPr/>
            </p:nvSpPr>
            <p:spPr>
              <a:xfrm>
                <a:off x="8396" y="3939"/>
                <a:ext cx="15" cy="21"/>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49" name="Google Shape;1249;g17ab430885e_1_275"/>
              <p:cNvSpPr/>
              <p:nvPr/>
            </p:nvSpPr>
            <p:spPr>
              <a:xfrm>
                <a:off x="8346" y="3929"/>
                <a:ext cx="10" cy="15"/>
              </a:xfrm>
              <a:custGeom>
                <a:avLst/>
                <a:gdLst/>
                <a:ahLst/>
                <a:cxnLst/>
                <a:rect l="l" t="t" r="r" b="b"/>
                <a:pathLst>
                  <a:path w="2" h="3" extrusionOk="0">
                    <a:moveTo>
                      <a:pt x="2" y="2"/>
                    </a:moveTo>
                    <a:cubicBezTo>
                      <a:pt x="2" y="3"/>
                      <a:pt x="1" y="3"/>
                      <a:pt x="1" y="3"/>
                    </a:cubicBezTo>
                    <a:cubicBezTo>
                      <a:pt x="0" y="2"/>
                      <a:pt x="0" y="2"/>
                      <a:pt x="0" y="1"/>
                    </a:cubicBezTo>
                    <a:cubicBezTo>
                      <a:pt x="0" y="0"/>
                      <a:pt x="0" y="0"/>
                      <a:pt x="1" y="0"/>
                    </a:cubicBezTo>
                    <a:cubicBezTo>
                      <a:pt x="1"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0" name="Google Shape;1250;g17ab430885e_1_275"/>
              <p:cNvSpPr/>
              <p:nvPr/>
            </p:nvSpPr>
            <p:spPr>
              <a:xfrm>
                <a:off x="8361" y="3939"/>
                <a:ext cx="10" cy="16"/>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1" name="Google Shape;1251;g17ab430885e_1_275"/>
              <p:cNvSpPr/>
              <p:nvPr/>
            </p:nvSpPr>
            <p:spPr>
              <a:xfrm>
                <a:off x="8381" y="3950"/>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2" name="Google Shape;1252;g17ab430885e_1_275"/>
              <p:cNvSpPr/>
              <p:nvPr/>
            </p:nvSpPr>
            <p:spPr>
              <a:xfrm>
                <a:off x="8396" y="3960"/>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3" name="Google Shape;1253;g17ab430885e_1_275"/>
              <p:cNvSpPr/>
              <p:nvPr/>
            </p:nvSpPr>
            <p:spPr>
              <a:xfrm>
                <a:off x="8346" y="3950"/>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4" name="Google Shape;1254;g17ab430885e_1_275"/>
              <p:cNvSpPr/>
              <p:nvPr/>
            </p:nvSpPr>
            <p:spPr>
              <a:xfrm>
                <a:off x="8361" y="3960"/>
                <a:ext cx="10" cy="15"/>
              </a:xfrm>
              <a:custGeom>
                <a:avLst/>
                <a:gdLst/>
                <a:ahLst/>
                <a:cxnLst/>
                <a:rect l="l" t="t" r="r" b="b"/>
                <a:pathLst>
                  <a:path w="2" h="3" extrusionOk="0">
                    <a:moveTo>
                      <a:pt x="2" y="2"/>
                    </a:moveTo>
                    <a:cubicBezTo>
                      <a:pt x="2" y="3"/>
                      <a:pt x="2" y="3"/>
                      <a:pt x="1" y="3"/>
                    </a:cubicBezTo>
                    <a:cubicBezTo>
                      <a:pt x="1" y="2"/>
                      <a:pt x="0" y="2"/>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5" name="Google Shape;1255;g17ab430885e_1_275"/>
              <p:cNvSpPr/>
              <p:nvPr/>
            </p:nvSpPr>
            <p:spPr>
              <a:xfrm>
                <a:off x="8381" y="3970"/>
                <a:ext cx="10" cy="15"/>
              </a:xfrm>
              <a:custGeom>
                <a:avLst/>
                <a:gdLst/>
                <a:ahLst/>
                <a:cxnLst/>
                <a:rect l="l" t="t" r="r" b="b"/>
                <a:pathLst>
                  <a:path w="2" h="3" extrusionOk="0">
                    <a:moveTo>
                      <a:pt x="2" y="2"/>
                    </a:moveTo>
                    <a:cubicBezTo>
                      <a:pt x="2" y="3"/>
                      <a:pt x="2" y="3"/>
                      <a:pt x="1" y="3"/>
                    </a:cubicBezTo>
                    <a:cubicBezTo>
                      <a:pt x="0" y="2"/>
                      <a:pt x="0" y="2"/>
                      <a:pt x="0" y="1"/>
                    </a:cubicBezTo>
                    <a:cubicBezTo>
                      <a:pt x="0" y="0"/>
                      <a:pt x="0"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6" name="Google Shape;1256;g17ab430885e_1_275"/>
              <p:cNvSpPr/>
              <p:nvPr/>
            </p:nvSpPr>
            <p:spPr>
              <a:xfrm>
                <a:off x="8396" y="3980"/>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7" name="Google Shape;1257;g17ab430885e_1_275"/>
              <p:cNvSpPr/>
              <p:nvPr/>
            </p:nvSpPr>
            <p:spPr>
              <a:xfrm>
                <a:off x="8346" y="3970"/>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8" name="Google Shape;1258;g17ab430885e_1_275"/>
              <p:cNvSpPr/>
              <p:nvPr/>
            </p:nvSpPr>
            <p:spPr>
              <a:xfrm>
                <a:off x="8361" y="3980"/>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59" name="Google Shape;1259;g17ab430885e_1_275"/>
              <p:cNvSpPr/>
              <p:nvPr/>
            </p:nvSpPr>
            <p:spPr>
              <a:xfrm>
                <a:off x="8381" y="3990"/>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0" name="Google Shape;1260;g17ab430885e_1_275"/>
              <p:cNvSpPr/>
              <p:nvPr/>
            </p:nvSpPr>
            <p:spPr>
              <a:xfrm>
                <a:off x="8396" y="4000"/>
                <a:ext cx="15" cy="15"/>
              </a:xfrm>
              <a:custGeom>
                <a:avLst/>
                <a:gdLst/>
                <a:ahLst/>
                <a:cxnLst/>
                <a:rect l="l" t="t" r="r" b="b"/>
                <a:pathLst>
                  <a:path w="3" h="3" extrusionOk="0">
                    <a:moveTo>
                      <a:pt x="3" y="2"/>
                    </a:moveTo>
                    <a:cubicBezTo>
                      <a:pt x="3" y="3"/>
                      <a:pt x="2" y="3"/>
                      <a:pt x="2" y="3"/>
                    </a:cubicBezTo>
                    <a:cubicBezTo>
                      <a:pt x="1" y="2"/>
                      <a:pt x="0" y="2"/>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1" name="Google Shape;1261;g17ab430885e_1_275"/>
              <p:cNvSpPr/>
              <p:nvPr/>
            </p:nvSpPr>
            <p:spPr>
              <a:xfrm>
                <a:off x="8346" y="3985"/>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2" name="Google Shape;1262;g17ab430885e_1_275"/>
              <p:cNvSpPr/>
              <p:nvPr/>
            </p:nvSpPr>
            <p:spPr>
              <a:xfrm>
                <a:off x="8361" y="3995"/>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3" name="Google Shape;1263;g17ab430885e_1_275"/>
              <p:cNvSpPr/>
              <p:nvPr/>
            </p:nvSpPr>
            <p:spPr>
              <a:xfrm>
                <a:off x="8381" y="4010"/>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4" name="Google Shape;1264;g17ab430885e_1_275"/>
              <p:cNvSpPr/>
              <p:nvPr/>
            </p:nvSpPr>
            <p:spPr>
              <a:xfrm>
                <a:off x="8396" y="4020"/>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5" name="Google Shape;1265;g17ab430885e_1_275"/>
              <p:cNvSpPr/>
              <p:nvPr/>
            </p:nvSpPr>
            <p:spPr>
              <a:xfrm>
                <a:off x="8346" y="4005"/>
                <a:ext cx="10" cy="20"/>
              </a:xfrm>
              <a:custGeom>
                <a:avLst/>
                <a:gdLst/>
                <a:ahLst/>
                <a:cxnLst/>
                <a:rect l="l" t="t" r="r" b="b"/>
                <a:pathLst>
                  <a:path w="2" h="4" extrusionOk="0">
                    <a:moveTo>
                      <a:pt x="2" y="3"/>
                    </a:moveTo>
                    <a:cubicBezTo>
                      <a:pt x="2" y="3"/>
                      <a:pt x="1" y="4"/>
                      <a:pt x="1" y="3"/>
                    </a:cubicBezTo>
                    <a:cubicBezTo>
                      <a:pt x="0" y="3"/>
                      <a:pt x="0" y="2"/>
                      <a:pt x="0" y="1"/>
                    </a:cubicBezTo>
                    <a:cubicBezTo>
                      <a:pt x="0" y="0"/>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6" name="Google Shape;1266;g17ab430885e_1_275"/>
              <p:cNvSpPr/>
              <p:nvPr/>
            </p:nvSpPr>
            <p:spPr>
              <a:xfrm>
                <a:off x="8361" y="4015"/>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7" name="Google Shape;1267;g17ab430885e_1_275"/>
              <p:cNvSpPr/>
              <p:nvPr/>
            </p:nvSpPr>
            <p:spPr>
              <a:xfrm>
                <a:off x="8381" y="4025"/>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8" name="Google Shape;1268;g17ab430885e_1_275"/>
              <p:cNvSpPr/>
              <p:nvPr/>
            </p:nvSpPr>
            <p:spPr>
              <a:xfrm>
                <a:off x="8396" y="4035"/>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69" name="Google Shape;1269;g17ab430885e_1_275"/>
              <p:cNvSpPr/>
              <p:nvPr/>
            </p:nvSpPr>
            <p:spPr>
              <a:xfrm>
                <a:off x="8421" y="3909"/>
                <a:ext cx="126" cy="232"/>
              </a:xfrm>
              <a:custGeom>
                <a:avLst/>
                <a:gdLst/>
                <a:ahLst/>
                <a:cxnLst/>
                <a:rect l="l" t="t" r="r" b="b"/>
                <a:pathLst>
                  <a:path w="126" h="232" extrusionOk="0">
                    <a:moveTo>
                      <a:pt x="126" y="232"/>
                    </a:moveTo>
                    <a:lnTo>
                      <a:pt x="0" y="156"/>
                    </a:lnTo>
                    <a:lnTo>
                      <a:pt x="0" y="0"/>
                    </a:lnTo>
                    <a:lnTo>
                      <a:pt x="126" y="76"/>
                    </a:lnTo>
                    <a:lnTo>
                      <a:pt x="126" y="232"/>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0" name="Google Shape;1270;g17ab430885e_1_275"/>
              <p:cNvSpPr/>
              <p:nvPr/>
            </p:nvSpPr>
            <p:spPr>
              <a:xfrm>
                <a:off x="8426" y="391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1" name="Google Shape;1271;g17ab430885e_1_275"/>
              <p:cNvSpPr/>
              <p:nvPr/>
            </p:nvSpPr>
            <p:spPr>
              <a:xfrm>
                <a:off x="8431" y="391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2" name="Google Shape;1272;g17ab430885e_1_275"/>
              <p:cNvSpPr/>
              <p:nvPr/>
            </p:nvSpPr>
            <p:spPr>
              <a:xfrm>
                <a:off x="8441" y="392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3" name="Google Shape;1273;g17ab430885e_1_275"/>
              <p:cNvSpPr/>
              <p:nvPr/>
            </p:nvSpPr>
            <p:spPr>
              <a:xfrm>
                <a:off x="8451" y="392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4" name="Google Shape;1274;g17ab430885e_1_275"/>
              <p:cNvSpPr/>
              <p:nvPr/>
            </p:nvSpPr>
            <p:spPr>
              <a:xfrm>
                <a:off x="8456" y="3934"/>
                <a:ext cx="10" cy="16"/>
              </a:xfrm>
              <a:custGeom>
                <a:avLst/>
                <a:gdLst/>
                <a:ahLst/>
                <a:cxnLst/>
                <a:rect l="l" t="t" r="r" b="b"/>
                <a:pathLst>
                  <a:path w="10" h="16" extrusionOk="0">
                    <a:moveTo>
                      <a:pt x="0" y="0"/>
                    </a:moveTo>
                    <a:lnTo>
                      <a:pt x="10" y="5"/>
                    </a:lnTo>
                    <a:lnTo>
                      <a:pt x="10"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5" name="Google Shape;1275;g17ab430885e_1_275"/>
              <p:cNvSpPr/>
              <p:nvPr/>
            </p:nvSpPr>
            <p:spPr>
              <a:xfrm>
                <a:off x="8466" y="3939"/>
                <a:ext cx="10" cy="16"/>
              </a:xfrm>
              <a:custGeom>
                <a:avLst/>
                <a:gdLst/>
                <a:ahLst/>
                <a:cxnLst/>
                <a:rect l="l" t="t" r="r" b="b"/>
                <a:pathLst>
                  <a:path w="10" h="16" extrusionOk="0">
                    <a:moveTo>
                      <a:pt x="0" y="0"/>
                    </a:moveTo>
                    <a:lnTo>
                      <a:pt x="10" y="5"/>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6" name="Google Shape;1276;g17ab430885e_1_275"/>
              <p:cNvSpPr/>
              <p:nvPr/>
            </p:nvSpPr>
            <p:spPr>
              <a:xfrm>
                <a:off x="8476" y="3944"/>
                <a:ext cx="5" cy="16"/>
              </a:xfrm>
              <a:custGeom>
                <a:avLst/>
                <a:gdLst/>
                <a:ahLst/>
                <a:cxnLst/>
                <a:rect l="l" t="t" r="r" b="b"/>
                <a:pathLst>
                  <a:path w="5" h="16" extrusionOk="0">
                    <a:moveTo>
                      <a:pt x="0" y="0"/>
                    </a:moveTo>
                    <a:lnTo>
                      <a:pt x="5" y="6"/>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7" name="Google Shape;1277;g17ab430885e_1_275"/>
              <p:cNvSpPr/>
              <p:nvPr/>
            </p:nvSpPr>
            <p:spPr>
              <a:xfrm>
                <a:off x="8486" y="395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8" name="Google Shape;1278;g17ab430885e_1_275"/>
              <p:cNvSpPr/>
              <p:nvPr/>
            </p:nvSpPr>
            <p:spPr>
              <a:xfrm>
                <a:off x="8492" y="395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79" name="Google Shape;1279;g17ab430885e_1_275"/>
              <p:cNvSpPr/>
              <p:nvPr/>
            </p:nvSpPr>
            <p:spPr>
              <a:xfrm>
                <a:off x="8502" y="396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0" name="Google Shape;1280;g17ab430885e_1_275"/>
              <p:cNvSpPr/>
              <p:nvPr/>
            </p:nvSpPr>
            <p:spPr>
              <a:xfrm>
                <a:off x="8512" y="396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1" name="Google Shape;1281;g17ab430885e_1_275"/>
              <p:cNvSpPr/>
              <p:nvPr/>
            </p:nvSpPr>
            <p:spPr>
              <a:xfrm>
                <a:off x="8517" y="397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2" name="Google Shape;1282;g17ab430885e_1_275"/>
              <p:cNvSpPr/>
              <p:nvPr/>
            </p:nvSpPr>
            <p:spPr>
              <a:xfrm>
                <a:off x="8527" y="397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3" name="Google Shape;1283;g17ab430885e_1_275"/>
              <p:cNvSpPr/>
              <p:nvPr/>
            </p:nvSpPr>
            <p:spPr>
              <a:xfrm>
                <a:off x="8537" y="398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4" name="Google Shape;1284;g17ab430885e_1_275"/>
              <p:cNvSpPr/>
              <p:nvPr/>
            </p:nvSpPr>
            <p:spPr>
              <a:xfrm>
                <a:off x="8426" y="392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5" name="Google Shape;1285;g17ab430885e_1_275"/>
              <p:cNvSpPr/>
              <p:nvPr/>
            </p:nvSpPr>
            <p:spPr>
              <a:xfrm>
                <a:off x="8431" y="392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6" name="Google Shape;1286;g17ab430885e_1_275"/>
              <p:cNvSpPr/>
              <p:nvPr/>
            </p:nvSpPr>
            <p:spPr>
              <a:xfrm>
                <a:off x="8441" y="3934"/>
                <a:ext cx="5" cy="16"/>
              </a:xfrm>
              <a:custGeom>
                <a:avLst/>
                <a:gdLst/>
                <a:ahLst/>
                <a:cxnLst/>
                <a:rect l="l" t="t" r="r" b="b"/>
                <a:pathLst>
                  <a:path w="5" h="16" extrusionOk="0">
                    <a:moveTo>
                      <a:pt x="0" y="0"/>
                    </a:moveTo>
                    <a:lnTo>
                      <a:pt x="5" y="5"/>
                    </a:lnTo>
                    <a:lnTo>
                      <a:pt x="5"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7" name="Google Shape;1287;g17ab430885e_1_275"/>
              <p:cNvSpPr/>
              <p:nvPr/>
            </p:nvSpPr>
            <p:spPr>
              <a:xfrm>
                <a:off x="8451" y="3939"/>
                <a:ext cx="5" cy="16"/>
              </a:xfrm>
              <a:custGeom>
                <a:avLst/>
                <a:gdLst/>
                <a:ahLst/>
                <a:cxnLst/>
                <a:rect l="l" t="t" r="r" b="b"/>
                <a:pathLst>
                  <a:path w="5" h="16" extrusionOk="0">
                    <a:moveTo>
                      <a:pt x="0" y="0"/>
                    </a:moveTo>
                    <a:lnTo>
                      <a:pt x="5" y="5"/>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8" name="Google Shape;1288;g17ab430885e_1_275"/>
              <p:cNvSpPr/>
              <p:nvPr/>
            </p:nvSpPr>
            <p:spPr>
              <a:xfrm>
                <a:off x="8456" y="3944"/>
                <a:ext cx="10" cy="16"/>
              </a:xfrm>
              <a:custGeom>
                <a:avLst/>
                <a:gdLst/>
                <a:ahLst/>
                <a:cxnLst/>
                <a:rect l="l" t="t" r="r" b="b"/>
                <a:pathLst>
                  <a:path w="10" h="16" extrusionOk="0">
                    <a:moveTo>
                      <a:pt x="0" y="0"/>
                    </a:moveTo>
                    <a:lnTo>
                      <a:pt x="10" y="6"/>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89" name="Google Shape;1289;g17ab430885e_1_275"/>
              <p:cNvSpPr/>
              <p:nvPr/>
            </p:nvSpPr>
            <p:spPr>
              <a:xfrm>
                <a:off x="8466" y="395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0" name="Google Shape;1290;g17ab430885e_1_275"/>
              <p:cNvSpPr/>
              <p:nvPr/>
            </p:nvSpPr>
            <p:spPr>
              <a:xfrm>
                <a:off x="8476" y="395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1" name="Google Shape;1291;g17ab430885e_1_275"/>
              <p:cNvSpPr/>
              <p:nvPr/>
            </p:nvSpPr>
            <p:spPr>
              <a:xfrm>
                <a:off x="8486" y="396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2" name="Google Shape;1292;g17ab430885e_1_275"/>
              <p:cNvSpPr/>
              <p:nvPr/>
            </p:nvSpPr>
            <p:spPr>
              <a:xfrm>
                <a:off x="8492" y="396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3" name="Google Shape;1293;g17ab430885e_1_275"/>
              <p:cNvSpPr/>
              <p:nvPr/>
            </p:nvSpPr>
            <p:spPr>
              <a:xfrm>
                <a:off x="8502" y="397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4" name="Google Shape;1294;g17ab430885e_1_275"/>
              <p:cNvSpPr/>
              <p:nvPr/>
            </p:nvSpPr>
            <p:spPr>
              <a:xfrm>
                <a:off x="8512" y="397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5" name="Google Shape;1295;g17ab430885e_1_275"/>
              <p:cNvSpPr/>
              <p:nvPr/>
            </p:nvSpPr>
            <p:spPr>
              <a:xfrm>
                <a:off x="8517" y="398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6" name="Google Shape;1296;g17ab430885e_1_275"/>
              <p:cNvSpPr/>
              <p:nvPr/>
            </p:nvSpPr>
            <p:spPr>
              <a:xfrm>
                <a:off x="8527" y="398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7" name="Google Shape;1297;g17ab430885e_1_275"/>
              <p:cNvSpPr/>
              <p:nvPr/>
            </p:nvSpPr>
            <p:spPr>
              <a:xfrm>
                <a:off x="8537" y="399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8" name="Google Shape;1298;g17ab430885e_1_275"/>
              <p:cNvSpPr/>
              <p:nvPr/>
            </p:nvSpPr>
            <p:spPr>
              <a:xfrm>
                <a:off x="8426" y="3934"/>
                <a:ext cx="5" cy="16"/>
              </a:xfrm>
              <a:custGeom>
                <a:avLst/>
                <a:gdLst/>
                <a:ahLst/>
                <a:cxnLst/>
                <a:rect l="l" t="t" r="r" b="b"/>
                <a:pathLst>
                  <a:path w="5" h="16" extrusionOk="0">
                    <a:moveTo>
                      <a:pt x="0" y="0"/>
                    </a:moveTo>
                    <a:lnTo>
                      <a:pt x="5" y="5"/>
                    </a:lnTo>
                    <a:lnTo>
                      <a:pt x="5"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299" name="Google Shape;1299;g17ab430885e_1_275"/>
              <p:cNvSpPr/>
              <p:nvPr/>
            </p:nvSpPr>
            <p:spPr>
              <a:xfrm>
                <a:off x="8431" y="3939"/>
                <a:ext cx="10" cy="16"/>
              </a:xfrm>
              <a:custGeom>
                <a:avLst/>
                <a:gdLst/>
                <a:ahLst/>
                <a:cxnLst/>
                <a:rect l="l" t="t" r="r" b="b"/>
                <a:pathLst>
                  <a:path w="10" h="16" extrusionOk="0">
                    <a:moveTo>
                      <a:pt x="0" y="0"/>
                    </a:moveTo>
                    <a:lnTo>
                      <a:pt x="10" y="5"/>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0" name="Google Shape;1300;g17ab430885e_1_275"/>
              <p:cNvSpPr/>
              <p:nvPr/>
            </p:nvSpPr>
            <p:spPr>
              <a:xfrm>
                <a:off x="8441" y="3944"/>
                <a:ext cx="5" cy="16"/>
              </a:xfrm>
              <a:custGeom>
                <a:avLst/>
                <a:gdLst/>
                <a:ahLst/>
                <a:cxnLst/>
                <a:rect l="l" t="t" r="r" b="b"/>
                <a:pathLst>
                  <a:path w="5" h="16" extrusionOk="0">
                    <a:moveTo>
                      <a:pt x="0" y="0"/>
                    </a:moveTo>
                    <a:lnTo>
                      <a:pt x="5" y="6"/>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1" name="Google Shape;1301;g17ab430885e_1_275"/>
              <p:cNvSpPr/>
              <p:nvPr/>
            </p:nvSpPr>
            <p:spPr>
              <a:xfrm>
                <a:off x="8451" y="395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2" name="Google Shape;1302;g17ab430885e_1_275"/>
              <p:cNvSpPr/>
              <p:nvPr/>
            </p:nvSpPr>
            <p:spPr>
              <a:xfrm>
                <a:off x="8456" y="395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3" name="Google Shape;1303;g17ab430885e_1_275"/>
              <p:cNvSpPr/>
              <p:nvPr/>
            </p:nvSpPr>
            <p:spPr>
              <a:xfrm>
                <a:off x="8466" y="396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4" name="Google Shape;1304;g17ab430885e_1_275"/>
              <p:cNvSpPr/>
              <p:nvPr/>
            </p:nvSpPr>
            <p:spPr>
              <a:xfrm>
                <a:off x="8476" y="396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5" name="Google Shape;1305;g17ab430885e_1_275"/>
              <p:cNvSpPr/>
              <p:nvPr/>
            </p:nvSpPr>
            <p:spPr>
              <a:xfrm>
                <a:off x="8486" y="397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6" name="Google Shape;1306;g17ab430885e_1_275"/>
              <p:cNvSpPr/>
              <p:nvPr/>
            </p:nvSpPr>
            <p:spPr>
              <a:xfrm>
                <a:off x="8492" y="397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7" name="Google Shape;1307;g17ab430885e_1_275"/>
              <p:cNvSpPr/>
              <p:nvPr/>
            </p:nvSpPr>
            <p:spPr>
              <a:xfrm>
                <a:off x="8502" y="398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8" name="Google Shape;1308;g17ab430885e_1_275"/>
              <p:cNvSpPr/>
              <p:nvPr/>
            </p:nvSpPr>
            <p:spPr>
              <a:xfrm>
                <a:off x="8512" y="398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09" name="Google Shape;1309;g17ab430885e_1_275"/>
              <p:cNvSpPr/>
              <p:nvPr/>
            </p:nvSpPr>
            <p:spPr>
              <a:xfrm>
                <a:off x="8517" y="399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0" name="Google Shape;1310;g17ab430885e_1_275"/>
              <p:cNvSpPr/>
              <p:nvPr/>
            </p:nvSpPr>
            <p:spPr>
              <a:xfrm>
                <a:off x="8527" y="399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1" name="Google Shape;1311;g17ab430885e_1_275"/>
              <p:cNvSpPr/>
              <p:nvPr/>
            </p:nvSpPr>
            <p:spPr>
              <a:xfrm>
                <a:off x="8537" y="400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2" name="Google Shape;1312;g17ab430885e_1_275"/>
              <p:cNvSpPr/>
              <p:nvPr/>
            </p:nvSpPr>
            <p:spPr>
              <a:xfrm>
                <a:off x="8426" y="3944"/>
                <a:ext cx="5" cy="16"/>
              </a:xfrm>
              <a:custGeom>
                <a:avLst/>
                <a:gdLst/>
                <a:ahLst/>
                <a:cxnLst/>
                <a:rect l="l" t="t" r="r" b="b"/>
                <a:pathLst>
                  <a:path w="5" h="16" extrusionOk="0">
                    <a:moveTo>
                      <a:pt x="0" y="0"/>
                    </a:moveTo>
                    <a:lnTo>
                      <a:pt x="5" y="6"/>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3" name="Google Shape;1313;g17ab430885e_1_275"/>
              <p:cNvSpPr/>
              <p:nvPr/>
            </p:nvSpPr>
            <p:spPr>
              <a:xfrm>
                <a:off x="8431" y="395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4" name="Google Shape;1314;g17ab430885e_1_275"/>
              <p:cNvSpPr/>
              <p:nvPr/>
            </p:nvSpPr>
            <p:spPr>
              <a:xfrm>
                <a:off x="8441" y="395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5" name="Google Shape;1315;g17ab430885e_1_275"/>
              <p:cNvSpPr/>
              <p:nvPr/>
            </p:nvSpPr>
            <p:spPr>
              <a:xfrm>
                <a:off x="8451" y="396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6" name="Google Shape;1316;g17ab430885e_1_275"/>
              <p:cNvSpPr/>
              <p:nvPr/>
            </p:nvSpPr>
            <p:spPr>
              <a:xfrm>
                <a:off x="8456" y="396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7" name="Google Shape;1317;g17ab430885e_1_275"/>
              <p:cNvSpPr/>
              <p:nvPr/>
            </p:nvSpPr>
            <p:spPr>
              <a:xfrm>
                <a:off x="8466" y="397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8" name="Google Shape;1318;g17ab430885e_1_275"/>
              <p:cNvSpPr/>
              <p:nvPr/>
            </p:nvSpPr>
            <p:spPr>
              <a:xfrm>
                <a:off x="8476" y="397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19" name="Google Shape;1319;g17ab430885e_1_275"/>
              <p:cNvSpPr/>
              <p:nvPr/>
            </p:nvSpPr>
            <p:spPr>
              <a:xfrm>
                <a:off x="8486" y="398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0" name="Google Shape;1320;g17ab430885e_1_275"/>
              <p:cNvSpPr/>
              <p:nvPr/>
            </p:nvSpPr>
            <p:spPr>
              <a:xfrm>
                <a:off x="8492" y="398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1" name="Google Shape;1321;g17ab430885e_1_275"/>
              <p:cNvSpPr/>
              <p:nvPr/>
            </p:nvSpPr>
            <p:spPr>
              <a:xfrm>
                <a:off x="8502" y="399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2" name="Google Shape;1322;g17ab430885e_1_275"/>
              <p:cNvSpPr/>
              <p:nvPr/>
            </p:nvSpPr>
            <p:spPr>
              <a:xfrm>
                <a:off x="8512" y="399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3" name="Google Shape;1323;g17ab430885e_1_275"/>
              <p:cNvSpPr/>
              <p:nvPr/>
            </p:nvSpPr>
            <p:spPr>
              <a:xfrm>
                <a:off x="8517" y="400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4" name="Google Shape;1324;g17ab430885e_1_275"/>
              <p:cNvSpPr/>
              <p:nvPr/>
            </p:nvSpPr>
            <p:spPr>
              <a:xfrm>
                <a:off x="8527" y="400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5" name="Google Shape;1325;g17ab430885e_1_275"/>
              <p:cNvSpPr/>
              <p:nvPr/>
            </p:nvSpPr>
            <p:spPr>
              <a:xfrm>
                <a:off x="8537" y="401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6" name="Google Shape;1326;g17ab430885e_1_275"/>
              <p:cNvSpPr/>
              <p:nvPr/>
            </p:nvSpPr>
            <p:spPr>
              <a:xfrm>
                <a:off x="8426" y="396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7" name="Google Shape;1327;g17ab430885e_1_275"/>
              <p:cNvSpPr/>
              <p:nvPr/>
            </p:nvSpPr>
            <p:spPr>
              <a:xfrm>
                <a:off x="8431" y="396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8" name="Google Shape;1328;g17ab430885e_1_275"/>
              <p:cNvSpPr/>
              <p:nvPr/>
            </p:nvSpPr>
            <p:spPr>
              <a:xfrm>
                <a:off x="8441" y="397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29" name="Google Shape;1329;g17ab430885e_1_275"/>
              <p:cNvSpPr/>
              <p:nvPr/>
            </p:nvSpPr>
            <p:spPr>
              <a:xfrm>
                <a:off x="8451" y="397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0" name="Google Shape;1330;g17ab430885e_1_275"/>
              <p:cNvSpPr/>
              <p:nvPr/>
            </p:nvSpPr>
            <p:spPr>
              <a:xfrm>
                <a:off x="8456" y="398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1" name="Google Shape;1331;g17ab430885e_1_275"/>
              <p:cNvSpPr/>
              <p:nvPr/>
            </p:nvSpPr>
            <p:spPr>
              <a:xfrm>
                <a:off x="8466" y="398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2" name="Google Shape;1332;g17ab430885e_1_275"/>
              <p:cNvSpPr/>
              <p:nvPr/>
            </p:nvSpPr>
            <p:spPr>
              <a:xfrm>
                <a:off x="8476" y="399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3" name="Google Shape;1333;g17ab430885e_1_275"/>
              <p:cNvSpPr/>
              <p:nvPr/>
            </p:nvSpPr>
            <p:spPr>
              <a:xfrm>
                <a:off x="8486" y="3995"/>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4" name="Google Shape;1334;g17ab430885e_1_275"/>
              <p:cNvSpPr/>
              <p:nvPr/>
            </p:nvSpPr>
            <p:spPr>
              <a:xfrm>
                <a:off x="8492" y="400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5" name="Google Shape;1335;g17ab430885e_1_275"/>
              <p:cNvSpPr/>
              <p:nvPr/>
            </p:nvSpPr>
            <p:spPr>
              <a:xfrm>
                <a:off x="8502" y="400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6" name="Google Shape;1336;g17ab430885e_1_275"/>
              <p:cNvSpPr/>
              <p:nvPr/>
            </p:nvSpPr>
            <p:spPr>
              <a:xfrm>
                <a:off x="8512" y="401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7" name="Google Shape;1337;g17ab430885e_1_275"/>
              <p:cNvSpPr/>
              <p:nvPr/>
            </p:nvSpPr>
            <p:spPr>
              <a:xfrm>
                <a:off x="8517" y="401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8" name="Google Shape;1338;g17ab430885e_1_275"/>
              <p:cNvSpPr/>
              <p:nvPr/>
            </p:nvSpPr>
            <p:spPr>
              <a:xfrm>
                <a:off x="8527" y="402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39" name="Google Shape;1339;g17ab430885e_1_275"/>
              <p:cNvSpPr/>
              <p:nvPr/>
            </p:nvSpPr>
            <p:spPr>
              <a:xfrm>
                <a:off x="8537" y="402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40" name="Google Shape;1340;g17ab430885e_1_275"/>
              <p:cNvSpPr/>
              <p:nvPr/>
            </p:nvSpPr>
            <p:spPr>
              <a:xfrm>
                <a:off x="8426" y="397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41" name="Google Shape;1341;g17ab430885e_1_275"/>
              <p:cNvSpPr/>
              <p:nvPr/>
            </p:nvSpPr>
            <p:spPr>
              <a:xfrm>
                <a:off x="8431" y="397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42" name="Google Shape;1342;g17ab430885e_1_275"/>
              <p:cNvSpPr/>
              <p:nvPr/>
            </p:nvSpPr>
            <p:spPr>
              <a:xfrm>
                <a:off x="8441" y="398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43" name="Google Shape;1343;g17ab430885e_1_275"/>
              <p:cNvSpPr/>
              <p:nvPr/>
            </p:nvSpPr>
            <p:spPr>
              <a:xfrm>
                <a:off x="8451" y="398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44" name="Google Shape;1344;g17ab430885e_1_275"/>
              <p:cNvSpPr/>
              <p:nvPr/>
            </p:nvSpPr>
            <p:spPr>
              <a:xfrm>
                <a:off x="8456" y="399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45" name="Google Shape;1345;g17ab430885e_1_275"/>
              <p:cNvSpPr/>
              <p:nvPr/>
            </p:nvSpPr>
            <p:spPr>
              <a:xfrm>
                <a:off x="8466" y="399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46" name="Google Shape;1346;g17ab430885e_1_275"/>
              <p:cNvSpPr/>
              <p:nvPr/>
            </p:nvSpPr>
            <p:spPr>
              <a:xfrm>
                <a:off x="8476" y="400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47" name="Google Shape;1347;g17ab430885e_1_275"/>
              <p:cNvSpPr/>
              <p:nvPr/>
            </p:nvSpPr>
            <p:spPr>
              <a:xfrm>
                <a:off x="8486" y="4005"/>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1348" name="Google Shape;1348;g17ab430885e_1_275"/>
            <p:cNvGrpSpPr/>
            <p:nvPr/>
          </p:nvGrpSpPr>
          <p:grpSpPr>
            <a:xfrm>
              <a:off x="13768952" y="4940633"/>
              <a:ext cx="1329276" cy="1298801"/>
              <a:chOff x="8084" y="3291"/>
              <a:chExt cx="916" cy="895"/>
            </a:xfrm>
          </p:grpSpPr>
          <p:sp>
            <p:nvSpPr>
              <p:cNvPr id="1349" name="Google Shape;1349;g17ab430885e_1_275"/>
              <p:cNvSpPr/>
              <p:nvPr/>
            </p:nvSpPr>
            <p:spPr>
              <a:xfrm>
                <a:off x="8492" y="401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0" name="Google Shape;1350;g17ab430885e_1_275"/>
              <p:cNvSpPr/>
              <p:nvPr/>
            </p:nvSpPr>
            <p:spPr>
              <a:xfrm>
                <a:off x="8502" y="401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1" name="Google Shape;1351;g17ab430885e_1_275"/>
              <p:cNvSpPr/>
              <p:nvPr/>
            </p:nvSpPr>
            <p:spPr>
              <a:xfrm>
                <a:off x="8512" y="402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2" name="Google Shape;1352;g17ab430885e_1_275"/>
              <p:cNvSpPr/>
              <p:nvPr/>
            </p:nvSpPr>
            <p:spPr>
              <a:xfrm>
                <a:off x="8517" y="402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3" name="Google Shape;1353;g17ab430885e_1_275"/>
              <p:cNvSpPr/>
              <p:nvPr/>
            </p:nvSpPr>
            <p:spPr>
              <a:xfrm>
                <a:off x="8527" y="403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4" name="Google Shape;1354;g17ab430885e_1_275"/>
              <p:cNvSpPr/>
              <p:nvPr/>
            </p:nvSpPr>
            <p:spPr>
              <a:xfrm>
                <a:off x="8537" y="403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5" name="Google Shape;1355;g17ab430885e_1_275"/>
              <p:cNvSpPr/>
              <p:nvPr/>
            </p:nvSpPr>
            <p:spPr>
              <a:xfrm>
                <a:off x="8426" y="398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6" name="Google Shape;1356;g17ab430885e_1_275"/>
              <p:cNvSpPr/>
              <p:nvPr/>
            </p:nvSpPr>
            <p:spPr>
              <a:xfrm>
                <a:off x="8431" y="398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7" name="Google Shape;1357;g17ab430885e_1_275"/>
              <p:cNvSpPr/>
              <p:nvPr/>
            </p:nvSpPr>
            <p:spPr>
              <a:xfrm>
                <a:off x="8441" y="399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8" name="Google Shape;1358;g17ab430885e_1_275"/>
              <p:cNvSpPr/>
              <p:nvPr/>
            </p:nvSpPr>
            <p:spPr>
              <a:xfrm>
                <a:off x="8451" y="399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59" name="Google Shape;1359;g17ab430885e_1_275"/>
              <p:cNvSpPr/>
              <p:nvPr/>
            </p:nvSpPr>
            <p:spPr>
              <a:xfrm>
                <a:off x="8456" y="400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0" name="Google Shape;1360;g17ab430885e_1_275"/>
              <p:cNvSpPr/>
              <p:nvPr/>
            </p:nvSpPr>
            <p:spPr>
              <a:xfrm>
                <a:off x="8466" y="400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1" name="Google Shape;1361;g17ab430885e_1_275"/>
              <p:cNvSpPr/>
              <p:nvPr/>
            </p:nvSpPr>
            <p:spPr>
              <a:xfrm>
                <a:off x="8476" y="401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2" name="Google Shape;1362;g17ab430885e_1_275"/>
              <p:cNvSpPr/>
              <p:nvPr/>
            </p:nvSpPr>
            <p:spPr>
              <a:xfrm>
                <a:off x="8486" y="4015"/>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3" name="Google Shape;1363;g17ab430885e_1_275"/>
              <p:cNvSpPr/>
              <p:nvPr/>
            </p:nvSpPr>
            <p:spPr>
              <a:xfrm>
                <a:off x="8492" y="402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4" name="Google Shape;1364;g17ab430885e_1_275"/>
              <p:cNvSpPr/>
              <p:nvPr/>
            </p:nvSpPr>
            <p:spPr>
              <a:xfrm>
                <a:off x="8502" y="402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5" name="Google Shape;1365;g17ab430885e_1_275"/>
              <p:cNvSpPr/>
              <p:nvPr/>
            </p:nvSpPr>
            <p:spPr>
              <a:xfrm>
                <a:off x="8512" y="403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6" name="Google Shape;1366;g17ab430885e_1_275"/>
              <p:cNvSpPr/>
              <p:nvPr/>
            </p:nvSpPr>
            <p:spPr>
              <a:xfrm>
                <a:off x="8517" y="403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7" name="Google Shape;1367;g17ab430885e_1_275"/>
              <p:cNvSpPr/>
              <p:nvPr/>
            </p:nvSpPr>
            <p:spPr>
              <a:xfrm>
                <a:off x="8527" y="404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8" name="Google Shape;1368;g17ab430885e_1_275"/>
              <p:cNvSpPr/>
              <p:nvPr/>
            </p:nvSpPr>
            <p:spPr>
              <a:xfrm>
                <a:off x="8537" y="404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69" name="Google Shape;1369;g17ab430885e_1_275"/>
              <p:cNvSpPr/>
              <p:nvPr/>
            </p:nvSpPr>
            <p:spPr>
              <a:xfrm>
                <a:off x="8426" y="399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0" name="Google Shape;1370;g17ab430885e_1_275"/>
              <p:cNvSpPr/>
              <p:nvPr/>
            </p:nvSpPr>
            <p:spPr>
              <a:xfrm>
                <a:off x="8431" y="399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1" name="Google Shape;1371;g17ab430885e_1_275"/>
              <p:cNvSpPr/>
              <p:nvPr/>
            </p:nvSpPr>
            <p:spPr>
              <a:xfrm>
                <a:off x="8441" y="400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2" name="Google Shape;1372;g17ab430885e_1_275"/>
              <p:cNvSpPr/>
              <p:nvPr/>
            </p:nvSpPr>
            <p:spPr>
              <a:xfrm>
                <a:off x="8451" y="400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3" name="Google Shape;1373;g17ab430885e_1_275"/>
              <p:cNvSpPr/>
              <p:nvPr/>
            </p:nvSpPr>
            <p:spPr>
              <a:xfrm>
                <a:off x="8456" y="401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4" name="Google Shape;1374;g17ab430885e_1_275"/>
              <p:cNvSpPr/>
              <p:nvPr/>
            </p:nvSpPr>
            <p:spPr>
              <a:xfrm>
                <a:off x="8466" y="401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5" name="Google Shape;1375;g17ab430885e_1_275"/>
              <p:cNvSpPr/>
              <p:nvPr/>
            </p:nvSpPr>
            <p:spPr>
              <a:xfrm>
                <a:off x="8476" y="402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6" name="Google Shape;1376;g17ab430885e_1_275"/>
              <p:cNvSpPr/>
              <p:nvPr/>
            </p:nvSpPr>
            <p:spPr>
              <a:xfrm>
                <a:off x="8486" y="4025"/>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7" name="Google Shape;1377;g17ab430885e_1_275"/>
              <p:cNvSpPr/>
              <p:nvPr/>
            </p:nvSpPr>
            <p:spPr>
              <a:xfrm>
                <a:off x="8492" y="403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8" name="Google Shape;1378;g17ab430885e_1_275"/>
              <p:cNvSpPr/>
              <p:nvPr/>
            </p:nvSpPr>
            <p:spPr>
              <a:xfrm>
                <a:off x="8502" y="403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79" name="Google Shape;1379;g17ab430885e_1_275"/>
              <p:cNvSpPr/>
              <p:nvPr/>
            </p:nvSpPr>
            <p:spPr>
              <a:xfrm>
                <a:off x="8512" y="404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0" name="Google Shape;1380;g17ab430885e_1_275"/>
              <p:cNvSpPr/>
              <p:nvPr/>
            </p:nvSpPr>
            <p:spPr>
              <a:xfrm>
                <a:off x="8517" y="404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1" name="Google Shape;1381;g17ab430885e_1_275"/>
              <p:cNvSpPr/>
              <p:nvPr/>
            </p:nvSpPr>
            <p:spPr>
              <a:xfrm>
                <a:off x="8527" y="4050"/>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2" name="Google Shape;1382;g17ab430885e_1_275"/>
              <p:cNvSpPr/>
              <p:nvPr/>
            </p:nvSpPr>
            <p:spPr>
              <a:xfrm>
                <a:off x="8537" y="405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3" name="Google Shape;1383;g17ab430885e_1_275"/>
              <p:cNvSpPr/>
              <p:nvPr/>
            </p:nvSpPr>
            <p:spPr>
              <a:xfrm>
                <a:off x="8426" y="400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4" name="Google Shape;1384;g17ab430885e_1_275"/>
              <p:cNvSpPr/>
              <p:nvPr/>
            </p:nvSpPr>
            <p:spPr>
              <a:xfrm>
                <a:off x="8431" y="401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5" name="Google Shape;1385;g17ab430885e_1_275"/>
              <p:cNvSpPr/>
              <p:nvPr/>
            </p:nvSpPr>
            <p:spPr>
              <a:xfrm>
                <a:off x="8441" y="401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6" name="Google Shape;1386;g17ab430885e_1_275"/>
              <p:cNvSpPr/>
              <p:nvPr/>
            </p:nvSpPr>
            <p:spPr>
              <a:xfrm>
                <a:off x="8451" y="402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7" name="Google Shape;1387;g17ab430885e_1_275"/>
              <p:cNvSpPr/>
              <p:nvPr/>
            </p:nvSpPr>
            <p:spPr>
              <a:xfrm>
                <a:off x="8456" y="402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8" name="Google Shape;1388;g17ab430885e_1_275"/>
              <p:cNvSpPr/>
              <p:nvPr/>
            </p:nvSpPr>
            <p:spPr>
              <a:xfrm>
                <a:off x="8466" y="403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89" name="Google Shape;1389;g17ab430885e_1_275"/>
              <p:cNvSpPr/>
              <p:nvPr/>
            </p:nvSpPr>
            <p:spPr>
              <a:xfrm>
                <a:off x="8476" y="403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0" name="Google Shape;1390;g17ab430885e_1_275"/>
              <p:cNvSpPr/>
              <p:nvPr/>
            </p:nvSpPr>
            <p:spPr>
              <a:xfrm>
                <a:off x="8486" y="404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1" name="Google Shape;1391;g17ab430885e_1_275"/>
              <p:cNvSpPr/>
              <p:nvPr/>
            </p:nvSpPr>
            <p:spPr>
              <a:xfrm>
                <a:off x="8492" y="404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2" name="Google Shape;1392;g17ab430885e_1_275"/>
              <p:cNvSpPr/>
              <p:nvPr/>
            </p:nvSpPr>
            <p:spPr>
              <a:xfrm>
                <a:off x="8502" y="405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3" name="Google Shape;1393;g17ab430885e_1_275"/>
              <p:cNvSpPr/>
              <p:nvPr/>
            </p:nvSpPr>
            <p:spPr>
              <a:xfrm>
                <a:off x="8512" y="405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4" name="Google Shape;1394;g17ab430885e_1_275"/>
              <p:cNvSpPr/>
              <p:nvPr/>
            </p:nvSpPr>
            <p:spPr>
              <a:xfrm>
                <a:off x="8517" y="406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5" name="Google Shape;1395;g17ab430885e_1_275"/>
              <p:cNvSpPr/>
              <p:nvPr/>
            </p:nvSpPr>
            <p:spPr>
              <a:xfrm>
                <a:off x="8527" y="406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6" name="Google Shape;1396;g17ab430885e_1_275"/>
              <p:cNvSpPr/>
              <p:nvPr/>
            </p:nvSpPr>
            <p:spPr>
              <a:xfrm>
                <a:off x="8537" y="407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7" name="Google Shape;1397;g17ab430885e_1_275"/>
              <p:cNvSpPr/>
              <p:nvPr/>
            </p:nvSpPr>
            <p:spPr>
              <a:xfrm>
                <a:off x="8426" y="401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8" name="Google Shape;1398;g17ab430885e_1_275"/>
              <p:cNvSpPr/>
              <p:nvPr/>
            </p:nvSpPr>
            <p:spPr>
              <a:xfrm>
                <a:off x="8431" y="402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399" name="Google Shape;1399;g17ab430885e_1_275"/>
              <p:cNvSpPr/>
              <p:nvPr/>
            </p:nvSpPr>
            <p:spPr>
              <a:xfrm>
                <a:off x="8441" y="402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0" name="Google Shape;1400;g17ab430885e_1_275"/>
              <p:cNvSpPr/>
              <p:nvPr/>
            </p:nvSpPr>
            <p:spPr>
              <a:xfrm>
                <a:off x="8451" y="403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1" name="Google Shape;1401;g17ab430885e_1_275"/>
              <p:cNvSpPr/>
              <p:nvPr/>
            </p:nvSpPr>
            <p:spPr>
              <a:xfrm>
                <a:off x="8456" y="403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2" name="Google Shape;1402;g17ab430885e_1_275"/>
              <p:cNvSpPr/>
              <p:nvPr/>
            </p:nvSpPr>
            <p:spPr>
              <a:xfrm>
                <a:off x="8466" y="404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3" name="Google Shape;1403;g17ab430885e_1_275"/>
              <p:cNvSpPr/>
              <p:nvPr/>
            </p:nvSpPr>
            <p:spPr>
              <a:xfrm>
                <a:off x="8476" y="404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4" name="Google Shape;1404;g17ab430885e_1_275"/>
              <p:cNvSpPr/>
              <p:nvPr/>
            </p:nvSpPr>
            <p:spPr>
              <a:xfrm>
                <a:off x="8486" y="405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5" name="Google Shape;1405;g17ab430885e_1_275"/>
              <p:cNvSpPr/>
              <p:nvPr/>
            </p:nvSpPr>
            <p:spPr>
              <a:xfrm>
                <a:off x="8492" y="405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6" name="Google Shape;1406;g17ab430885e_1_275"/>
              <p:cNvSpPr/>
              <p:nvPr/>
            </p:nvSpPr>
            <p:spPr>
              <a:xfrm>
                <a:off x="8502" y="406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7" name="Google Shape;1407;g17ab430885e_1_275"/>
              <p:cNvSpPr/>
              <p:nvPr/>
            </p:nvSpPr>
            <p:spPr>
              <a:xfrm>
                <a:off x="8512" y="406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8" name="Google Shape;1408;g17ab430885e_1_275"/>
              <p:cNvSpPr/>
              <p:nvPr/>
            </p:nvSpPr>
            <p:spPr>
              <a:xfrm>
                <a:off x="8517" y="407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09" name="Google Shape;1409;g17ab430885e_1_275"/>
              <p:cNvSpPr/>
              <p:nvPr/>
            </p:nvSpPr>
            <p:spPr>
              <a:xfrm>
                <a:off x="8527" y="407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0" name="Google Shape;1410;g17ab430885e_1_275"/>
              <p:cNvSpPr/>
              <p:nvPr/>
            </p:nvSpPr>
            <p:spPr>
              <a:xfrm>
                <a:off x="8537" y="408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1" name="Google Shape;1411;g17ab430885e_1_275"/>
              <p:cNvSpPr/>
              <p:nvPr/>
            </p:nvSpPr>
            <p:spPr>
              <a:xfrm>
                <a:off x="8426" y="402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2" name="Google Shape;1412;g17ab430885e_1_275"/>
              <p:cNvSpPr/>
              <p:nvPr/>
            </p:nvSpPr>
            <p:spPr>
              <a:xfrm>
                <a:off x="8431" y="403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3" name="Google Shape;1413;g17ab430885e_1_275"/>
              <p:cNvSpPr/>
              <p:nvPr/>
            </p:nvSpPr>
            <p:spPr>
              <a:xfrm>
                <a:off x="8441" y="403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4" name="Google Shape;1414;g17ab430885e_1_275"/>
              <p:cNvSpPr/>
              <p:nvPr/>
            </p:nvSpPr>
            <p:spPr>
              <a:xfrm>
                <a:off x="8451" y="404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5" name="Google Shape;1415;g17ab430885e_1_275"/>
              <p:cNvSpPr/>
              <p:nvPr/>
            </p:nvSpPr>
            <p:spPr>
              <a:xfrm>
                <a:off x="8456" y="404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6" name="Google Shape;1416;g17ab430885e_1_275"/>
              <p:cNvSpPr/>
              <p:nvPr/>
            </p:nvSpPr>
            <p:spPr>
              <a:xfrm>
                <a:off x="8466" y="405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7" name="Google Shape;1417;g17ab430885e_1_275"/>
              <p:cNvSpPr/>
              <p:nvPr/>
            </p:nvSpPr>
            <p:spPr>
              <a:xfrm>
                <a:off x="8476" y="405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8" name="Google Shape;1418;g17ab430885e_1_275"/>
              <p:cNvSpPr/>
              <p:nvPr/>
            </p:nvSpPr>
            <p:spPr>
              <a:xfrm>
                <a:off x="8486" y="406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19" name="Google Shape;1419;g17ab430885e_1_275"/>
              <p:cNvSpPr/>
              <p:nvPr/>
            </p:nvSpPr>
            <p:spPr>
              <a:xfrm>
                <a:off x="8492" y="406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0" name="Google Shape;1420;g17ab430885e_1_275"/>
              <p:cNvSpPr/>
              <p:nvPr/>
            </p:nvSpPr>
            <p:spPr>
              <a:xfrm>
                <a:off x="8502" y="407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1" name="Google Shape;1421;g17ab430885e_1_275"/>
              <p:cNvSpPr/>
              <p:nvPr/>
            </p:nvSpPr>
            <p:spPr>
              <a:xfrm>
                <a:off x="8512" y="407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2" name="Google Shape;1422;g17ab430885e_1_275"/>
              <p:cNvSpPr/>
              <p:nvPr/>
            </p:nvSpPr>
            <p:spPr>
              <a:xfrm>
                <a:off x="8517" y="408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3" name="Google Shape;1423;g17ab430885e_1_275"/>
              <p:cNvSpPr/>
              <p:nvPr/>
            </p:nvSpPr>
            <p:spPr>
              <a:xfrm>
                <a:off x="8527" y="408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4" name="Google Shape;1424;g17ab430885e_1_275"/>
              <p:cNvSpPr/>
              <p:nvPr/>
            </p:nvSpPr>
            <p:spPr>
              <a:xfrm>
                <a:off x="8537" y="409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5" name="Google Shape;1425;g17ab430885e_1_275"/>
              <p:cNvSpPr/>
              <p:nvPr/>
            </p:nvSpPr>
            <p:spPr>
              <a:xfrm>
                <a:off x="8426" y="403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6" name="Google Shape;1426;g17ab430885e_1_275"/>
              <p:cNvSpPr/>
              <p:nvPr/>
            </p:nvSpPr>
            <p:spPr>
              <a:xfrm>
                <a:off x="8431" y="404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7" name="Google Shape;1427;g17ab430885e_1_275"/>
              <p:cNvSpPr/>
              <p:nvPr/>
            </p:nvSpPr>
            <p:spPr>
              <a:xfrm>
                <a:off x="8441" y="404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8" name="Google Shape;1428;g17ab430885e_1_275"/>
              <p:cNvSpPr/>
              <p:nvPr/>
            </p:nvSpPr>
            <p:spPr>
              <a:xfrm>
                <a:off x="8451" y="405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29" name="Google Shape;1429;g17ab430885e_1_275"/>
              <p:cNvSpPr/>
              <p:nvPr/>
            </p:nvSpPr>
            <p:spPr>
              <a:xfrm>
                <a:off x="8456" y="405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0" name="Google Shape;1430;g17ab430885e_1_275"/>
              <p:cNvSpPr/>
              <p:nvPr/>
            </p:nvSpPr>
            <p:spPr>
              <a:xfrm>
                <a:off x="8466" y="406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1" name="Google Shape;1431;g17ab430885e_1_275"/>
              <p:cNvSpPr/>
              <p:nvPr/>
            </p:nvSpPr>
            <p:spPr>
              <a:xfrm>
                <a:off x="8476" y="406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2" name="Google Shape;1432;g17ab430885e_1_275"/>
              <p:cNvSpPr/>
              <p:nvPr/>
            </p:nvSpPr>
            <p:spPr>
              <a:xfrm>
                <a:off x="8486" y="407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3" name="Google Shape;1433;g17ab430885e_1_275"/>
              <p:cNvSpPr/>
              <p:nvPr/>
            </p:nvSpPr>
            <p:spPr>
              <a:xfrm>
                <a:off x="8492" y="407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4" name="Google Shape;1434;g17ab430885e_1_275"/>
              <p:cNvSpPr/>
              <p:nvPr/>
            </p:nvSpPr>
            <p:spPr>
              <a:xfrm>
                <a:off x="8502" y="408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5" name="Google Shape;1435;g17ab430885e_1_275"/>
              <p:cNvSpPr/>
              <p:nvPr/>
            </p:nvSpPr>
            <p:spPr>
              <a:xfrm>
                <a:off x="8512" y="408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6" name="Google Shape;1436;g17ab430885e_1_275"/>
              <p:cNvSpPr/>
              <p:nvPr/>
            </p:nvSpPr>
            <p:spPr>
              <a:xfrm>
                <a:off x="8517" y="4090"/>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7" name="Google Shape;1437;g17ab430885e_1_275"/>
              <p:cNvSpPr/>
              <p:nvPr/>
            </p:nvSpPr>
            <p:spPr>
              <a:xfrm>
                <a:off x="8527" y="409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8" name="Google Shape;1438;g17ab430885e_1_275"/>
              <p:cNvSpPr/>
              <p:nvPr/>
            </p:nvSpPr>
            <p:spPr>
              <a:xfrm>
                <a:off x="8537" y="410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39" name="Google Shape;1439;g17ab430885e_1_275"/>
              <p:cNvSpPr/>
              <p:nvPr/>
            </p:nvSpPr>
            <p:spPr>
              <a:xfrm>
                <a:off x="8426" y="4050"/>
                <a:ext cx="5" cy="20"/>
              </a:xfrm>
              <a:custGeom>
                <a:avLst/>
                <a:gdLst/>
                <a:ahLst/>
                <a:cxnLst/>
                <a:rect l="l" t="t" r="r" b="b"/>
                <a:pathLst>
                  <a:path w="5" h="20" extrusionOk="0">
                    <a:moveTo>
                      <a:pt x="5" y="20"/>
                    </a:moveTo>
                    <a:lnTo>
                      <a:pt x="0" y="15"/>
                    </a:lnTo>
                    <a:lnTo>
                      <a:pt x="0" y="0"/>
                    </a:lnTo>
                    <a:lnTo>
                      <a:pt x="5" y="5"/>
                    </a:lnTo>
                    <a:lnTo>
                      <a:pt x="5" y="20"/>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0" name="Google Shape;1440;g17ab430885e_1_275"/>
              <p:cNvSpPr/>
              <p:nvPr/>
            </p:nvSpPr>
            <p:spPr>
              <a:xfrm>
                <a:off x="8431" y="4055"/>
                <a:ext cx="10" cy="20"/>
              </a:xfrm>
              <a:custGeom>
                <a:avLst/>
                <a:gdLst/>
                <a:ahLst/>
                <a:cxnLst/>
                <a:rect l="l" t="t" r="r" b="b"/>
                <a:pathLst>
                  <a:path w="10" h="20" extrusionOk="0">
                    <a:moveTo>
                      <a:pt x="10" y="20"/>
                    </a:moveTo>
                    <a:lnTo>
                      <a:pt x="0" y="15"/>
                    </a:lnTo>
                    <a:lnTo>
                      <a:pt x="0" y="0"/>
                    </a:lnTo>
                    <a:lnTo>
                      <a:pt x="10" y="5"/>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1" name="Google Shape;1441;g17ab430885e_1_275"/>
              <p:cNvSpPr/>
              <p:nvPr/>
            </p:nvSpPr>
            <p:spPr>
              <a:xfrm>
                <a:off x="8456" y="4070"/>
                <a:ext cx="81" cy="56"/>
              </a:xfrm>
              <a:custGeom>
                <a:avLst/>
                <a:gdLst/>
                <a:ahLst/>
                <a:cxnLst/>
                <a:rect l="l" t="t" r="r" b="b"/>
                <a:pathLst>
                  <a:path w="16" h="11" extrusionOk="0">
                    <a:moveTo>
                      <a:pt x="16" y="10"/>
                    </a:moveTo>
                    <a:cubicBezTo>
                      <a:pt x="16" y="11"/>
                      <a:pt x="15" y="11"/>
                      <a:pt x="15" y="11"/>
                    </a:cubicBezTo>
                    <a:cubicBezTo>
                      <a:pt x="0" y="2"/>
                      <a:pt x="0" y="2"/>
                      <a:pt x="0" y="2"/>
                    </a:cubicBezTo>
                    <a:cubicBezTo>
                      <a:pt x="0" y="2"/>
                      <a:pt x="0" y="1"/>
                      <a:pt x="0" y="1"/>
                    </a:cubicBezTo>
                    <a:cubicBezTo>
                      <a:pt x="0" y="0"/>
                      <a:pt x="0" y="0"/>
                      <a:pt x="0" y="0"/>
                    </a:cubicBezTo>
                    <a:cubicBezTo>
                      <a:pt x="15" y="9"/>
                      <a:pt x="15" y="9"/>
                      <a:pt x="15" y="9"/>
                    </a:cubicBezTo>
                    <a:cubicBezTo>
                      <a:pt x="15" y="9"/>
                      <a:pt x="16" y="10"/>
                      <a:pt x="16"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2" name="Google Shape;1442;g17ab430885e_1_275"/>
              <p:cNvSpPr/>
              <p:nvPr/>
            </p:nvSpPr>
            <p:spPr>
              <a:xfrm>
                <a:off x="8139" y="3753"/>
                <a:ext cx="40" cy="161"/>
              </a:xfrm>
              <a:custGeom>
                <a:avLst/>
                <a:gdLst/>
                <a:ahLst/>
                <a:cxnLst/>
                <a:rect l="l" t="t" r="r" b="b"/>
                <a:pathLst>
                  <a:path w="40" h="161" extrusionOk="0">
                    <a:moveTo>
                      <a:pt x="40" y="161"/>
                    </a:moveTo>
                    <a:lnTo>
                      <a:pt x="0" y="136"/>
                    </a:lnTo>
                    <a:lnTo>
                      <a:pt x="0" y="0"/>
                    </a:lnTo>
                    <a:lnTo>
                      <a:pt x="40" y="21"/>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3" name="Google Shape;1443;g17ab430885e_1_275"/>
              <p:cNvSpPr/>
              <p:nvPr/>
            </p:nvSpPr>
            <p:spPr>
              <a:xfrm>
                <a:off x="8149" y="3763"/>
                <a:ext cx="25" cy="136"/>
              </a:xfrm>
              <a:custGeom>
                <a:avLst/>
                <a:gdLst/>
                <a:ahLst/>
                <a:cxnLst/>
                <a:rect l="l" t="t" r="r" b="b"/>
                <a:pathLst>
                  <a:path w="25" h="136" extrusionOk="0">
                    <a:moveTo>
                      <a:pt x="0" y="121"/>
                    </a:moveTo>
                    <a:lnTo>
                      <a:pt x="0" y="0"/>
                    </a:lnTo>
                    <a:lnTo>
                      <a:pt x="25" y="16"/>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4" name="Google Shape;1444;g17ab430885e_1_275"/>
              <p:cNvSpPr/>
              <p:nvPr/>
            </p:nvSpPr>
            <p:spPr>
              <a:xfrm>
                <a:off x="8154" y="3814"/>
                <a:ext cx="15" cy="75"/>
              </a:xfrm>
              <a:custGeom>
                <a:avLst/>
                <a:gdLst/>
                <a:ahLst/>
                <a:cxnLst/>
                <a:rect l="l" t="t" r="r" b="b"/>
                <a:pathLst>
                  <a:path w="3" h="15" extrusionOk="0">
                    <a:moveTo>
                      <a:pt x="3" y="14"/>
                    </a:moveTo>
                    <a:cubicBezTo>
                      <a:pt x="3" y="15"/>
                      <a:pt x="2" y="15"/>
                      <a:pt x="1" y="15"/>
                    </a:cubicBezTo>
                    <a:cubicBezTo>
                      <a:pt x="0" y="14"/>
                      <a:pt x="0" y="13"/>
                      <a:pt x="0" y="13"/>
                    </a:cubicBezTo>
                    <a:cubicBezTo>
                      <a:pt x="0" y="2"/>
                      <a:pt x="0" y="2"/>
                      <a:pt x="0" y="2"/>
                    </a:cubicBezTo>
                    <a:cubicBezTo>
                      <a:pt x="0" y="1"/>
                      <a:pt x="0" y="0"/>
                      <a:pt x="1" y="1"/>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5" name="Google Shape;1445;g17ab430885e_1_275"/>
              <p:cNvSpPr/>
              <p:nvPr/>
            </p:nvSpPr>
            <p:spPr>
              <a:xfrm>
                <a:off x="8154" y="3794"/>
                <a:ext cx="15" cy="20"/>
              </a:xfrm>
              <a:custGeom>
                <a:avLst/>
                <a:gdLst/>
                <a:ahLst/>
                <a:cxnLst/>
                <a:rect l="l" t="t" r="r" b="b"/>
                <a:pathLst>
                  <a:path w="3" h="4" extrusionOk="0">
                    <a:moveTo>
                      <a:pt x="3" y="3"/>
                    </a:moveTo>
                    <a:cubicBezTo>
                      <a:pt x="3" y="3"/>
                      <a:pt x="2" y="4"/>
                      <a:pt x="2" y="3"/>
                    </a:cubicBezTo>
                    <a:cubicBezTo>
                      <a:pt x="0" y="2"/>
                      <a:pt x="0" y="2"/>
                      <a:pt x="0" y="2"/>
                    </a:cubicBezTo>
                    <a:cubicBezTo>
                      <a:pt x="0" y="2"/>
                      <a:pt x="0" y="2"/>
                      <a:pt x="0" y="1"/>
                    </a:cubicBezTo>
                    <a:cubicBezTo>
                      <a:pt x="0" y="1"/>
                      <a:pt x="0" y="0"/>
                      <a:pt x="0" y="1"/>
                    </a:cubicBezTo>
                    <a:cubicBezTo>
                      <a:pt x="2" y="2"/>
                      <a:pt x="2" y="2"/>
                      <a:pt x="2" y="2"/>
                    </a:cubicBezTo>
                    <a:cubicBezTo>
                      <a:pt x="2"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6" name="Google Shape;1446;g17ab430885e_1_275"/>
              <p:cNvSpPr/>
              <p:nvPr/>
            </p:nvSpPr>
            <p:spPr>
              <a:xfrm>
                <a:off x="8154" y="3784"/>
                <a:ext cx="15" cy="15"/>
              </a:xfrm>
              <a:custGeom>
                <a:avLst/>
                <a:gdLst/>
                <a:ahLst/>
                <a:cxnLst/>
                <a:rect l="l" t="t" r="r" b="b"/>
                <a:pathLst>
                  <a:path w="3" h="3" extrusionOk="0">
                    <a:moveTo>
                      <a:pt x="3" y="2"/>
                    </a:moveTo>
                    <a:cubicBezTo>
                      <a:pt x="3" y="3"/>
                      <a:pt x="2" y="3"/>
                      <a:pt x="2" y="2"/>
                    </a:cubicBezTo>
                    <a:cubicBezTo>
                      <a:pt x="0" y="2"/>
                      <a:pt x="0" y="2"/>
                      <a:pt x="0" y="2"/>
                    </a:cubicBezTo>
                    <a:cubicBezTo>
                      <a:pt x="0" y="1"/>
                      <a:pt x="0" y="1"/>
                      <a:pt x="0" y="0"/>
                    </a:cubicBezTo>
                    <a:cubicBezTo>
                      <a:pt x="0" y="0"/>
                      <a:pt x="0" y="0"/>
                      <a:pt x="0" y="0"/>
                    </a:cubicBezTo>
                    <a:cubicBezTo>
                      <a:pt x="2" y="1"/>
                      <a:pt x="2" y="1"/>
                      <a:pt x="2" y="1"/>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7" name="Google Shape;1447;g17ab430885e_1_275"/>
              <p:cNvSpPr/>
              <p:nvPr/>
            </p:nvSpPr>
            <p:spPr>
              <a:xfrm>
                <a:off x="8154" y="3768"/>
                <a:ext cx="0" cy="11"/>
              </a:xfrm>
              <a:custGeom>
                <a:avLst/>
                <a:gdLst/>
                <a:ahLst/>
                <a:cxnLst/>
                <a:rect l="l" t="t" r="r" b="b"/>
                <a:pathLst>
                  <a:path w="120000" h="11" extrusionOk="0">
                    <a:moveTo>
                      <a:pt x="0" y="11"/>
                    </a:moveTo>
                    <a:lnTo>
                      <a:pt x="0" y="6"/>
                    </a:lnTo>
                    <a:lnTo>
                      <a:pt x="0" y="0"/>
                    </a:lnTo>
                    <a:lnTo>
                      <a:pt x="0" y="6"/>
                    </a:lnTo>
                    <a:lnTo>
                      <a:pt x="0" y="11"/>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8" name="Google Shape;1448;g17ab430885e_1_275"/>
              <p:cNvSpPr/>
              <p:nvPr/>
            </p:nvSpPr>
            <p:spPr>
              <a:xfrm>
                <a:off x="8159" y="3774"/>
                <a:ext cx="0" cy="10"/>
              </a:xfrm>
              <a:custGeom>
                <a:avLst/>
                <a:gdLst/>
                <a:ahLst/>
                <a:cxnLst/>
                <a:rect l="l" t="t" r="r" b="b"/>
                <a:pathLst>
                  <a:path w="120000" h="10" extrusionOk="0">
                    <a:moveTo>
                      <a:pt x="0" y="10"/>
                    </a:moveTo>
                    <a:lnTo>
                      <a:pt x="0" y="5"/>
                    </a:lnTo>
                    <a:lnTo>
                      <a:pt x="0" y="0"/>
                    </a:lnTo>
                    <a:lnTo>
                      <a:pt x="0" y="0"/>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49" name="Google Shape;1449;g17ab430885e_1_275"/>
              <p:cNvSpPr/>
              <p:nvPr/>
            </p:nvSpPr>
            <p:spPr>
              <a:xfrm>
                <a:off x="8164" y="3779"/>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0" name="Google Shape;1450;g17ab430885e_1_275"/>
              <p:cNvSpPr/>
              <p:nvPr/>
            </p:nvSpPr>
            <p:spPr>
              <a:xfrm>
                <a:off x="8179" y="3774"/>
                <a:ext cx="41" cy="160"/>
              </a:xfrm>
              <a:custGeom>
                <a:avLst/>
                <a:gdLst/>
                <a:ahLst/>
                <a:cxnLst/>
                <a:rect l="l" t="t" r="r" b="b"/>
                <a:pathLst>
                  <a:path w="41" h="160" extrusionOk="0">
                    <a:moveTo>
                      <a:pt x="41" y="160"/>
                    </a:moveTo>
                    <a:lnTo>
                      <a:pt x="0" y="140"/>
                    </a:lnTo>
                    <a:lnTo>
                      <a:pt x="0" y="0"/>
                    </a:lnTo>
                    <a:lnTo>
                      <a:pt x="41" y="25"/>
                    </a:lnTo>
                    <a:lnTo>
                      <a:pt x="41" y="16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1" name="Google Shape;1451;g17ab430885e_1_275"/>
              <p:cNvSpPr/>
              <p:nvPr/>
            </p:nvSpPr>
            <p:spPr>
              <a:xfrm>
                <a:off x="8184" y="3789"/>
                <a:ext cx="26" cy="135"/>
              </a:xfrm>
              <a:custGeom>
                <a:avLst/>
                <a:gdLst/>
                <a:ahLst/>
                <a:cxnLst/>
                <a:rect l="l" t="t" r="r" b="b"/>
                <a:pathLst>
                  <a:path w="26" h="135" extrusionOk="0">
                    <a:moveTo>
                      <a:pt x="0" y="120"/>
                    </a:moveTo>
                    <a:lnTo>
                      <a:pt x="0" y="0"/>
                    </a:lnTo>
                    <a:lnTo>
                      <a:pt x="26" y="10"/>
                    </a:lnTo>
                    <a:lnTo>
                      <a:pt x="26" y="135"/>
                    </a:lnTo>
                    <a:lnTo>
                      <a:pt x="0" y="1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2" name="Google Shape;1452;g17ab430885e_1_275"/>
              <p:cNvSpPr/>
              <p:nvPr/>
            </p:nvSpPr>
            <p:spPr>
              <a:xfrm>
                <a:off x="8189" y="3839"/>
                <a:ext cx="16" cy="75"/>
              </a:xfrm>
              <a:custGeom>
                <a:avLst/>
                <a:gdLst/>
                <a:ahLst/>
                <a:cxnLst/>
                <a:rect l="l" t="t" r="r" b="b"/>
                <a:pathLst>
                  <a:path w="3" h="15" extrusionOk="0">
                    <a:moveTo>
                      <a:pt x="3" y="14"/>
                    </a:moveTo>
                    <a:cubicBezTo>
                      <a:pt x="3" y="14"/>
                      <a:pt x="3" y="15"/>
                      <a:pt x="2" y="14"/>
                    </a:cubicBezTo>
                    <a:cubicBezTo>
                      <a:pt x="1" y="14"/>
                      <a:pt x="0" y="13"/>
                      <a:pt x="0" y="12"/>
                    </a:cubicBezTo>
                    <a:cubicBezTo>
                      <a:pt x="0" y="1"/>
                      <a:pt x="0" y="1"/>
                      <a:pt x="0" y="1"/>
                    </a:cubicBezTo>
                    <a:cubicBezTo>
                      <a:pt x="0" y="0"/>
                      <a:pt x="1" y="0"/>
                      <a:pt x="2" y="0"/>
                    </a:cubicBezTo>
                    <a:cubicBezTo>
                      <a:pt x="3" y="1"/>
                      <a:pt x="3" y="2"/>
                      <a:pt x="3" y="2"/>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3" name="Google Shape;1453;g17ab430885e_1_275"/>
              <p:cNvSpPr/>
              <p:nvPr/>
            </p:nvSpPr>
            <p:spPr>
              <a:xfrm>
                <a:off x="8189" y="3819"/>
                <a:ext cx="16" cy="15"/>
              </a:xfrm>
              <a:custGeom>
                <a:avLst/>
                <a:gdLst/>
                <a:ahLst/>
                <a:cxnLst/>
                <a:rect l="l" t="t" r="r" b="b"/>
                <a:pathLst>
                  <a:path w="3" h="3" extrusionOk="0">
                    <a:moveTo>
                      <a:pt x="3" y="2"/>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4" name="Google Shape;1454;g17ab430885e_1_275"/>
              <p:cNvSpPr/>
              <p:nvPr/>
            </p:nvSpPr>
            <p:spPr>
              <a:xfrm>
                <a:off x="8189" y="3804"/>
                <a:ext cx="16" cy="15"/>
              </a:xfrm>
              <a:custGeom>
                <a:avLst/>
                <a:gdLst/>
                <a:ahLst/>
                <a:cxnLst/>
                <a:rect l="l" t="t" r="r" b="b"/>
                <a:pathLst>
                  <a:path w="3" h="3" extrusionOk="0">
                    <a:moveTo>
                      <a:pt x="3" y="2"/>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5" name="Google Shape;1455;g17ab430885e_1_275"/>
              <p:cNvSpPr/>
              <p:nvPr/>
            </p:nvSpPr>
            <p:spPr>
              <a:xfrm>
                <a:off x="8189" y="3794"/>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6" name="Google Shape;1456;g17ab430885e_1_275"/>
              <p:cNvSpPr/>
              <p:nvPr/>
            </p:nvSpPr>
            <p:spPr>
              <a:xfrm>
                <a:off x="8199" y="3794"/>
                <a:ext cx="0" cy="10"/>
              </a:xfrm>
              <a:custGeom>
                <a:avLst/>
                <a:gdLst/>
                <a:ahLst/>
                <a:cxnLst/>
                <a:rect l="l" t="t" r="r" b="b"/>
                <a:pathLst>
                  <a:path w="120000" h="10" extrusionOk="0">
                    <a:moveTo>
                      <a:pt x="0" y="10"/>
                    </a:moveTo>
                    <a:lnTo>
                      <a:pt x="0" y="10"/>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7" name="Google Shape;1457;g17ab430885e_1_275"/>
              <p:cNvSpPr/>
              <p:nvPr/>
            </p:nvSpPr>
            <p:spPr>
              <a:xfrm>
                <a:off x="8205" y="3799"/>
                <a:ext cx="0" cy="10"/>
              </a:xfrm>
              <a:custGeom>
                <a:avLst/>
                <a:gdLst/>
                <a:ahLst/>
                <a:cxnLst/>
                <a:rect l="l" t="t" r="r" b="b"/>
                <a:pathLst>
                  <a:path w="120000" h="10" extrusionOk="0">
                    <a:moveTo>
                      <a:pt x="0" y="10"/>
                    </a:moveTo>
                    <a:lnTo>
                      <a:pt x="0" y="5"/>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8" name="Google Shape;1458;g17ab430885e_1_275"/>
              <p:cNvSpPr/>
              <p:nvPr/>
            </p:nvSpPr>
            <p:spPr>
              <a:xfrm>
                <a:off x="8220" y="3799"/>
                <a:ext cx="35" cy="156"/>
              </a:xfrm>
              <a:custGeom>
                <a:avLst/>
                <a:gdLst/>
                <a:ahLst/>
                <a:cxnLst/>
                <a:rect l="l" t="t" r="r" b="b"/>
                <a:pathLst>
                  <a:path w="35" h="156" extrusionOk="0">
                    <a:moveTo>
                      <a:pt x="35" y="156"/>
                    </a:moveTo>
                    <a:lnTo>
                      <a:pt x="0" y="135"/>
                    </a:lnTo>
                    <a:lnTo>
                      <a:pt x="0" y="0"/>
                    </a:lnTo>
                    <a:lnTo>
                      <a:pt x="35" y="20"/>
                    </a:lnTo>
                    <a:lnTo>
                      <a:pt x="35" y="15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59" name="Google Shape;1459;g17ab430885e_1_275"/>
              <p:cNvSpPr/>
              <p:nvPr/>
            </p:nvSpPr>
            <p:spPr>
              <a:xfrm>
                <a:off x="8225" y="3809"/>
                <a:ext cx="25" cy="135"/>
              </a:xfrm>
              <a:custGeom>
                <a:avLst/>
                <a:gdLst/>
                <a:ahLst/>
                <a:cxnLst/>
                <a:rect l="l" t="t" r="r" b="b"/>
                <a:pathLst>
                  <a:path w="25" h="135" extrusionOk="0">
                    <a:moveTo>
                      <a:pt x="0" y="120"/>
                    </a:moveTo>
                    <a:lnTo>
                      <a:pt x="0" y="0"/>
                    </a:lnTo>
                    <a:lnTo>
                      <a:pt x="25" y="15"/>
                    </a:lnTo>
                    <a:lnTo>
                      <a:pt x="25" y="135"/>
                    </a:lnTo>
                    <a:lnTo>
                      <a:pt x="0" y="1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0" name="Google Shape;1460;g17ab430885e_1_275"/>
              <p:cNvSpPr/>
              <p:nvPr/>
            </p:nvSpPr>
            <p:spPr>
              <a:xfrm>
                <a:off x="8230" y="3859"/>
                <a:ext cx="15" cy="75"/>
              </a:xfrm>
              <a:custGeom>
                <a:avLst/>
                <a:gdLst/>
                <a:ahLst/>
                <a:cxnLst/>
                <a:rect l="l" t="t" r="r" b="b"/>
                <a:pathLst>
                  <a:path w="3" h="15" extrusionOk="0">
                    <a:moveTo>
                      <a:pt x="3" y="14"/>
                    </a:moveTo>
                    <a:cubicBezTo>
                      <a:pt x="3" y="15"/>
                      <a:pt x="2" y="15"/>
                      <a:pt x="1" y="15"/>
                    </a:cubicBezTo>
                    <a:cubicBezTo>
                      <a:pt x="1" y="14"/>
                      <a:pt x="0" y="13"/>
                      <a:pt x="0" y="12"/>
                    </a:cubicBezTo>
                    <a:cubicBezTo>
                      <a:pt x="0" y="1"/>
                      <a:pt x="0" y="1"/>
                      <a:pt x="0" y="1"/>
                    </a:cubicBezTo>
                    <a:cubicBezTo>
                      <a:pt x="0" y="1"/>
                      <a:pt x="1" y="0"/>
                      <a:pt x="1" y="1"/>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1" name="Google Shape;1461;g17ab430885e_1_275"/>
              <p:cNvSpPr/>
              <p:nvPr/>
            </p:nvSpPr>
            <p:spPr>
              <a:xfrm>
                <a:off x="8230" y="3839"/>
                <a:ext cx="15" cy="15"/>
              </a:xfrm>
              <a:custGeom>
                <a:avLst/>
                <a:gdLst/>
                <a:ahLst/>
                <a:cxnLst/>
                <a:rect l="l" t="t" r="r" b="b"/>
                <a:pathLst>
                  <a:path w="3" h="3" extrusionOk="0">
                    <a:moveTo>
                      <a:pt x="3" y="3"/>
                    </a:moveTo>
                    <a:cubicBezTo>
                      <a:pt x="3" y="3"/>
                      <a:pt x="3" y="3"/>
                      <a:pt x="2" y="3"/>
                    </a:cubicBezTo>
                    <a:cubicBezTo>
                      <a:pt x="1" y="2"/>
                      <a:pt x="1" y="2"/>
                      <a:pt x="1" y="2"/>
                    </a:cubicBezTo>
                    <a:cubicBezTo>
                      <a:pt x="0" y="2"/>
                      <a:pt x="0" y="1"/>
                      <a:pt x="0" y="1"/>
                    </a:cubicBezTo>
                    <a:cubicBezTo>
                      <a:pt x="0" y="0"/>
                      <a:pt x="0" y="0"/>
                      <a:pt x="1" y="1"/>
                    </a:cubicBezTo>
                    <a:cubicBezTo>
                      <a:pt x="2" y="1"/>
                      <a:pt x="2" y="1"/>
                      <a:pt x="2" y="1"/>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2" name="Google Shape;1462;g17ab430885e_1_275"/>
              <p:cNvSpPr/>
              <p:nvPr/>
            </p:nvSpPr>
            <p:spPr>
              <a:xfrm>
                <a:off x="8230" y="3824"/>
                <a:ext cx="15" cy="20"/>
              </a:xfrm>
              <a:custGeom>
                <a:avLst/>
                <a:gdLst/>
                <a:ahLst/>
                <a:cxnLst/>
                <a:rect l="l" t="t" r="r" b="b"/>
                <a:pathLst>
                  <a:path w="3" h="4" extrusionOk="0">
                    <a:moveTo>
                      <a:pt x="3" y="3"/>
                    </a:moveTo>
                    <a:cubicBezTo>
                      <a:pt x="3" y="3"/>
                      <a:pt x="3" y="4"/>
                      <a:pt x="2" y="3"/>
                    </a:cubicBezTo>
                    <a:cubicBezTo>
                      <a:pt x="1" y="2"/>
                      <a:pt x="1" y="2"/>
                      <a:pt x="1" y="2"/>
                    </a:cubicBezTo>
                    <a:cubicBezTo>
                      <a:pt x="0" y="2"/>
                      <a:pt x="0" y="2"/>
                      <a:pt x="0" y="1"/>
                    </a:cubicBezTo>
                    <a:cubicBezTo>
                      <a:pt x="0" y="1"/>
                      <a:pt x="0" y="0"/>
                      <a:pt x="1" y="1"/>
                    </a:cubicBezTo>
                    <a:cubicBezTo>
                      <a:pt x="2" y="2"/>
                      <a:pt x="2" y="2"/>
                      <a:pt x="2" y="2"/>
                    </a:cubicBezTo>
                    <a:cubicBezTo>
                      <a:pt x="3"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3" name="Google Shape;1463;g17ab430885e_1_275"/>
              <p:cNvSpPr/>
              <p:nvPr/>
            </p:nvSpPr>
            <p:spPr>
              <a:xfrm>
                <a:off x="8230" y="3814"/>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4" name="Google Shape;1464;g17ab430885e_1_275"/>
              <p:cNvSpPr/>
              <p:nvPr/>
            </p:nvSpPr>
            <p:spPr>
              <a:xfrm>
                <a:off x="8235" y="3819"/>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5" name="Google Shape;1465;g17ab430885e_1_275"/>
              <p:cNvSpPr/>
              <p:nvPr/>
            </p:nvSpPr>
            <p:spPr>
              <a:xfrm>
                <a:off x="8240" y="382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6" name="Google Shape;1466;g17ab430885e_1_275"/>
              <p:cNvSpPr/>
              <p:nvPr/>
            </p:nvSpPr>
            <p:spPr>
              <a:xfrm>
                <a:off x="8255" y="3819"/>
                <a:ext cx="40" cy="161"/>
              </a:xfrm>
              <a:custGeom>
                <a:avLst/>
                <a:gdLst/>
                <a:ahLst/>
                <a:cxnLst/>
                <a:rect l="l" t="t" r="r" b="b"/>
                <a:pathLst>
                  <a:path w="40" h="161" extrusionOk="0">
                    <a:moveTo>
                      <a:pt x="40" y="161"/>
                    </a:moveTo>
                    <a:lnTo>
                      <a:pt x="0" y="136"/>
                    </a:lnTo>
                    <a:lnTo>
                      <a:pt x="0" y="0"/>
                    </a:lnTo>
                    <a:lnTo>
                      <a:pt x="40" y="25"/>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7" name="Google Shape;1467;g17ab430885e_1_275"/>
              <p:cNvSpPr/>
              <p:nvPr/>
            </p:nvSpPr>
            <p:spPr>
              <a:xfrm>
                <a:off x="8265" y="3829"/>
                <a:ext cx="25" cy="141"/>
              </a:xfrm>
              <a:custGeom>
                <a:avLst/>
                <a:gdLst/>
                <a:ahLst/>
                <a:cxnLst/>
                <a:rect l="l" t="t" r="r" b="b"/>
                <a:pathLst>
                  <a:path w="25" h="141" extrusionOk="0">
                    <a:moveTo>
                      <a:pt x="0" y="126"/>
                    </a:moveTo>
                    <a:lnTo>
                      <a:pt x="0" y="0"/>
                    </a:lnTo>
                    <a:lnTo>
                      <a:pt x="25" y="15"/>
                    </a:lnTo>
                    <a:lnTo>
                      <a:pt x="25" y="141"/>
                    </a:lnTo>
                    <a:lnTo>
                      <a:pt x="0"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8" name="Google Shape;1468;g17ab430885e_1_275"/>
              <p:cNvSpPr/>
              <p:nvPr/>
            </p:nvSpPr>
            <p:spPr>
              <a:xfrm>
                <a:off x="8270" y="3884"/>
                <a:ext cx="10" cy="76"/>
              </a:xfrm>
              <a:custGeom>
                <a:avLst/>
                <a:gdLst/>
                <a:ahLst/>
                <a:cxnLst/>
                <a:rect l="l" t="t" r="r" b="b"/>
                <a:pathLst>
                  <a:path w="2" h="15" extrusionOk="0">
                    <a:moveTo>
                      <a:pt x="2" y="13"/>
                    </a:moveTo>
                    <a:cubicBezTo>
                      <a:pt x="2" y="14"/>
                      <a:pt x="2" y="15"/>
                      <a:pt x="1" y="14"/>
                    </a:cubicBezTo>
                    <a:cubicBezTo>
                      <a:pt x="0" y="14"/>
                      <a:pt x="0" y="13"/>
                      <a:pt x="0" y="12"/>
                    </a:cubicBezTo>
                    <a:cubicBezTo>
                      <a:pt x="0" y="1"/>
                      <a:pt x="0" y="1"/>
                      <a:pt x="0" y="1"/>
                    </a:cubicBezTo>
                    <a:cubicBezTo>
                      <a:pt x="0" y="0"/>
                      <a:pt x="0" y="0"/>
                      <a:pt x="1" y="0"/>
                    </a:cubicBezTo>
                    <a:cubicBezTo>
                      <a:pt x="2" y="0"/>
                      <a:pt x="2" y="1"/>
                      <a:pt x="2" y="2"/>
                    </a:cubicBezTo>
                    <a:lnTo>
                      <a:pt x="2" y="13"/>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69" name="Google Shape;1469;g17ab430885e_1_275"/>
              <p:cNvSpPr/>
              <p:nvPr/>
            </p:nvSpPr>
            <p:spPr>
              <a:xfrm>
                <a:off x="8270" y="3864"/>
                <a:ext cx="15" cy="15"/>
              </a:xfrm>
              <a:custGeom>
                <a:avLst/>
                <a:gdLst/>
                <a:ahLst/>
                <a:cxnLst/>
                <a:rect l="l" t="t" r="r" b="b"/>
                <a:pathLst>
                  <a:path w="3" h="3" extrusionOk="0">
                    <a:moveTo>
                      <a:pt x="3" y="2"/>
                    </a:moveTo>
                    <a:cubicBezTo>
                      <a:pt x="3" y="3"/>
                      <a:pt x="2" y="3"/>
                      <a:pt x="2" y="3"/>
                    </a:cubicBezTo>
                    <a:cubicBezTo>
                      <a:pt x="0" y="2"/>
                      <a:pt x="0" y="2"/>
                      <a:pt x="0" y="2"/>
                    </a:cubicBezTo>
                    <a:cubicBezTo>
                      <a:pt x="0" y="1"/>
                      <a:pt x="0" y="1"/>
                      <a:pt x="0" y="0"/>
                    </a:cubicBezTo>
                    <a:cubicBezTo>
                      <a:pt x="0" y="0"/>
                      <a:pt x="0" y="0"/>
                      <a:pt x="0" y="0"/>
                    </a:cubicBezTo>
                    <a:cubicBezTo>
                      <a:pt x="2" y="1"/>
                      <a:pt x="2" y="1"/>
                      <a:pt x="2" y="1"/>
                    </a:cubicBezTo>
                    <a:cubicBezTo>
                      <a:pt x="2"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0" name="Google Shape;1470;g17ab430885e_1_275"/>
              <p:cNvSpPr/>
              <p:nvPr/>
            </p:nvSpPr>
            <p:spPr>
              <a:xfrm>
                <a:off x="8270" y="3849"/>
                <a:ext cx="15" cy="15"/>
              </a:xfrm>
              <a:custGeom>
                <a:avLst/>
                <a:gdLst/>
                <a:ahLst/>
                <a:cxnLst/>
                <a:rect l="l" t="t" r="r" b="b"/>
                <a:pathLst>
                  <a:path w="3" h="3" extrusionOk="0">
                    <a:moveTo>
                      <a:pt x="3" y="2"/>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1" name="Google Shape;1471;g17ab430885e_1_275"/>
              <p:cNvSpPr/>
              <p:nvPr/>
            </p:nvSpPr>
            <p:spPr>
              <a:xfrm>
                <a:off x="8270" y="3839"/>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2" name="Google Shape;1472;g17ab430885e_1_275"/>
              <p:cNvSpPr/>
              <p:nvPr/>
            </p:nvSpPr>
            <p:spPr>
              <a:xfrm>
                <a:off x="8275" y="3839"/>
                <a:ext cx="0" cy="10"/>
              </a:xfrm>
              <a:custGeom>
                <a:avLst/>
                <a:gdLst/>
                <a:ahLst/>
                <a:cxnLst/>
                <a:rect l="l" t="t" r="r" b="b"/>
                <a:pathLst>
                  <a:path w="120000" h="10" extrusionOk="0">
                    <a:moveTo>
                      <a:pt x="0" y="10"/>
                    </a:moveTo>
                    <a:lnTo>
                      <a:pt x="0" y="5"/>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3" name="Google Shape;1473;g17ab430885e_1_275"/>
              <p:cNvSpPr/>
              <p:nvPr/>
            </p:nvSpPr>
            <p:spPr>
              <a:xfrm>
                <a:off x="8280" y="384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4" name="Google Shape;1474;g17ab430885e_1_275"/>
              <p:cNvSpPr/>
              <p:nvPr/>
            </p:nvSpPr>
            <p:spPr>
              <a:xfrm>
                <a:off x="8295" y="3844"/>
                <a:ext cx="40" cy="156"/>
              </a:xfrm>
              <a:custGeom>
                <a:avLst/>
                <a:gdLst/>
                <a:ahLst/>
                <a:cxnLst/>
                <a:rect l="l" t="t" r="r" b="b"/>
                <a:pathLst>
                  <a:path w="40" h="156" extrusionOk="0">
                    <a:moveTo>
                      <a:pt x="40" y="156"/>
                    </a:moveTo>
                    <a:lnTo>
                      <a:pt x="0" y="136"/>
                    </a:lnTo>
                    <a:lnTo>
                      <a:pt x="0" y="0"/>
                    </a:lnTo>
                    <a:lnTo>
                      <a:pt x="40" y="20"/>
                    </a:lnTo>
                    <a:lnTo>
                      <a:pt x="40" y="15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5" name="Google Shape;1475;g17ab430885e_1_275"/>
              <p:cNvSpPr/>
              <p:nvPr/>
            </p:nvSpPr>
            <p:spPr>
              <a:xfrm>
                <a:off x="8300" y="3854"/>
                <a:ext cx="25" cy="136"/>
              </a:xfrm>
              <a:custGeom>
                <a:avLst/>
                <a:gdLst/>
                <a:ahLst/>
                <a:cxnLst/>
                <a:rect l="l" t="t" r="r" b="b"/>
                <a:pathLst>
                  <a:path w="25" h="136" extrusionOk="0">
                    <a:moveTo>
                      <a:pt x="0" y="121"/>
                    </a:moveTo>
                    <a:lnTo>
                      <a:pt x="0" y="0"/>
                    </a:lnTo>
                    <a:lnTo>
                      <a:pt x="25" y="15"/>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6" name="Google Shape;1476;g17ab430885e_1_275"/>
              <p:cNvSpPr/>
              <p:nvPr/>
            </p:nvSpPr>
            <p:spPr>
              <a:xfrm>
                <a:off x="8305" y="3904"/>
                <a:ext cx="15" cy="76"/>
              </a:xfrm>
              <a:custGeom>
                <a:avLst/>
                <a:gdLst/>
                <a:ahLst/>
                <a:cxnLst/>
                <a:rect l="l" t="t" r="r" b="b"/>
                <a:pathLst>
                  <a:path w="3" h="15" extrusionOk="0">
                    <a:moveTo>
                      <a:pt x="3" y="14"/>
                    </a:moveTo>
                    <a:cubicBezTo>
                      <a:pt x="3" y="15"/>
                      <a:pt x="3" y="15"/>
                      <a:pt x="2" y="15"/>
                    </a:cubicBezTo>
                    <a:cubicBezTo>
                      <a:pt x="1" y="14"/>
                      <a:pt x="0" y="13"/>
                      <a:pt x="0" y="12"/>
                    </a:cubicBezTo>
                    <a:cubicBezTo>
                      <a:pt x="0" y="1"/>
                      <a:pt x="0" y="1"/>
                      <a:pt x="0" y="1"/>
                    </a:cubicBezTo>
                    <a:cubicBezTo>
                      <a:pt x="0" y="0"/>
                      <a:pt x="1" y="0"/>
                      <a:pt x="2" y="0"/>
                    </a:cubicBezTo>
                    <a:cubicBezTo>
                      <a:pt x="3"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7" name="Google Shape;1477;g17ab430885e_1_275"/>
              <p:cNvSpPr/>
              <p:nvPr/>
            </p:nvSpPr>
            <p:spPr>
              <a:xfrm>
                <a:off x="8305" y="3884"/>
                <a:ext cx="15" cy="15"/>
              </a:xfrm>
              <a:custGeom>
                <a:avLst/>
                <a:gdLst/>
                <a:ahLst/>
                <a:cxnLst/>
                <a:rect l="l" t="t" r="r" b="b"/>
                <a:pathLst>
                  <a:path w="3" h="3" extrusionOk="0">
                    <a:moveTo>
                      <a:pt x="3" y="3"/>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8" name="Google Shape;1478;g17ab430885e_1_275"/>
              <p:cNvSpPr/>
              <p:nvPr/>
            </p:nvSpPr>
            <p:spPr>
              <a:xfrm>
                <a:off x="8305" y="3869"/>
                <a:ext cx="15" cy="15"/>
              </a:xfrm>
              <a:custGeom>
                <a:avLst/>
                <a:gdLst/>
                <a:ahLst/>
                <a:cxnLst/>
                <a:rect l="l" t="t" r="r" b="b"/>
                <a:pathLst>
                  <a:path w="3" h="3" extrusionOk="0">
                    <a:moveTo>
                      <a:pt x="3" y="3"/>
                    </a:moveTo>
                    <a:cubicBezTo>
                      <a:pt x="3" y="3"/>
                      <a:pt x="3" y="3"/>
                      <a:pt x="3" y="3"/>
                    </a:cubicBezTo>
                    <a:cubicBezTo>
                      <a:pt x="1" y="2"/>
                      <a:pt x="1" y="2"/>
                      <a:pt x="1" y="2"/>
                    </a:cubicBezTo>
                    <a:cubicBezTo>
                      <a:pt x="1" y="2"/>
                      <a:pt x="0" y="1"/>
                      <a:pt x="0" y="1"/>
                    </a:cubicBezTo>
                    <a:cubicBezTo>
                      <a:pt x="0" y="0"/>
                      <a:pt x="1" y="0"/>
                      <a:pt x="1" y="1"/>
                    </a:cubicBezTo>
                    <a:cubicBezTo>
                      <a:pt x="3" y="1"/>
                      <a:pt x="3" y="1"/>
                      <a:pt x="3" y="1"/>
                    </a:cubicBezTo>
                    <a:cubicBezTo>
                      <a:pt x="3"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79" name="Google Shape;1479;g17ab430885e_1_275"/>
              <p:cNvSpPr/>
              <p:nvPr/>
            </p:nvSpPr>
            <p:spPr>
              <a:xfrm>
                <a:off x="8305" y="3859"/>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0" name="Google Shape;1480;g17ab430885e_1_275"/>
              <p:cNvSpPr/>
              <p:nvPr/>
            </p:nvSpPr>
            <p:spPr>
              <a:xfrm>
                <a:off x="8310" y="386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1" name="Google Shape;1481;g17ab430885e_1_275"/>
              <p:cNvSpPr/>
              <p:nvPr/>
            </p:nvSpPr>
            <p:spPr>
              <a:xfrm>
                <a:off x="8320" y="3864"/>
                <a:ext cx="0" cy="10"/>
              </a:xfrm>
              <a:custGeom>
                <a:avLst/>
                <a:gdLst/>
                <a:ahLst/>
                <a:cxnLst/>
                <a:rect l="l" t="t" r="r" b="b"/>
                <a:pathLst>
                  <a:path w="120000" h="10" extrusionOk="0">
                    <a:moveTo>
                      <a:pt x="0" y="10"/>
                    </a:moveTo>
                    <a:lnTo>
                      <a:pt x="0" y="10"/>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2" name="Google Shape;1482;g17ab430885e_1_275"/>
              <p:cNvSpPr/>
              <p:nvPr/>
            </p:nvSpPr>
            <p:spPr>
              <a:xfrm>
                <a:off x="8149" y="3899"/>
                <a:ext cx="25" cy="25"/>
              </a:xfrm>
              <a:custGeom>
                <a:avLst/>
                <a:gdLst/>
                <a:ahLst/>
                <a:cxnLst/>
                <a:rect l="l" t="t" r="r" b="b"/>
                <a:pathLst>
                  <a:path w="25" h="25" extrusionOk="0">
                    <a:moveTo>
                      <a:pt x="25" y="25"/>
                    </a:moveTo>
                    <a:lnTo>
                      <a:pt x="0" y="15"/>
                    </a:lnTo>
                    <a:lnTo>
                      <a:pt x="0" y="0"/>
                    </a:lnTo>
                    <a:lnTo>
                      <a:pt x="25" y="15"/>
                    </a:lnTo>
                    <a:lnTo>
                      <a:pt x="25" y="25"/>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3" name="Google Shape;1483;g17ab430885e_1_275"/>
              <p:cNvSpPr/>
              <p:nvPr/>
            </p:nvSpPr>
            <p:spPr>
              <a:xfrm>
                <a:off x="8184" y="3924"/>
                <a:ext cx="26" cy="26"/>
              </a:xfrm>
              <a:custGeom>
                <a:avLst/>
                <a:gdLst/>
                <a:ahLst/>
                <a:cxnLst/>
                <a:rect l="l" t="t" r="r" b="b"/>
                <a:pathLst>
                  <a:path w="26" h="26" extrusionOk="0">
                    <a:moveTo>
                      <a:pt x="26" y="26"/>
                    </a:moveTo>
                    <a:lnTo>
                      <a:pt x="0" y="10"/>
                    </a:lnTo>
                    <a:lnTo>
                      <a:pt x="0" y="0"/>
                    </a:lnTo>
                    <a:lnTo>
                      <a:pt x="26" y="15"/>
                    </a:lnTo>
                    <a:lnTo>
                      <a:pt x="26" y="2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4" name="Google Shape;1484;g17ab430885e_1_275"/>
              <p:cNvSpPr/>
              <p:nvPr/>
            </p:nvSpPr>
            <p:spPr>
              <a:xfrm>
                <a:off x="8240" y="3955"/>
                <a:ext cx="10" cy="15"/>
              </a:xfrm>
              <a:custGeom>
                <a:avLst/>
                <a:gdLst/>
                <a:ahLst/>
                <a:cxnLst/>
                <a:rect l="l" t="t" r="r" b="b"/>
                <a:pathLst>
                  <a:path w="10" h="15" extrusionOk="0">
                    <a:moveTo>
                      <a:pt x="10" y="15"/>
                    </a:moveTo>
                    <a:lnTo>
                      <a:pt x="0" y="10"/>
                    </a:lnTo>
                    <a:lnTo>
                      <a:pt x="0" y="0"/>
                    </a:lnTo>
                    <a:lnTo>
                      <a:pt x="10" y="5"/>
                    </a:lnTo>
                    <a:lnTo>
                      <a:pt x="10" y="1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5" name="Google Shape;1485;g17ab430885e_1_275"/>
              <p:cNvSpPr/>
              <p:nvPr/>
            </p:nvSpPr>
            <p:spPr>
              <a:xfrm>
                <a:off x="8265" y="3970"/>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6" name="Google Shape;1486;g17ab430885e_1_275"/>
              <p:cNvSpPr/>
              <p:nvPr/>
            </p:nvSpPr>
            <p:spPr>
              <a:xfrm>
                <a:off x="8300" y="3990"/>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7" name="Google Shape;1487;g17ab430885e_1_275"/>
              <p:cNvSpPr/>
              <p:nvPr/>
            </p:nvSpPr>
            <p:spPr>
              <a:xfrm>
                <a:off x="8225" y="3944"/>
                <a:ext cx="10" cy="21"/>
              </a:xfrm>
              <a:custGeom>
                <a:avLst/>
                <a:gdLst/>
                <a:ahLst/>
                <a:cxnLst/>
                <a:rect l="l" t="t" r="r" b="b"/>
                <a:pathLst>
                  <a:path w="10" h="21" extrusionOk="0">
                    <a:moveTo>
                      <a:pt x="10" y="21"/>
                    </a:moveTo>
                    <a:lnTo>
                      <a:pt x="0" y="11"/>
                    </a:lnTo>
                    <a:lnTo>
                      <a:pt x="0" y="0"/>
                    </a:lnTo>
                    <a:lnTo>
                      <a:pt x="10" y="6"/>
                    </a:lnTo>
                    <a:lnTo>
                      <a:pt x="10" y="2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8" name="Google Shape;1488;g17ab430885e_1_275"/>
              <p:cNvSpPr/>
              <p:nvPr/>
            </p:nvSpPr>
            <p:spPr>
              <a:xfrm>
                <a:off x="8099" y="3693"/>
                <a:ext cx="513" cy="297"/>
              </a:xfrm>
              <a:custGeom>
                <a:avLst/>
                <a:gdLst/>
                <a:ahLst/>
                <a:cxnLst/>
                <a:rect l="l" t="t" r="r" b="b"/>
                <a:pathLst>
                  <a:path w="513" h="297" extrusionOk="0">
                    <a:moveTo>
                      <a:pt x="20" y="0"/>
                    </a:moveTo>
                    <a:lnTo>
                      <a:pt x="513" y="282"/>
                    </a:lnTo>
                    <a:lnTo>
                      <a:pt x="493" y="297"/>
                    </a:lnTo>
                    <a:lnTo>
                      <a:pt x="0" y="10"/>
                    </a:lnTo>
                    <a:lnTo>
                      <a:pt x="2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89" name="Google Shape;1489;g17ab430885e_1_275"/>
              <p:cNvSpPr/>
              <p:nvPr/>
            </p:nvSpPr>
            <p:spPr>
              <a:xfrm>
                <a:off x="8592" y="3975"/>
                <a:ext cx="20" cy="211"/>
              </a:xfrm>
              <a:custGeom>
                <a:avLst/>
                <a:gdLst/>
                <a:ahLst/>
                <a:cxnLst/>
                <a:rect l="l" t="t" r="r" b="b"/>
                <a:pathLst>
                  <a:path w="20" h="211" extrusionOk="0">
                    <a:moveTo>
                      <a:pt x="20" y="196"/>
                    </a:moveTo>
                    <a:lnTo>
                      <a:pt x="20" y="0"/>
                    </a:lnTo>
                    <a:lnTo>
                      <a:pt x="0" y="15"/>
                    </a:lnTo>
                    <a:lnTo>
                      <a:pt x="0" y="211"/>
                    </a:lnTo>
                    <a:lnTo>
                      <a:pt x="20" y="19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0" name="Google Shape;1490;g17ab430885e_1_275"/>
              <p:cNvSpPr/>
              <p:nvPr/>
            </p:nvSpPr>
            <p:spPr>
              <a:xfrm>
                <a:off x="8225" y="3542"/>
                <a:ext cx="438" cy="257"/>
              </a:xfrm>
              <a:custGeom>
                <a:avLst/>
                <a:gdLst/>
                <a:ahLst/>
                <a:cxnLst/>
                <a:rect l="l" t="t" r="r" b="b"/>
                <a:pathLst>
                  <a:path w="87" h="51" extrusionOk="0">
                    <a:moveTo>
                      <a:pt x="86" y="19"/>
                    </a:moveTo>
                    <a:cubicBezTo>
                      <a:pt x="86" y="20"/>
                      <a:pt x="85" y="22"/>
                      <a:pt x="83" y="23"/>
                    </a:cubicBezTo>
                    <a:cubicBezTo>
                      <a:pt x="38" y="49"/>
                      <a:pt x="38" y="49"/>
                      <a:pt x="38" y="49"/>
                    </a:cubicBezTo>
                    <a:cubicBezTo>
                      <a:pt x="34" y="51"/>
                      <a:pt x="27" y="51"/>
                      <a:pt x="23" y="49"/>
                    </a:cubicBezTo>
                    <a:cubicBezTo>
                      <a:pt x="3" y="37"/>
                      <a:pt x="3" y="37"/>
                      <a:pt x="3" y="37"/>
                    </a:cubicBezTo>
                    <a:cubicBezTo>
                      <a:pt x="1" y="36"/>
                      <a:pt x="0" y="35"/>
                      <a:pt x="0" y="34"/>
                    </a:cubicBezTo>
                    <a:cubicBezTo>
                      <a:pt x="0" y="32"/>
                      <a:pt x="1" y="30"/>
                      <a:pt x="3" y="28"/>
                    </a:cubicBezTo>
                    <a:cubicBezTo>
                      <a:pt x="48" y="2"/>
                      <a:pt x="48" y="2"/>
                      <a:pt x="48" y="2"/>
                    </a:cubicBezTo>
                    <a:cubicBezTo>
                      <a:pt x="52" y="0"/>
                      <a:pt x="59" y="0"/>
                      <a:pt x="63" y="2"/>
                    </a:cubicBezTo>
                    <a:cubicBezTo>
                      <a:pt x="83" y="14"/>
                      <a:pt x="83" y="14"/>
                      <a:pt x="83" y="14"/>
                    </a:cubicBezTo>
                    <a:cubicBezTo>
                      <a:pt x="86" y="15"/>
                      <a:pt x="87" y="17"/>
                      <a:pt x="86"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1" name="Google Shape;1491;g17ab430885e_1_275"/>
              <p:cNvSpPr/>
              <p:nvPr/>
            </p:nvSpPr>
            <p:spPr>
              <a:xfrm>
                <a:off x="8225" y="3552"/>
                <a:ext cx="433" cy="247"/>
              </a:xfrm>
              <a:custGeom>
                <a:avLst/>
                <a:gdLst/>
                <a:ahLst/>
                <a:cxnLst/>
                <a:rect l="l" t="t" r="r" b="b"/>
                <a:pathLst>
                  <a:path w="86" h="49" extrusionOk="0">
                    <a:moveTo>
                      <a:pt x="86" y="17"/>
                    </a:moveTo>
                    <a:cubicBezTo>
                      <a:pt x="86" y="18"/>
                      <a:pt x="85" y="20"/>
                      <a:pt x="83" y="21"/>
                    </a:cubicBezTo>
                    <a:cubicBezTo>
                      <a:pt x="38" y="47"/>
                      <a:pt x="38" y="47"/>
                      <a:pt x="38" y="47"/>
                    </a:cubicBezTo>
                    <a:cubicBezTo>
                      <a:pt x="34" y="49"/>
                      <a:pt x="27" y="49"/>
                      <a:pt x="23" y="47"/>
                    </a:cubicBezTo>
                    <a:cubicBezTo>
                      <a:pt x="3" y="35"/>
                      <a:pt x="3" y="35"/>
                      <a:pt x="3" y="35"/>
                    </a:cubicBezTo>
                    <a:cubicBezTo>
                      <a:pt x="1" y="34"/>
                      <a:pt x="0" y="33"/>
                      <a:pt x="0" y="32"/>
                    </a:cubicBezTo>
                    <a:cubicBezTo>
                      <a:pt x="0" y="30"/>
                      <a:pt x="1" y="29"/>
                      <a:pt x="3" y="28"/>
                    </a:cubicBezTo>
                    <a:cubicBezTo>
                      <a:pt x="48" y="2"/>
                      <a:pt x="48" y="2"/>
                      <a:pt x="48" y="2"/>
                    </a:cubicBezTo>
                    <a:cubicBezTo>
                      <a:pt x="52" y="0"/>
                      <a:pt x="59" y="0"/>
                      <a:pt x="63" y="2"/>
                    </a:cubicBezTo>
                    <a:cubicBezTo>
                      <a:pt x="83" y="14"/>
                      <a:pt x="83" y="14"/>
                      <a:pt x="83" y="14"/>
                    </a:cubicBezTo>
                    <a:cubicBezTo>
                      <a:pt x="85" y="15"/>
                      <a:pt x="86" y="16"/>
                      <a:pt x="86" y="17"/>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2" name="Google Shape;1492;g17ab430885e_1_275"/>
              <p:cNvSpPr/>
              <p:nvPr/>
            </p:nvSpPr>
            <p:spPr>
              <a:xfrm>
                <a:off x="8471" y="3577"/>
                <a:ext cx="136" cy="81"/>
              </a:xfrm>
              <a:custGeom>
                <a:avLst/>
                <a:gdLst/>
                <a:ahLst/>
                <a:cxnLst/>
                <a:rect l="l" t="t" r="r" b="b"/>
                <a:pathLst>
                  <a:path w="27" h="16" extrusionOk="0">
                    <a:moveTo>
                      <a:pt x="0" y="1"/>
                    </a:moveTo>
                    <a:cubicBezTo>
                      <a:pt x="0" y="1"/>
                      <a:pt x="0" y="2"/>
                      <a:pt x="0" y="2"/>
                    </a:cubicBezTo>
                    <a:cubicBezTo>
                      <a:pt x="24" y="16"/>
                      <a:pt x="24" y="16"/>
                      <a:pt x="24" y="16"/>
                    </a:cubicBezTo>
                    <a:cubicBezTo>
                      <a:pt x="24" y="16"/>
                      <a:pt x="26" y="16"/>
                      <a:pt x="26" y="16"/>
                    </a:cubicBezTo>
                    <a:cubicBezTo>
                      <a:pt x="27" y="15"/>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3" name="Google Shape;1493;g17ab430885e_1_275"/>
              <p:cNvSpPr/>
              <p:nvPr/>
            </p:nvSpPr>
            <p:spPr>
              <a:xfrm>
                <a:off x="8446" y="3592"/>
                <a:ext cx="136" cy="81"/>
              </a:xfrm>
              <a:custGeom>
                <a:avLst/>
                <a:gdLst/>
                <a:ahLst/>
                <a:cxnLst/>
                <a:rect l="l" t="t" r="r" b="b"/>
                <a:pathLst>
                  <a:path w="27" h="16" extrusionOk="0">
                    <a:moveTo>
                      <a:pt x="0" y="1"/>
                    </a:moveTo>
                    <a:cubicBezTo>
                      <a:pt x="0" y="1"/>
                      <a:pt x="0" y="2"/>
                      <a:pt x="0" y="2"/>
                    </a:cubicBezTo>
                    <a:cubicBezTo>
                      <a:pt x="24" y="16"/>
                      <a:pt x="24" y="16"/>
                      <a:pt x="24" y="16"/>
                    </a:cubicBezTo>
                    <a:cubicBezTo>
                      <a:pt x="24" y="16"/>
                      <a:pt x="26" y="16"/>
                      <a:pt x="26" y="16"/>
                    </a:cubicBezTo>
                    <a:cubicBezTo>
                      <a:pt x="27" y="15"/>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4" name="Google Shape;1494;g17ab430885e_1_275"/>
              <p:cNvSpPr/>
              <p:nvPr/>
            </p:nvSpPr>
            <p:spPr>
              <a:xfrm>
                <a:off x="8416" y="3608"/>
                <a:ext cx="141" cy="80"/>
              </a:xfrm>
              <a:custGeom>
                <a:avLst/>
                <a:gdLst/>
                <a:ahLst/>
                <a:cxnLst/>
                <a:rect l="l" t="t" r="r" b="b"/>
                <a:pathLst>
                  <a:path w="28" h="16" extrusionOk="0">
                    <a:moveTo>
                      <a:pt x="1" y="1"/>
                    </a:moveTo>
                    <a:cubicBezTo>
                      <a:pt x="0" y="1"/>
                      <a:pt x="0" y="2"/>
                      <a:pt x="1" y="2"/>
                    </a:cubicBezTo>
                    <a:cubicBezTo>
                      <a:pt x="25" y="16"/>
                      <a:pt x="25" y="16"/>
                      <a:pt x="25" y="16"/>
                    </a:cubicBezTo>
                    <a:cubicBezTo>
                      <a:pt x="25" y="16"/>
                      <a:pt x="26" y="16"/>
                      <a:pt x="27" y="16"/>
                    </a:cubicBezTo>
                    <a:cubicBezTo>
                      <a:pt x="28" y="15"/>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5" name="Google Shape;1495;g17ab430885e_1_275"/>
              <p:cNvSpPr/>
              <p:nvPr/>
            </p:nvSpPr>
            <p:spPr>
              <a:xfrm>
                <a:off x="8391" y="3623"/>
                <a:ext cx="141" cy="80"/>
              </a:xfrm>
              <a:custGeom>
                <a:avLst/>
                <a:gdLst/>
                <a:ahLst/>
                <a:cxnLst/>
                <a:rect l="l" t="t" r="r" b="b"/>
                <a:pathLst>
                  <a:path w="28" h="16" extrusionOk="0">
                    <a:moveTo>
                      <a:pt x="1" y="1"/>
                    </a:moveTo>
                    <a:cubicBezTo>
                      <a:pt x="0" y="1"/>
                      <a:pt x="0" y="2"/>
                      <a:pt x="1" y="2"/>
                    </a:cubicBezTo>
                    <a:cubicBezTo>
                      <a:pt x="25" y="16"/>
                      <a:pt x="25" y="16"/>
                      <a:pt x="25" y="16"/>
                    </a:cubicBezTo>
                    <a:cubicBezTo>
                      <a:pt x="25" y="16"/>
                      <a:pt x="26" y="16"/>
                      <a:pt x="27" y="16"/>
                    </a:cubicBezTo>
                    <a:cubicBezTo>
                      <a:pt x="28" y="15"/>
                      <a:pt x="28" y="14"/>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6" name="Google Shape;1496;g17ab430885e_1_275"/>
              <p:cNvSpPr/>
              <p:nvPr/>
            </p:nvSpPr>
            <p:spPr>
              <a:xfrm>
                <a:off x="8366" y="3638"/>
                <a:ext cx="141" cy="80"/>
              </a:xfrm>
              <a:custGeom>
                <a:avLst/>
                <a:gdLst/>
                <a:ahLst/>
                <a:cxnLst/>
                <a:rect l="l" t="t" r="r" b="b"/>
                <a:pathLst>
                  <a:path w="28" h="16" extrusionOk="0">
                    <a:moveTo>
                      <a:pt x="1" y="0"/>
                    </a:moveTo>
                    <a:cubicBezTo>
                      <a:pt x="0" y="1"/>
                      <a:pt x="0" y="2"/>
                      <a:pt x="1" y="2"/>
                    </a:cubicBezTo>
                    <a:cubicBezTo>
                      <a:pt x="24" y="16"/>
                      <a:pt x="24" y="16"/>
                      <a:pt x="24" y="16"/>
                    </a:cubicBezTo>
                    <a:cubicBezTo>
                      <a:pt x="25" y="16"/>
                      <a:pt x="26" y="16"/>
                      <a:pt x="27" y="16"/>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7" name="Google Shape;1497;g17ab430885e_1_275"/>
              <p:cNvSpPr/>
              <p:nvPr/>
            </p:nvSpPr>
            <p:spPr>
              <a:xfrm>
                <a:off x="8340" y="3653"/>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8" name="Google Shape;1498;g17ab430885e_1_275"/>
              <p:cNvSpPr/>
              <p:nvPr/>
            </p:nvSpPr>
            <p:spPr>
              <a:xfrm>
                <a:off x="8315" y="3668"/>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499" name="Google Shape;1499;g17ab430885e_1_275"/>
              <p:cNvSpPr/>
              <p:nvPr/>
            </p:nvSpPr>
            <p:spPr>
              <a:xfrm>
                <a:off x="8290" y="3683"/>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0" name="Google Shape;1500;g17ab430885e_1_275"/>
              <p:cNvSpPr/>
              <p:nvPr/>
            </p:nvSpPr>
            <p:spPr>
              <a:xfrm>
                <a:off x="8446" y="3673"/>
                <a:ext cx="438" cy="256"/>
              </a:xfrm>
              <a:custGeom>
                <a:avLst/>
                <a:gdLst/>
                <a:ahLst/>
                <a:cxnLst/>
                <a:rect l="l" t="t" r="r" b="b"/>
                <a:pathLst>
                  <a:path w="87" h="51" extrusionOk="0">
                    <a:moveTo>
                      <a:pt x="87" y="19"/>
                    </a:moveTo>
                    <a:cubicBezTo>
                      <a:pt x="86" y="20"/>
                      <a:pt x="85" y="22"/>
                      <a:pt x="84" y="23"/>
                    </a:cubicBezTo>
                    <a:cubicBezTo>
                      <a:pt x="39" y="49"/>
                      <a:pt x="39" y="49"/>
                      <a:pt x="39" y="49"/>
                    </a:cubicBezTo>
                    <a:cubicBezTo>
                      <a:pt x="34" y="51"/>
                      <a:pt x="28" y="51"/>
                      <a:pt x="23" y="49"/>
                    </a:cubicBezTo>
                    <a:cubicBezTo>
                      <a:pt x="4" y="37"/>
                      <a:pt x="4" y="37"/>
                      <a:pt x="4" y="37"/>
                    </a:cubicBezTo>
                    <a:cubicBezTo>
                      <a:pt x="2" y="36"/>
                      <a:pt x="1" y="35"/>
                      <a:pt x="1" y="34"/>
                    </a:cubicBezTo>
                    <a:cubicBezTo>
                      <a:pt x="0" y="32"/>
                      <a:pt x="1" y="30"/>
                      <a:pt x="4" y="28"/>
                    </a:cubicBezTo>
                    <a:cubicBezTo>
                      <a:pt x="49" y="2"/>
                      <a:pt x="49" y="2"/>
                      <a:pt x="49" y="2"/>
                    </a:cubicBezTo>
                    <a:cubicBezTo>
                      <a:pt x="53" y="0"/>
                      <a:pt x="60" y="0"/>
                      <a:pt x="64" y="2"/>
                    </a:cubicBezTo>
                    <a:cubicBezTo>
                      <a:pt x="84" y="14"/>
                      <a:pt x="84" y="14"/>
                      <a:pt x="84" y="14"/>
                    </a:cubicBezTo>
                    <a:cubicBezTo>
                      <a:pt x="86" y="15"/>
                      <a:pt x="87" y="17"/>
                      <a:pt x="87"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1" name="Google Shape;1501;g17ab430885e_1_275"/>
              <p:cNvSpPr/>
              <p:nvPr/>
            </p:nvSpPr>
            <p:spPr>
              <a:xfrm>
                <a:off x="8451" y="3683"/>
                <a:ext cx="433" cy="246"/>
              </a:xfrm>
              <a:custGeom>
                <a:avLst/>
                <a:gdLst/>
                <a:ahLst/>
                <a:cxnLst/>
                <a:rect l="l" t="t" r="r" b="b"/>
                <a:pathLst>
                  <a:path w="86" h="49" extrusionOk="0">
                    <a:moveTo>
                      <a:pt x="86" y="17"/>
                    </a:moveTo>
                    <a:cubicBezTo>
                      <a:pt x="85" y="18"/>
                      <a:pt x="84" y="20"/>
                      <a:pt x="83" y="21"/>
                    </a:cubicBezTo>
                    <a:cubicBezTo>
                      <a:pt x="38" y="47"/>
                      <a:pt x="38" y="47"/>
                      <a:pt x="38" y="47"/>
                    </a:cubicBezTo>
                    <a:cubicBezTo>
                      <a:pt x="33" y="49"/>
                      <a:pt x="27" y="49"/>
                      <a:pt x="22" y="47"/>
                    </a:cubicBezTo>
                    <a:cubicBezTo>
                      <a:pt x="3" y="35"/>
                      <a:pt x="3" y="35"/>
                      <a:pt x="3" y="35"/>
                    </a:cubicBezTo>
                    <a:cubicBezTo>
                      <a:pt x="1" y="34"/>
                      <a:pt x="0" y="33"/>
                      <a:pt x="0" y="32"/>
                    </a:cubicBezTo>
                    <a:cubicBezTo>
                      <a:pt x="0" y="30"/>
                      <a:pt x="1" y="29"/>
                      <a:pt x="3" y="28"/>
                    </a:cubicBezTo>
                    <a:cubicBezTo>
                      <a:pt x="48" y="2"/>
                      <a:pt x="48" y="2"/>
                      <a:pt x="48" y="2"/>
                    </a:cubicBezTo>
                    <a:cubicBezTo>
                      <a:pt x="52" y="0"/>
                      <a:pt x="59" y="0"/>
                      <a:pt x="63" y="2"/>
                    </a:cubicBezTo>
                    <a:cubicBezTo>
                      <a:pt x="83" y="13"/>
                      <a:pt x="83" y="13"/>
                      <a:pt x="83" y="13"/>
                    </a:cubicBezTo>
                    <a:cubicBezTo>
                      <a:pt x="84" y="14"/>
                      <a:pt x="85" y="16"/>
                      <a:pt x="86" y="17"/>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2" name="Google Shape;1502;g17ab430885e_1_275"/>
              <p:cNvSpPr/>
              <p:nvPr/>
            </p:nvSpPr>
            <p:spPr>
              <a:xfrm>
                <a:off x="8693" y="3708"/>
                <a:ext cx="141" cy="81"/>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3" y="1"/>
                      <a:pt x="3" y="1"/>
                      <a:pt x="3"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3" name="Google Shape;1503;g17ab430885e_1_275"/>
              <p:cNvSpPr/>
              <p:nvPr/>
            </p:nvSpPr>
            <p:spPr>
              <a:xfrm>
                <a:off x="8668" y="3723"/>
                <a:ext cx="141" cy="81"/>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3" y="1"/>
                      <a:pt x="3" y="1"/>
                      <a:pt x="3" y="1"/>
                    </a:cubicBezTo>
                    <a:cubicBezTo>
                      <a:pt x="3"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4" name="Google Shape;1504;g17ab430885e_1_275"/>
              <p:cNvSpPr/>
              <p:nvPr/>
            </p:nvSpPr>
            <p:spPr>
              <a:xfrm>
                <a:off x="8643" y="3738"/>
                <a:ext cx="136" cy="81"/>
              </a:xfrm>
              <a:custGeom>
                <a:avLst/>
                <a:gdLst/>
                <a:ahLst/>
                <a:cxnLst/>
                <a:rect l="l" t="t" r="r" b="b"/>
                <a:pathLst>
                  <a:path w="27" h="16" extrusionOk="0">
                    <a:moveTo>
                      <a:pt x="1" y="0"/>
                    </a:moveTo>
                    <a:cubicBezTo>
                      <a:pt x="0" y="1"/>
                      <a:pt x="0" y="2"/>
                      <a:pt x="1" y="2"/>
                    </a:cubicBezTo>
                    <a:cubicBezTo>
                      <a:pt x="24" y="16"/>
                      <a:pt x="24" y="16"/>
                      <a:pt x="24" y="16"/>
                    </a:cubicBezTo>
                    <a:cubicBezTo>
                      <a:pt x="25" y="16"/>
                      <a:pt x="26" y="16"/>
                      <a:pt x="27" y="16"/>
                    </a:cubicBezTo>
                    <a:cubicBezTo>
                      <a:pt x="27" y="15"/>
                      <a:pt x="27"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5" name="Google Shape;1505;g17ab430885e_1_275"/>
              <p:cNvSpPr/>
              <p:nvPr/>
            </p:nvSpPr>
            <p:spPr>
              <a:xfrm>
                <a:off x="8617" y="3753"/>
                <a:ext cx="136" cy="81"/>
              </a:xfrm>
              <a:custGeom>
                <a:avLst/>
                <a:gdLst/>
                <a:ahLst/>
                <a:cxnLst/>
                <a:rect l="l" t="t" r="r" b="b"/>
                <a:pathLst>
                  <a:path w="27" h="16" extrusionOk="0">
                    <a:moveTo>
                      <a:pt x="1" y="0"/>
                    </a:moveTo>
                    <a:cubicBezTo>
                      <a:pt x="0" y="1"/>
                      <a:pt x="0" y="2"/>
                      <a:pt x="1"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6" name="Google Shape;1506;g17ab430885e_1_275"/>
              <p:cNvSpPr/>
              <p:nvPr/>
            </p:nvSpPr>
            <p:spPr>
              <a:xfrm>
                <a:off x="8592" y="3768"/>
                <a:ext cx="136" cy="81"/>
              </a:xfrm>
              <a:custGeom>
                <a:avLst/>
                <a:gdLst/>
                <a:ahLst/>
                <a:cxnLst/>
                <a:rect l="l" t="t" r="r" b="b"/>
                <a:pathLst>
                  <a:path w="27" h="16" extrusionOk="0">
                    <a:moveTo>
                      <a:pt x="1" y="0"/>
                    </a:moveTo>
                    <a:cubicBezTo>
                      <a:pt x="0" y="1"/>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7" name="Google Shape;1507;g17ab430885e_1_275"/>
              <p:cNvSpPr/>
              <p:nvPr/>
            </p:nvSpPr>
            <p:spPr>
              <a:xfrm>
                <a:off x="8567" y="3784"/>
                <a:ext cx="136" cy="80"/>
              </a:xfrm>
              <a:custGeom>
                <a:avLst/>
                <a:gdLst/>
                <a:ahLst/>
                <a:cxnLst/>
                <a:rect l="l" t="t" r="r" b="b"/>
                <a:pathLst>
                  <a:path w="27" h="16" extrusionOk="0">
                    <a:moveTo>
                      <a:pt x="0" y="0"/>
                    </a:moveTo>
                    <a:cubicBezTo>
                      <a:pt x="0" y="1"/>
                      <a:pt x="0" y="1"/>
                      <a:pt x="0"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8" name="Google Shape;1508;g17ab430885e_1_275"/>
              <p:cNvSpPr/>
              <p:nvPr/>
            </p:nvSpPr>
            <p:spPr>
              <a:xfrm>
                <a:off x="8542" y="3799"/>
                <a:ext cx="136" cy="80"/>
              </a:xfrm>
              <a:custGeom>
                <a:avLst/>
                <a:gdLst/>
                <a:ahLst/>
                <a:cxnLst/>
                <a:rect l="l" t="t" r="r" b="b"/>
                <a:pathLst>
                  <a:path w="27" h="16" extrusionOk="0">
                    <a:moveTo>
                      <a:pt x="0" y="0"/>
                    </a:moveTo>
                    <a:cubicBezTo>
                      <a:pt x="0" y="1"/>
                      <a:pt x="0" y="1"/>
                      <a:pt x="0" y="2"/>
                    </a:cubicBezTo>
                    <a:cubicBezTo>
                      <a:pt x="24" y="15"/>
                      <a:pt x="24" y="15"/>
                      <a:pt x="24" y="15"/>
                    </a:cubicBezTo>
                    <a:cubicBezTo>
                      <a:pt x="25"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09" name="Google Shape;1509;g17ab430885e_1_275"/>
              <p:cNvSpPr/>
              <p:nvPr/>
            </p:nvSpPr>
            <p:spPr>
              <a:xfrm>
                <a:off x="8517" y="3814"/>
                <a:ext cx="136" cy="80"/>
              </a:xfrm>
              <a:custGeom>
                <a:avLst/>
                <a:gdLst/>
                <a:ahLst/>
                <a:cxnLst/>
                <a:rect l="l" t="t" r="r" b="b"/>
                <a:pathLst>
                  <a:path w="27" h="16" extrusionOk="0">
                    <a:moveTo>
                      <a:pt x="0" y="0"/>
                    </a:moveTo>
                    <a:cubicBezTo>
                      <a:pt x="0" y="1"/>
                      <a:pt x="0" y="1"/>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0" name="Google Shape;1510;g17ab430885e_1_275"/>
              <p:cNvSpPr/>
              <p:nvPr/>
            </p:nvSpPr>
            <p:spPr>
              <a:xfrm>
                <a:off x="8547" y="4131"/>
                <a:ext cx="30" cy="15"/>
              </a:xfrm>
              <a:custGeom>
                <a:avLst/>
                <a:gdLst/>
                <a:ahLst/>
                <a:cxnLst/>
                <a:rect l="l" t="t" r="r" b="b"/>
                <a:pathLst>
                  <a:path w="6" h="3" extrusionOk="0">
                    <a:moveTo>
                      <a:pt x="3" y="0"/>
                    </a:moveTo>
                    <a:cubicBezTo>
                      <a:pt x="2" y="1"/>
                      <a:pt x="2" y="1"/>
                      <a:pt x="2" y="1"/>
                    </a:cubicBezTo>
                    <a:cubicBezTo>
                      <a:pt x="1" y="2"/>
                      <a:pt x="1" y="2"/>
                      <a:pt x="0" y="1"/>
                    </a:cubicBezTo>
                    <a:cubicBezTo>
                      <a:pt x="3" y="3"/>
                      <a:pt x="3" y="3"/>
                      <a:pt x="3" y="3"/>
                    </a:cubicBezTo>
                    <a:cubicBezTo>
                      <a:pt x="3" y="3"/>
                      <a:pt x="4" y="3"/>
                      <a:pt x="5" y="3"/>
                    </a:cubicBezTo>
                    <a:cubicBezTo>
                      <a:pt x="6" y="2"/>
                      <a:pt x="6" y="2"/>
                      <a:pt x="6" y="2"/>
                    </a:cubicBezTo>
                    <a:lnTo>
                      <a:pt x="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1" name="Google Shape;1511;g17ab430885e_1_275"/>
              <p:cNvSpPr/>
              <p:nvPr/>
            </p:nvSpPr>
            <p:spPr>
              <a:xfrm>
                <a:off x="8537" y="3995"/>
                <a:ext cx="40" cy="161"/>
              </a:xfrm>
              <a:custGeom>
                <a:avLst/>
                <a:gdLst/>
                <a:ahLst/>
                <a:cxnLst/>
                <a:rect l="l" t="t" r="r" b="b"/>
                <a:pathLst>
                  <a:path w="8" h="32" extrusionOk="0">
                    <a:moveTo>
                      <a:pt x="5" y="0"/>
                    </a:moveTo>
                    <a:cubicBezTo>
                      <a:pt x="4" y="1"/>
                      <a:pt x="4" y="1"/>
                      <a:pt x="4" y="1"/>
                    </a:cubicBezTo>
                    <a:cubicBezTo>
                      <a:pt x="2" y="2"/>
                      <a:pt x="0" y="5"/>
                      <a:pt x="0" y="8"/>
                    </a:cubicBezTo>
                    <a:cubicBezTo>
                      <a:pt x="0" y="28"/>
                      <a:pt x="0" y="28"/>
                      <a:pt x="0" y="28"/>
                    </a:cubicBezTo>
                    <a:cubicBezTo>
                      <a:pt x="0" y="29"/>
                      <a:pt x="0" y="30"/>
                      <a:pt x="1" y="31"/>
                    </a:cubicBezTo>
                    <a:cubicBezTo>
                      <a:pt x="4" y="32"/>
                      <a:pt x="4" y="32"/>
                      <a:pt x="4" y="32"/>
                    </a:cubicBezTo>
                    <a:cubicBezTo>
                      <a:pt x="3" y="32"/>
                      <a:pt x="3" y="31"/>
                      <a:pt x="3" y="30"/>
                    </a:cubicBezTo>
                    <a:cubicBezTo>
                      <a:pt x="3" y="10"/>
                      <a:pt x="3" y="10"/>
                      <a:pt x="3" y="10"/>
                    </a:cubicBezTo>
                    <a:cubicBezTo>
                      <a:pt x="3" y="7"/>
                      <a:pt x="4" y="4"/>
                      <a:pt x="7" y="3"/>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2" name="Google Shape;1512;g17ab430885e_1_275"/>
              <p:cNvSpPr/>
              <p:nvPr/>
            </p:nvSpPr>
            <p:spPr>
              <a:xfrm>
                <a:off x="8552" y="4005"/>
                <a:ext cx="25" cy="156"/>
              </a:xfrm>
              <a:custGeom>
                <a:avLst/>
                <a:gdLst/>
                <a:ahLst/>
                <a:cxnLst/>
                <a:rect l="l" t="t" r="r" b="b"/>
                <a:pathLst>
                  <a:path w="5" h="31" extrusionOk="0">
                    <a:moveTo>
                      <a:pt x="5" y="0"/>
                    </a:moveTo>
                    <a:cubicBezTo>
                      <a:pt x="5" y="2"/>
                      <a:pt x="5" y="2"/>
                      <a:pt x="5" y="2"/>
                    </a:cubicBezTo>
                    <a:cubicBezTo>
                      <a:pt x="4" y="3"/>
                      <a:pt x="4" y="3"/>
                      <a:pt x="4" y="3"/>
                    </a:cubicBezTo>
                    <a:cubicBezTo>
                      <a:pt x="2" y="3"/>
                      <a:pt x="1" y="5"/>
                      <a:pt x="1" y="6"/>
                    </a:cubicBezTo>
                    <a:cubicBezTo>
                      <a:pt x="1" y="27"/>
                      <a:pt x="1" y="27"/>
                      <a:pt x="1" y="27"/>
                    </a:cubicBezTo>
                    <a:cubicBezTo>
                      <a:pt x="1" y="28"/>
                      <a:pt x="2" y="29"/>
                      <a:pt x="4" y="28"/>
                    </a:cubicBezTo>
                    <a:cubicBezTo>
                      <a:pt x="5" y="27"/>
                      <a:pt x="5" y="27"/>
                      <a:pt x="5" y="27"/>
                    </a:cubicBezTo>
                    <a:cubicBezTo>
                      <a:pt x="5" y="29"/>
                      <a:pt x="5" y="29"/>
                      <a:pt x="5" y="29"/>
                    </a:cubicBezTo>
                    <a:cubicBezTo>
                      <a:pt x="4" y="30"/>
                      <a:pt x="4" y="30"/>
                      <a:pt x="4" y="30"/>
                    </a:cubicBezTo>
                    <a:cubicBezTo>
                      <a:pt x="2" y="31"/>
                      <a:pt x="0" y="30"/>
                      <a:pt x="0" y="28"/>
                    </a:cubicBezTo>
                    <a:cubicBezTo>
                      <a:pt x="0" y="8"/>
                      <a:pt x="0" y="8"/>
                      <a:pt x="0" y="8"/>
                    </a:cubicBezTo>
                    <a:cubicBezTo>
                      <a:pt x="0" y="5"/>
                      <a:pt x="1"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3" name="Google Shape;1513;g17ab430885e_1_275"/>
              <p:cNvSpPr/>
              <p:nvPr/>
            </p:nvSpPr>
            <p:spPr>
              <a:xfrm>
                <a:off x="8099" y="3869"/>
                <a:ext cx="25" cy="15"/>
              </a:xfrm>
              <a:custGeom>
                <a:avLst/>
                <a:gdLst/>
                <a:ahLst/>
                <a:cxnLst/>
                <a:rect l="l" t="t" r="r" b="b"/>
                <a:pathLst>
                  <a:path w="5" h="3" extrusionOk="0">
                    <a:moveTo>
                      <a:pt x="2" y="0"/>
                    </a:moveTo>
                    <a:cubicBezTo>
                      <a:pt x="1" y="1"/>
                      <a:pt x="1" y="1"/>
                      <a:pt x="1" y="1"/>
                    </a:cubicBezTo>
                    <a:cubicBezTo>
                      <a:pt x="1" y="1"/>
                      <a:pt x="0" y="1"/>
                      <a:pt x="0" y="1"/>
                    </a:cubicBezTo>
                    <a:cubicBezTo>
                      <a:pt x="2" y="3"/>
                      <a:pt x="2" y="3"/>
                      <a:pt x="2" y="3"/>
                    </a:cubicBezTo>
                    <a:cubicBezTo>
                      <a:pt x="3" y="3"/>
                      <a:pt x="3" y="3"/>
                      <a:pt x="4" y="3"/>
                    </a:cubicBezTo>
                    <a:cubicBezTo>
                      <a:pt x="5" y="2"/>
                      <a:pt x="5" y="2"/>
                      <a:pt x="5" y="2"/>
                    </a:cubicBezTo>
                    <a:lnTo>
                      <a:pt x="2"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4" name="Google Shape;1514;g17ab430885e_1_275"/>
              <p:cNvSpPr/>
              <p:nvPr/>
            </p:nvSpPr>
            <p:spPr>
              <a:xfrm>
                <a:off x="8084" y="3733"/>
                <a:ext cx="40" cy="161"/>
              </a:xfrm>
              <a:custGeom>
                <a:avLst/>
                <a:gdLst/>
                <a:ahLst/>
                <a:cxnLst/>
                <a:rect l="l" t="t" r="r" b="b"/>
                <a:pathLst>
                  <a:path w="8" h="32" extrusionOk="0">
                    <a:moveTo>
                      <a:pt x="5" y="0"/>
                    </a:moveTo>
                    <a:cubicBezTo>
                      <a:pt x="4" y="0"/>
                      <a:pt x="4" y="0"/>
                      <a:pt x="4" y="0"/>
                    </a:cubicBezTo>
                    <a:cubicBezTo>
                      <a:pt x="2" y="2"/>
                      <a:pt x="0" y="5"/>
                      <a:pt x="0" y="8"/>
                    </a:cubicBezTo>
                    <a:cubicBezTo>
                      <a:pt x="0" y="28"/>
                      <a:pt x="0" y="28"/>
                      <a:pt x="0" y="28"/>
                    </a:cubicBezTo>
                    <a:cubicBezTo>
                      <a:pt x="0" y="29"/>
                      <a:pt x="1" y="30"/>
                      <a:pt x="1" y="30"/>
                    </a:cubicBezTo>
                    <a:cubicBezTo>
                      <a:pt x="4" y="32"/>
                      <a:pt x="4" y="32"/>
                      <a:pt x="4" y="32"/>
                    </a:cubicBezTo>
                    <a:cubicBezTo>
                      <a:pt x="4" y="31"/>
                      <a:pt x="3" y="30"/>
                      <a:pt x="3" y="29"/>
                    </a:cubicBezTo>
                    <a:cubicBezTo>
                      <a:pt x="3" y="9"/>
                      <a:pt x="3" y="9"/>
                      <a:pt x="3" y="9"/>
                    </a:cubicBezTo>
                    <a:cubicBezTo>
                      <a:pt x="3" y="7"/>
                      <a:pt x="5" y="3"/>
                      <a:pt x="7" y="2"/>
                    </a:cubicBezTo>
                    <a:cubicBezTo>
                      <a:pt x="8" y="1"/>
                      <a:pt x="8" y="1"/>
                      <a:pt x="8" y="1"/>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5" name="Google Shape;1515;g17ab430885e_1_275"/>
              <p:cNvSpPr/>
              <p:nvPr/>
            </p:nvSpPr>
            <p:spPr>
              <a:xfrm>
                <a:off x="8099" y="3738"/>
                <a:ext cx="25" cy="161"/>
              </a:xfrm>
              <a:custGeom>
                <a:avLst/>
                <a:gdLst/>
                <a:ahLst/>
                <a:cxnLst/>
                <a:rect l="l" t="t" r="r" b="b"/>
                <a:pathLst>
                  <a:path w="5" h="32" extrusionOk="0">
                    <a:moveTo>
                      <a:pt x="5" y="0"/>
                    </a:moveTo>
                    <a:cubicBezTo>
                      <a:pt x="5" y="3"/>
                      <a:pt x="5" y="3"/>
                      <a:pt x="5" y="3"/>
                    </a:cubicBezTo>
                    <a:cubicBezTo>
                      <a:pt x="4" y="3"/>
                      <a:pt x="4" y="3"/>
                      <a:pt x="4" y="3"/>
                    </a:cubicBezTo>
                    <a:cubicBezTo>
                      <a:pt x="3" y="4"/>
                      <a:pt x="2" y="6"/>
                      <a:pt x="2" y="7"/>
                    </a:cubicBezTo>
                    <a:cubicBezTo>
                      <a:pt x="2" y="27"/>
                      <a:pt x="2" y="27"/>
                      <a:pt x="2" y="27"/>
                    </a:cubicBezTo>
                    <a:cubicBezTo>
                      <a:pt x="2" y="29"/>
                      <a:pt x="3" y="29"/>
                      <a:pt x="4" y="29"/>
                    </a:cubicBezTo>
                    <a:cubicBezTo>
                      <a:pt x="5" y="28"/>
                      <a:pt x="5" y="28"/>
                      <a:pt x="5" y="28"/>
                    </a:cubicBezTo>
                    <a:cubicBezTo>
                      <a:pt x="5" y="30"/>
                      <a:pt x="5" y="30"/>
                      <a:pt x="5" y="30"/>
                    </a:cubicBezTo>
                    <a:cubicBezTo>
                      <a:pt x="4" y="31"/>
                      <a:pt x="4" y="31"/>
                      <a:pt x="4" y="31"/>
                    </a:cubicBezTo>
                    <a:cubicBezTo>
                      <a:pt x="2" y="32"/>
                      <a:pt x="0" y="31"/>
                      <a:pt x="0" y="28"/>
                    </a:cubicBezTo>
                    <a:cubicBezTo>
                      <a:pt x="0" y="8"/>
                      <a:pt x="0" y="8"/>
                      <a:pt x="0" y="8"/>
                    </a:cubicBezTo>
                    <a:cubicBezTo>
                      <a:pt x="0" y="6"/>
                      <a:pt x="2"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6" name="Google Shape;1516;g17ab430885e_1_275"/>
              <p:cNvSpPr/>
              <p:nvPr/>
            </p:nvSpPr>
            <p:spPr>
              <a:xfrm>
                <a:off x="8114" y="3291"/>
                <a:ext cx="886" cy="508"/>
              </a:xfrm>
              <a:custGeom>
                <a:avLst/>
                <a:gdLst/>
                <a:ahLst/>
                <a:cxnLst/>
                <a:rect l="l" t="t" r="r" b="b"/>
                <a:pathLst>
                  <a:path w="886" h="508" extrusionOk="0">
                    <a:moveTo>
                      <a:pt x="388" y="0"/>
                    </a:moveTo>
                    <a:lnTo>
                      <a:pt x="886" y="281"/>
                    </a:lnTo>
                    <a:lnTo>
                      <a:pt x="498" y="508"/>
                    </a:lnTo>
                    <a:lnTo>
                      <a:pt x="0" y="221"/>
                    </a:lnTo>
                    <a:lnTo>
                      <a:pt x="388"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7" name="Google Shape;1517;g17ab430885e_1_275"/>
              <p:cNvSpPr/>
              <p:nvPr/>
            </p:nvSpPr>
            <p:spPr>
              <a:xfrm>
                <a:off x="8612" y="3572"/>
                <a:ext cx="388" cy="403"/>
              </a:xfrm>
              <a:custGeom>
                <a:avLst/>
                <a:gdLst/>
                <a:ahLst/>
                <a:cxnLst/>
                <a:rect l="l" t="t" r="r" b="b"/>
                <a:pathLst>
                  <a:path w="388" h="403" extrusionOk="0">
                    <a:moveTo>
                      <a:pt x="373" y="121"/>
                    </a:moveTo>
                    <a:lnTo>
                      <a:pt x="373" y="96"/>
                    </a:lnTo>
                    <a:lnTo>
                      <a:pt x="388" y="96"/>
                    </a:lnTo>
                    <a:lnTo>
                      <a:pt x="388" y="0"/>
                    </a:lnTo>
                    <a:lnTo>
                      <a:pt x="0" y="227"/>
                    </a:lnTo>
                    <a:lnTo>
                      <a:pt x="0" y="403"/>
                    </a:lnTo>
                    <a:lnTo>
                      <a:pt x="388" y="181"/>
                    </a:lnTo>
                    <a:lnTo>
                      <a:pt x="388" y="136"/>
                    </a:lnTo>
                    <a:lnTo>
                      <a:pt x="373"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8" name="Google Shape;1518;g17ab430885e_1_275"/>
              <p:cNvSpPr/>
              <p:nvPr/>
            </p:nvSpPr>
            <p:spPr>
              <a:xfrm>
                <a:off x="8597" y="3693"/>
                <a:ext cx="403" cy="236"/>
              </a:xfrm>
              <a:custGeom>
                <a:avLst/>
                <a:gdLst/>
                <a:ahLst/>
                <a:cxnLst/>
                <a:rect l="l" t="t" r="r" b="b"/>
                <a:pathLst>
                  <a:path w="403" h="236" extrusionOk="0">
                    <a:moveTo>
                      <a:pt x="0" y="226"/>
                    </a:moveTo>
                    <a:lnTo>
                      <a:pt x="15" y="236"/>
                    </a:lnTo>
                    <a:lnTo>
                      <a:pt x="403" y="15"/>
                    </a:lnTo>
                    <a:lnTo>
                      <a:pt x="388" y="0"/>
                    </a:lnTo>
                    <a:lnTo>
                      <a:pt x="0" y="22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19" name="Google Shape;1519;g17ab430885e_1_275"/>
              <p:cNvSpPr/>
              <p:nvPr/>
            </p:nvSpPr>
            <p:spPr>
              <a:xfrm>
                <a:off x="8597" y="3668"/>
                <a:ext cx="388" cy="251"/>
              </a:xfrm>
              <a:custGeom>
                <a:avLst/>
                <a:gdLst/>
                <a:ahLst/>
                <a:cxnLst/>
                <a:rect l="l" t="t" r="r" b="b"/>
                <a:pathLst>
                  <a:path w="388" h="251" extrusionOk="0">
                    <a:moveTo>
                      <a:pt x="388" y="0"/>
                    </a:moveTo>
                    <a:lnTo>
                      <a:pt x="0" y="221"/>
                    </a:lnTo>
                    <a:lnTo>
                      <a:pt x="0" y="251"/>
                    </a:lnTo>
                    <a:lnTo>
                      <a:pt x="388" y="25"/>
                    </a:lnTo>
                    <a:lnTo>
                      <a:pt x="388"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0" name="Google Shape;1520;g17ab430885e_1_275"/>
              <p:cNvSpPr/>
              <p:nvPr/>
            </p:nvSpPr>
            <p:spPr>
              <a:xfrm>
                <a:off x="8612" y="3572"/>
                <a:ext cx="388" cy="322"/>
              </a:xfrm>
              <a:custGeom>
                <a:avLst/>
                <a:gdLst/>
                <a:ahLst/>
                <a:cxnLst/>
                <a:rect l="l" t="t" r="r" b="b"/>
                <a:pathLst>
                  <a:path w="388" h="322" extrusionOk="0">
                    <a:moveTo>
                      <a:pt x="388" y="0"/>
                    </a:moveTo>
                    <a:lnTo>
                      <a:pt x="0" y="227"/>
                    </a:lnTo>
                    <a:lnTo>
                      <a:pt x="0" y="322"/>
                    </a:lnTo>
                    <a:lnTo>
                      <a:pt x="388" y="96"/>
                    </a:lnTo>
                    <a:lnTo>
                      <a:pt x="388"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1" name="Google Shape;1521;g17ab430885e_1_275"/>
              <p:cNvSpPr/>
              <p:nvPr/>
            </p:nvSpPr>
            <p:spPr>
              <a:xfrm>
                <a:off x="8099" y="3507"/>
                <a:ext cx="493" cy="483"/>
              </a:xfrm>
              <a:custGeom>
                <a:avLst/>
                <a:gdLst/>
                <a:ahLst/>
                <a:cxnLst/>
                <a:rect l="l" t="t" r="r" b="b"/>
                <a:pathLst>
                  <a:path w="493" h="483" extrusionOk="0">
                    <a:moveTo>
                      <a:pt x="0" y="196"/>
                    </a:moveTo>
                    <a:lnTo>
                      <a:pt x="0" y="0"/>
                    </a:lnTo>
                    <a:lnTo>
                      <a:pt x="493" y="282"/>
                    </a:lnTo>
                    <a:lnTo>
                      <a:pt x="493" y="483"/>
                    </a:lnTo>
                    <a:lnTo>
                      <a:pt x="0" y="19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2" name="Google Shape;1522;g17ab430885e_1_275"/>
              <p:cNvSpPr/>
              <p:nvPr/>
            </p:nvSpPr>
            <p:spPr>
              <a:xfrm>
                <a:off x="8104" y="3517"/>
                <a:ext cx="478" cy="458"/>
              </a:xfrm>
              <a:custGeom>
                <a:avLst/>
                <a:gdLst/>
                <a:ahLst/>
                <a:cxnLst/>
                <a:rect l="l" t="t" r="r" b="b"/>
                <a:pathLst>
                  <a:path w="478" h="458" extrusionOk="0">
                    <a:moveTo>
                      <a:pt x="478" y="458"/>
                    </a:moveTo>
                    <a:lnTo>
                      <a:pt x="0" y="181"/>
                    </a:lnTo>
                    <a:lnTo>
                      <a:pt x="0" y="0"/>
                    </a:lnTo>
                    <a:lnTo>
                      <a:pt x="478" y="277"/>
                    </a:lnTo>
                    <a:lnTo>
                      <a:pt x="478" y="45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3" name="Google Shape;1523;g17ab430885e_1_275"/>
              <p:cNvSpPr/>
              <p:nvPr/>
            </p:nvSpPr>
            <p:spPr>
              <a:xfrm>
                <a:off x="8346" y="3673"/>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4" name="Google Shape;1524;g17ab430885e_1_275"/>
              <p:cNvSpPr/>
              <p:nvPr/>
            </p:nvSpPr>
            <p:spPr>
              <a:xfrm>
                <a:off x="8361" y="3683"/>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5" name="Google Shape;1525;g17ab430885e_1_275"/>
              <p:cNvSpPr/>
              <p:nvPr/>
            </p:nvSpPr>
            <p:spPr>
              <a:xfrm>
                <a:off x="8381" y="3693"/>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6" name="Google Shape;1526;g17ab430885e_1_275"/>
              <p:cNvSpPr/>
              <p:nvPr/>
            </p:nvSpPr>
            <p:spPr>
              <a:xfrm>
                <a:off x="8396" y="3703"/>
                <a:ext cx="15" cy="20"/>
              </a:xfrm>
              <a:custGeom>
                <a:avLst/>
                <a:gdLst/>
                <a:ahLst/>
                <a:cxnLst/>
                <a:rect l="l" t="t" r="r" b="b"/>
                <a:pathLst>
                  <a:path w="3" h="4" extrusionOk="0">
                    <a:moveTo>
                      <a:pt x="3" y="3"/>
                    </a:moveTo>
                    <a:cubicBezTo>
                      <a:pt x="3" y="4"/>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7" name="Google Shape;1527;g17ab430885e_1_275"/>
              <p:cNvSpPr/>
              <p:nvPr/>
            </p:nvSpPr>
            <p:spPr>
              <a:xfrm>
                <a:off x="8346" y="3693"/>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8" name="Google Shape;1528;g17ab430885e_1_275"/>
              <p:cNvSpPr/>
              <p:nvPr/>
            </p:nvSpPr>
            <p:spPr>
              <a:xfrm>
                <a:off x="8361" y="3703"/>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29" name="Google Shape;1529;g17ab430885e_1_275"/>
              <p:cNvSpPr/>
              <p:nvPr/>
            </p:nvSpPr>
            <p:spPr>
              <a:xfrm>
                <a:off x="8381" y="3713"/>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0" name="Google Shape;1530;g17ab430885e_1_275"/>
              <p:cNvSpPr/>
              <p:nvPr/>
            </p:nvSpPr>
            <p:spPr>
              <a:xfrm>
                <a:off x="8396" y="3723"/>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1" name="Google Shape;1531;g17ab430885e_1_275"/>
              <p:cNvSpPr/>
              <p:nvPr/>
            </p:nvSpPr>
            <p:spPr>
              <a:xfrm>
                <a:off x="8346" y="3713"/>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2" name="Google Shape;1532;g17ab430885e_1_275"/>
              <p:cNvSpPr/>
              <p:nvPr/>
            </p:nvSpPr>
            <p:spPr>
              <a:xfrm>
                <a:off x="8361" y="3723"/>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3" name="Google Shape;1533;g17ab430885e_1_275"/>
              <p:cNvSpPr/>
              <p:nvPr/>
            </p:nvSpPr>
            <p:spPr>
              <a:xfrm>
                <a:off x="8381" y="3733"/>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4" name="Google Shape;1534;g17ab430885e_1_275"/>
              <p:cNvSpPr/>
              <p:nvPr/>
            </p:nvSpPr>
            <p:spPr>
              <a:xfrm>
                <a:off x="8396" y="3743"/>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5" name="Google Shape;1535;g17ab430885e_1_275"/>
              <p:cNvSpPr/>
              <p:nvPr/>
            </p:nvSpPr>
            <p:spPr>
              <a:xfrm>
                <a:off x="8346" y="3733"/>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6" name="Google Shape;1536;g17ab430885e_1_275"/>
              <p:cNvSpPr/>
              <p:nvPr/>
            </p:nvSpPr>
            <p:spPr>
              <a:xfrm>
                <a:off x="8361" y="3743"/>
                <a:ext cx="10" cy="15"/>
              </a:xfrm>
              <a:custGeom>
                <a:avLst/>
                <a:gdLst/>
                <a:ahLst/>
                <a:cxnLst/>
                <a:rect l="l" t="t" r="r" b="b"/>
                <a:pathLst>
                  <a:path w="2" h="3" extrusionOk="0">
                    <a:moveTo>
                      <a:pt x="2" y="2"/>
                    </a:moveTo>
                    <a:cubicBezTo>
                      <a:pt x="2" y="3"/>
                      <a:pt x="2" y="3"/>
                      <a:pt x="1" y="3"/>
                    </a:cubicBezTo>
                    <a:cubicBezTo>
                      <a:pt x="1" y="2"/>
                      <a:pt x="0" y="2"/>
                      <a:pt x="0" y="1"/>
                    </a:cubicBezTo>
                    <a:cubicBezTo>
                      <a:pt x="0" y="0"/>
                      <a:pt x="1"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7" name="Google Shape;1537;g17ab430885e_1_275"/>
              <p:cNvSpPr/>
              <p:nvPr/>
            </p:nvSpPr>
            <p:spPr>
              <a:xfrm>
                <a:off x="8381" y="3753"/>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8" name="Google Shape;1538;g17ab430885e_1_275"/>
              <p:cNvSpPr/>
              <p:nvPr/>
            </p:nvSpPr>
            <p:spPr>
              <a:xfrm>
                <a:off x="8396" y="3763"/>
                <a:ext cx="15" cy="16"/>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39" name="Google Shape;1539;g17ab430885e_1_275"/>
              <p:cNvSpPr/>
              <p:nvPr/>
            </p:nvSpPr>
            <p:spPr>
              <a:xfrm>
                <a:off x="8346" y="3753"/>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40" name="Google Shape;1540;g17ab430885e_1_275"/>
              <p:cNvSpPr/>
              <p:nvPr/>
            </p:nvSpPr>
            <p:spPr>
              <a:xfrm>
                <a:off x="8361" y="3763"/>
                <a:ext cx="10" cy="16"/>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41" name="Google Shape;1541;g17ab430885e_1_275"/>
              <p:cNvSpPr/>
              <p:nvPr/>
            </p:nvSpPr>
            <p:spPr>
              <a:xfrm>
                <a:off x="8381" y="3774"/>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42" name="Google Shape;1542;g17ab430885e_1_275"/>
              <p:cNvSpPr/>
              <p:nvPr/>
            </p:nvSpPr>
            <p:spPr>
              <a:xfrm>
                <a:off x="8396" y="3784"/>
                <a:ext cx="15" cy="15"/>
              </a:xfrm>
              <a:custGeom>
                <a:avLst/>
                <a:gdLst/>
                <a:ahLst/>
                <a:cxnLst/>
                <a:rect l="l" t="t" r="r" b="b"/>
                <a:pathLst>
                  <a:path w="3" h="3" extrusionOk="0">
                    <a:moveTo>
                      <a:pt x="3" y="2"/>
                    </a:moveTo>
                    <a:cubicBezTo>
                      <a:pt x="3" y="3"/>
                      <a:pt x="2" y="3"/>
                      <a:pt x="2" y="3"/>
                    </a:cubicBezTo>
                    <a:cubicBezTo>
                      <a:pt x="1" y="2"/>
                      <a:pt x="0" y="2"/>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43" name="Google Shape;1543;g17ab430885e_1_275"/>
              <p:cNvSpPr/>
              <p:nvPr/>
            </p:nvSpPr>
            <p:spPr>
              <a:xfrm>
                <a:off x="8346" y="3768"/>
                <a:ext cx="10" cy="21"/>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44" name="Google Shape;1544;g17ab430885e_1_275"/>
              <p:cNvSpPr/>
              <p:nvPr/>
            </p:nvSpPr>
            <p:spPr>
              <a:xfrm>
                <a:off x="8361" y="3779"/>
                <a:ext cx="10" cy="20"/>
              </a:xfrm>
              <a:custGeom>
                <a:avLst/>
                <a:gdLst/>
                <a:ahLst/>
                <a:cxnLst/>
                <a:rect l="l" t="t" r="r" b="b"/>
                <a:pathLst>
                  <a:path w="2" h="4" extrusionOk="0">
                    <a:moveTo>
                      <a:pt x="2" y="3"/>
                    </a:moveTo>
                    <a:cubicBezTo>
                      <a:pt x="2" y="4"/>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45" name="Google Shape;1545;g17ab430885e_1_275"/>
              <p:cNvSpPr/>
              <p:nvPr/>
            </p:nvSpPr>
            <p:spPr>
              <a:xfrm>
                <a:off x="8381" y="3794"/>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46" name="Google Shape;1546;g17ab430885e_1_275"/>
              <p:cNvSpPr/>
              <p:nvPr/>
            </p:nvSpPr>
            <p:spPr>
              <a:xfrm>
                <a:off x="8396" y="3804"/>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47" name="Google Shape;1547;g17ab430885e_1_275"/>
              <p:cNvSpPr/>
              <p:nvPr/>
            </p:nvSpPr>
            <p:spPr>
              <a:xfrm>
                <a:off x="8346" y="3789"/>
                <a:ext cx="10" cy="20"/>
              </a:xfrm>
              <a:custGeom>
                <a:avLst/>
                <a:gdLst/>
                <a:ahLst/>
                <a:cxnLst/>
                <a:rect l="l" t="t" r="r" b="b"/>
                <a:pathLst>
                  <a:path w="2" h="4" extrusionOk="0">
                    <a:moveTo>
                      <a:pt x="2" y="3"/>
                    </a:moveTo>
                    <a:cubicBezTo>
                      <a:pt x="2" y="3"/>
                      <a:pt x="1" y="4"/>
                      <a:pt x="1" y="3"/>
                    </a:cubicBezTo>
                    <a:cubicBezTo>
                      <a:pt x="0" y="3"/>
                      <a:pt x="0" y="2"/>
                      <a:pt x="0" y="1"/>
                    </a:cubicBezTo>
                    <a:cubicBezTo>
                      <a:pt x="0" y="0"/>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48" name="Google Shape;1548;g17ab430885e_1_275"/>
              <p:cNvSpPr/>
              <p:nvPr/>
            </p:nvSpPr>
            <p:spPr>
              <a:xfrm>
                <a:off x="8361" y="3799"/>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1549" name="Google Shape;1549;g17ab430885e_1_275"/>
            <p:cNvGrpSpPr/>
            <p:nvPr/>
          </p:nvGrpSpPr>
          <p:grpSpPr>
            <a:xfrm>
              <a:off x="13848767" y="5326646"/>
              <a:ext cx="592079" cy="561605"/>
              <a:chOff x="8139" y="3557"/>
              <a:chExt cx="408" cy="387"/>
            </a:xfrm>
          </p:grpSpPr>
          <p:sp>
            <p:nvSpPr>
              <p:cNvPr id="1550" name="Google Shape;1550;g17ab430885e_1_275"/>
              <p:cNvSpPr/>
              <p:nvPr/>
            </p:nvSpPr>
            <p:spPr>
              <a:xfrm>
                <a:off x="8381" y="3809"/>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51" name="Google Shape;1551;g17ab430885e_1_275"/>
              <p:cNvSpPr/>
              <p:nvPr/>
            </p:nvSpPr>
            <p:spPr>
              <a:xfrm>
                <a:off x="8396" y="3819"/>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52" name="Google Shape;1552;g17ab430885e_1_275"/>
              <p:cNvSpPr/>
              <p:nvPr/>
            </p:nvSpPr>
            <p:spPr>
              <a:xfrm>
                <a:off x="8346" y="3809"/>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53" name="Google Shape;1553;g17ab430885e_1_275"/>
              <p:cNvSpPr/>
              <p:nvPr/>
            </p:nvSpPr>
            <p:spPr>
              <a:xfrm>
                <a:off x="8361" y="3819"/>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54" name="Google Shape;1554;g17ab430885e_1_275"/>
              <p:cNvSpPr/>
              <p:nvPr/>
            </p:nvSpPr>
            <p:spPr>
              <a:xfrm>
                <a:off x="8381" y="3829"/>
                <a:ext cx="10" cy="20"/>
              </a:xfrm>
              <a:custGeom>
                <a:avLst/>
                <a:gdLst/>
                <a:ahLst/>
                <a:cxnLst/>
                <a:rect l="l" t="t" r="r" b="b"/>
                <a:pathLst>
                  <a:path w="2" h="4" extrusionOk="0">
                    <a:moveTo>
                      <a:pt x="2" y="3"/>
                    </a:moveTo>
                    <a:cubicBezTo>
                      <a:pt x="2" y="3"/>
                      <a:pt x="2" y="4"/>
                      <a:pt x="1" y="3"/>
                    </a:cubicBezTo>
                    <a:cubicBezTo>
                      <a:pt x="0" y="3"/>
                      <a:pt x="0" y="2"/>
                      <a:pt x="0" y="1"/>
                    </a:cubicBezTo>
                    <a:cubicBezTo>
                      <a:pt x="0" y="0"/>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55" name="Google Shape;1555;g17ab430885e_1_275"/>
              <p:cNvSpPr/>
              <p:nvPr/>
            </p:nvSpPr>
            <p:spPr>
              <a:xfrm>
                <a:off x="8396" y="3839"/>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56" name="Google Shape;1556;g17ab430885e_1_275"/>
              <p:cNvSpPr/>
              <p:nvPr/>
            </p:nvSpPr>
            <p:spPr>
              <a:xfrm>
                <a:off x="8421" y="3713"/>
                <a:ext cx="126" cy="231"/>
              </a:xfrm>
              <a:custGeom>
                <a:avLst/>
                <a:gdLst/>
                <a:ahLst/>
                <a:cxnLst/>
                <a:rect l="l" t="t" r="r" b="b"/>
                <a:pathLst>
                  <a:path w="126" h="231" extrusionOk="0">
                    <a:moveTo>
                      <a:pt x="126" y="231"/>
                    </a:moveTo>
                    <a:lnTo>
                      <a:pt x="0" y="156"/>
                    </a:lnTo>
                    <a:lnTo>
                      <a:pt x="0" y="0"/>
                    </a:lnTo>
                    <a:lnTo>
                      <a:pt x="126" y="71"/>
                    </a:lnTo>
                    <a:lnTo>
                      <a:pt x="126" y="23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57" name="Google Shape;1557;g17ab430885e_1_275"/>
              <p:cNvSpPr/>
              <p:nvPr/>
            </p:nvSpPr>
            <p:spPr>
              <a:xfrm>
                <a:off x="8426" y="3718"/>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58" name="Google Shape;1558;g17ab430885e_1_275"/>
              <p:cNvSpPr/>
              <p:nvPr/>
            </p:nvSpPr>
            <p:spPr>
              <a:xfrm>
                <a:off x="8431" y="3723"/>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59" name="Google Shape;1559;g17ab430885e_1_275"/>
              <p:cNvSpPr/>
              <p:nvPr/>
            </p:nvSpPr>
            <p:spPr>
              <a:xfrm>
                <a:off x="8441" y="3728"/>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0" name="Google Shape;1560;g17ab430885e_1_275"/>
              <p:cNvSpPr/>
              <p:nvPr/>
            </p:nvSpPr>
            <p:spPr>
              <a:xfrm>
                <a:off x="8451" y="3733"/>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1" name="Google Shape;1561;g17ab430885e_1_275"/>
              <p:cNvSpPr/>
              <p:nvPr/>
            </p:nvSpPr>
            <p:spPr>
              <a:xfrm>
                <a:off x="8456" y="3738"/>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2" name="Google Shape;1562;g17ab430885e_1_275"/>
              <p:cNvSpPr/>
              <p:nvPr/>
            </p:nvSpPr>
            <p:spPr>
              <a:xfrm>
                <a:off x="8466" y="3743"/>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3" name="Google Shape;1563;g17ab430885e_1_275"/>
              <p:cNvSpPr/>
              <p:nvPr/>
            </p:nvSpPr>
            <p:spPr>
              <a:xfrm>
                <a:off x="8476" y="3748"/>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4" name="Google Shape;1564;g17ab430885e_1_275"/>
              <p:cNvSpPr/>
              <p:nvPr/>
            </p:nvSpPr>
            <p:spPr>
              <a:xfrm>
                <a:off x="8486" y="3753"/>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5" name="Google Shape;1565;g17ab430885e_1_275"/>
              <p:cNvSpPr/>
              <p:nvPr/>
            </p:nvSpPr>
            <p:spPr>
              <a:xfrm>
                <a:off x="8492" y="3758"/>
                <a:ext cx="10" cy="16"/>
              </a:xfrm>
              <a:custGeom>
                <a:avLst/>
                <a:gdLst/>
                <a:ahLst/>
                <a:cxnLst/>
                <a:rect l="l" t="t" r="r" b="b"/>
                <a:pathLst>
                  <a:path w="10" h="16" extrusionOk="0">
                    <a:moveTo>
                      <a:pt x="0" y="0"/>
                    </a:moveTo>
                    <a:lnTo>
                      <a:pt x="10" y="5"/>
                    </a:lnTo>
                    <a:lnTo>
                      <a:pt x="10"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6" name="Google Shape;1566;g17ab430885e_1_275"/>
              <p:cNvSpPr/>
              <p:nvPr/>
            </p:nvSpPr>
            <p:spPr>
              <a:xfrm>
                <a:off x="8502" y="3763"/>
                <a:ext cx="5" cy="16"/>
              </a:xfrm>
              <a:custGeom>
                <a:avLst/>
                <a:gdLst/>
                <a:ahLst/>
                <a:cxnLst/>
                <a:rect l="l" t="t" r="r" b="b"/>
                <a:pathLst>
                  <a:path w="5" h="16" extrusionOk="0">
                    <a:moveTo>
                      <a:pt x="0" y="0"/>
                    </a:moveTo>
                    <a:lnTo>
                      <a:pt x="5" y="5"/>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7" name="Google Shape;1567;g17ab430885e_1_275"/>
              <p:cNvSpPr/>
              <p:nvPr/>
            </p:nvSpPr>
            <p:spPr>
              <a:xfrm>
                <a:off x="8512" y="3768"/>
                <a:ext cx="5" cy="16"/>
              </a:xfrm>
              <a:custGeom>
                <a:avLst/>
                <a:gdLst/>
                <a:ahLst/>
                <a:cxnLst/>
                <a:rect l="l" t="t" r="r" b="b"/>
                <a:pathLst>
                  <a:path w="5" h="16" extrusionOk="0">
                    <a:moveTo>
                      <a:pt x="0" y="0"/>
                    </a:moveTo>
                    <a:lnTo>
                      <a:pt x="5" y="6"/>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8" name="Google Shape;1568;g17ab430885e_1_275"/>
              <p:cNvSpPr/>
              <p:nvPr/>
            </p:nvSpPr>
            <p:spPr>
              <a:xfrm>
                <a:off x="8517" y="377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69" name="Google Shape;1569;g17ab430885e_1_275"/>
              <p:cNvSpPr/>
              <p:nvPr/>
            </p:nvSpPr>
            <p:spPr>
              <a:xfrm>
                <a:off x="8527" y="377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0" name="Google Shape;1570;g17ab430885e_1_275"/>
              <p:cNvSpPr/>
              <p:nvPr/>
            </p:nvSpPr>
            <p:spPr>
              <a:xfrm>
                <a:off x="8537" y="378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1" name="Google Shape;1571;g17ab430885e_1_275"/>
              <p:cNvSpPr/>
              <p:nvPr/>
            </p:nvSpPr>
            <p:spPr>
              <a:xfrm>
                <a:off x="8426" y="3728"/>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2" name="Google Shape;1572;g17ab430885e_1_275"/>
              <p:cNvSpPr/>
              <p:nvPr/>
            </p:nvSpPr>
            <p:spPr>
              <a:xfrm>
                <a:off x="8431" y="3733"/>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3" name="Google Shape;1573;g17ab430885e_1_275"/>
              <p:cNvSpPr/>
              <p:nvPr/>
            </p:nvSpPr>
            <p:spPr>
              <a:xfrm>
                <a:off x="8441" y="3738"/>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4" name="Google Shape;1574;g17ab430885e_1_275"/>
              <p:cNvSpPr/>
              <p:nvPr/>
            </p:nvSpPr>
            <p:spPr>
              <a:xfrm>
                <a:off x="8451" y="3743"/>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5" name="Google Shape;1575;g17ab430885e_1_275"/>
              <p:cNvSpPr/>
              <p:nvPr/>
            </p:nvSpPr>
            <p:spPr>
              <a:xfrm>
                <a:off x="8456" y="3748"/>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6" name="Google Shape;1576;g17ab430885e_1_275"/>
              <p:cNvSpPr/>
              <p:nvPr/>
            </p:nvSpPr>
            <p:spPr>
              <a:xfrm>
                <a:off x="8466" y="3753"/>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7" name="Google Shape;1577;g17ab430885e_1_275"/>
              <p:cNvSpPr/>
              <p:nvPr/>
            </p:nvSpPr>
            <p:spPr>
              <a:xfrm>
                <a:off x="8476" y="3758"/>
                <a:ext cx="5" cy="16"/>
              </a:xfrm>
              <a:custGeom>
                <a:avLst/>
                <a:gdLst/>
                <a:ahLst/>
                <a:cxnLst/>
                <a:rect l="l" t="t" r="r" b="b"/>
                <a:pathLst>
                  <a:path w="5" h="16" extrusionOk="0">
                    <a:moveTo>
                      <a:pt x="0" y="0"/>
                    </a:moveTo>
                    <a:lnTo>
                      <a:pt x="5" y="5"/>
                    </a:lnTo>
                    <a:lnTo>
                      <a:pt x="5"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8" name="Google Shape;1578;g17ab430885e_1_275"/>
              <p:cNvSpPr/>
              <p:nvPr/>
            </p:nvSpPr>
            <p:spPr>
              <a:xfrm>
                <a:off x="8486" y="3763"/>
                <a:ext cx="6" cy="16"/>
              </a:xfrm>
              <a:custGeom>
                <a:avLst/>
                <a:gdLst/>
                <a:ahLst/>
                <a:cxnLst/>
                <a:rect l="l" t="t" r="r" b="b"/>
                <a:pathLst>
                  <a:path w="6" h="16" extrusionOk="0">
                    <a:moveTo>
                      <a:pt x="0" y="0"/>
                    </a:moveTo>
                    <a:lnTo>
                      <a:pt x="6" y="5"/>
                    </a:lnTo>
                    <a:lnTo>
                      <a:pt x="6"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79" name="Google Shape;1579;g17ab430885e_1_275"/>
              <p:cNvSpPr/>
              <p:nvPr/>
            </p:nvSpPr>
            <p:spPr>
              <a:xfrm>
                <a:off x="8492" y="3768"/>
                <a:ext cx="10" cy="16"/>
              </a:xfrm>
              <a:custGeom>
                <a:avLst/>
                <a:gdLst/>
                <a:ahLst/>
                <a:cxnLst/>
                <a:rect l="l" t="t" r="r" b="b"/>
                <a:pathLst>
                  <a:path w="10" h="16" extrusionOk="0">
                    <a:moveTo>
                      <a:pt x="0" y="0"/>
                    </a:moveTo>
                    <a:lnTo>
                      <a:pt x="10" y="6"/>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0" name="Google Shape;1580;g17ab430885e_1_275"/>
              <p:cNvSpPr/>
              <p:nvPr/>
            </p:nvSpPr>
            <p:spPr>
              <a:xfrm>
                <a:off x="8502" y="377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1" name="Google Shape;1581;g17ab430885e_1_275"/>
              <p:cNvSpPr/>
              <p:nvPr/>
            </p:nvSpPr>
            <p:spPr>
              <a:xfrm>
                <a:off x="8512" y="377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2" name="Google Shape;1582;g17ab430885e_1_275"/>
              <p:cNvSpPr/>
              <p:nvPr/>
            </p:nvSpPr>
            <p:spPr>
              <a:xfrm>
                <a:off x="8517" y="378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3" name="Google Shape;1583;g17ab430885e_1_275"/>
              <p:cNvSpPr/>
              <p:nvPr/>
            </p:nvSpPr>
            <p:spPr>
              <a:xfrm>
                <a:off x="8527" y="378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4" name="Google Shape;1584;g17ab430885e_1_275"/>
              <p:cNvSpPr/>
              <p:nvPr/>
            </p:nvSpPr>
            <p:spPr>
              <a:xfrm>
                <a:off x="8537" y="379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5" name="Google Shape;1585;g17ab430885e_1_275"/>
              <p:cNvSpPr/>
              <p:nvPr/>
            </p:nvSpPr>
            <p:spPr>
              <a:xfrm>
                <a:off x="8426" y="3738"/>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6" name="Google Shape;1586;g17ab430885e_1_275"/>
              <p:cNvSpPr/>
              <p:nvPr/>
            </p:nvSpPr>
            <p:spPr>
              <a:xfrm>
                <a:off x="8431" y="3743"/>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7" name="Google Shape;1587;g17ab430885e_1_275"/>
              <p:cNvSpPr/>
              <p:nvPr/>
            </p:nvSpPr>
            <p:spPr>
              <a:xfrm>
                <a:off x="8441" y="3748"/>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8" name="Google Shape;1588;g17ab430885e_1_275"/>
              <p:cNvSpPr/>
              <p:nvPr/>
            </p:nvSpPr>
            <p:spPr>
              <a:xfrm>
                <a:off x="8451" y="3753"/>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89" name="Google Shape;1589;g17ab430885e_1_275"/>
              <p:cNvSpPr/>
              <p:nvPr/>
            </p:nvSpPr>
            <p:spPr>
              <a:xfrm>
                <a:off x="8456" y="3758"/>
                <a:ext cx="10" cy="16"/>
              </a:xfrm>
              <a:custGeom>
                <a:avLst/>
                <a:gdLst/>
                <a:ahLst/>
                <a:cxnLst/>
                <a:rect l="l" t="t" r="r" b="b"/>
                <a:pathLst>
                  <a:path w="10" h="16" extrusionOk="0">
                    <a:moveTo>
                      <a:pt x="0" y="0"/>
                    </a:moveTo>
                    <a:lnTo>
                      <a:pt x="10" y="5"/>
                    </a:lnTo>
                    <a:lnTo>
                      <a:pt x="10"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0" name="Google Shape;1590;g17ab430885e_1_275"/>
              <p:cNvSpPr/>
              <p:nvPr/>
            </p:nvSpPr>
            <p:spPr>
              <a:xfrm>
                <a:off x="8466" y="3763"/>
                <a:ext cx="10" cy="16"/>
              </a:xfrm>
              <a:custGeom>
                <a:avLst/>
                <a:gdLst/>
                <a:ahLst/>
                <a:cxnLst/>
                <a:rect l="l" t="t" r="r" b="b"/>
                <a:pathLst>
                  <a:path w="10" h="16" extrusionOk="0">
                    <a:moveTo>
                      <a:pt x="0" y="0"/>
                    </a:moveTo>
                    <a:lnTo>
                      <a:pt x="10" y="5"/>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1" name="Google Shape;1591;g17ab430885e_1_275"/>
              <p:cNvSpPr/>
              <p:nvPr/>
            </p:nvSpPr>
            <p:spPr>
              <a:xfrm>
                <a:off x="8476" y="3768"/>
                <a:ext cx="5" cy="16"/>
              </a:xfrm>
              <a:custGeom>
                <a:avLst/>
                <a:gdLst/>
                <a:ahLst/>
                <a:cxnLst/>
                <a:rect l="l" t="t" r="r" b="b"/>
                <a:pathLst>
                  <a:path w="5" h="16" extrusionOk="0">
                    <a:moveTo>
                      <a:pt x="0" y="0"/>
                    </a:moveTo>
                    <a:lnTo>
                      <a:pt x="5" y="6"/>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2" name="Google Shape;1592;g17ab430885e_1_275"/>
              <p:cNvSpPr/>
              <p:nvPr/>
            </p:nvSpPr>
            <p:spPr>
              <a:xfrm>
                <a:off x="8486" y="3774"/>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3" name="Google Shape;1593;g17ab430885e_1_275"/>
              <p:cNvSpPr/>
              <p:nvPr/>
            </p:nvSpPr>
            <p:spPr>
              <a:xfrm>
                <a:off x="8492" y="377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4" name="Google Shape;1594;g17ab430885e_1_275"/>
              <p:cNvSpPr/>
              <p:nvPr/>
            </p:nvSpPr>
            <p:spPr>
              <a:xfrm>
                <a:off x="8502" y="378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5" name="Google Shape;1595;g17ab430885e_1_275"/>
              <p:cNvSpPr/>
              <p:nvPr/>
            </p:nvSpPr>
            <p:spPr>
              <a:xfrm>
                <a:off x="8512" y="378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6" name="Google Shape;1596;g17ab430885e_1_275"/>
              <p:cNvSpPr/>
              <p:nvPr/>
            </p:nvSpPr>
            <p:spPr>
              <a:xfrm>
                <a:off x="8517" y="379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7" name="Google Shape;1597;g17ab430885e_1_275"/>
              <p:cNvSpPr/>
              <p:nvPr/>
            </p:nvSpPr>
            <p:spPr>
              <a:xfrm>
                <a:off x="8527" y="379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8" name="Google Shape;1598;g17ab430885e_1_275"/>
              <p:cNvSpPr/>
              <p:nvPr/>
            </p:nvSpPr>
            <p:spPr>
              <a:xfrm>
                <a:off x="8537" y="380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599" name="Google Shape;1599;g17ab430885e_1_275"/>
              <p:cNvSpPr/>
              <p:nvPr/>
            </p:nvSpPr>
            <p:spPr>
              <a:xfrm>
                <a:off x="8426" y="3748"/>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0" name="Google Shape;1600;g17ab430885e_1_275"/>
              <p:cNvSpPr/>
              <p:nvPr/>
            </p:nvSpPr>
            <p:spPr>
              <a:xfrm>
                <a:off x="8431" y="3753"/>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1" name="Google Shape;1601;g17ab430885e_1_275"/>
              <p:cNvSpPr/>
              <p:nvPr/>
            </p:nvSpPr>
            <p:spPr>
              <a:xfrm>
                <a:off x="8441" y="3758"/>
                <a:ext cx="5" cy="16"/>
              </a:xfrm>
              <a:custGeom>
                <a:avLst/>
                <a:gdLst/>
                <a:ahLst/>
                <a:cxnLst/>
                <a:rect l="l" t="t" r="r" b="b"/>
                <a:pathLst>
                  <a:path w="5" h="16" extrusionOk="0">
                    <a:moveTo>
                      <a:pt x="0" y="0"/>
                    </a:moveTo>
                    <a:lnTo>
                      <a:pt x="5" y="5"/>
                    </a:lnTo>
                    <a:lnTo>
                      <a:pt x="5"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2" name="Google Shape;1602;g17ab430885e_1_275"/>
              <p:cNvSpPr/>
              <p:nvPr/>
            </p:nvSpPr>
            <p:spPr>
              <a:xfrm>
                <a:off x="8451" y="3763"/>
                <a:ext cx="5" cy="11"/>
              </a:xfrm>
              <a:custGeom>
                <a:avLst/>
                <a:gdLst/>
                <a:ahLst/>
                <a:cxnLst/>
                <a:rect l="l" t="t" r="r" b="b"/>
                <a:pathLst>
                  <a:path w="5" h="11" extrusionOk="0">
                    <a:moveTo>
                      <a:pt x="0" y="0"/>
                    </a:moveTo>
                    <a:lnTo>
                      <a:pt x="5" y="5"/>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3" name="Google Shape;1603;g17ab430885e_1_275"/>
              <p:cNvSpPr/>
              <p:nvPr/>
            </p:nvSpPr>
            <p:spPr>
              <a:xfrm>
                <a:off x="8456" y="3768"/>
                <a:ext cx="10" cy="11"/>
              </a:xfrm>
              <a:custGeom>
                <a:avLst/>
                <a:gdLst/>
                <a:ahLst/>
                <a:cxnLst/>
                <a:rect l="l" t="t" r="r" b="b"/>
                <a:pathLst>
                  <a:path w="10" h="11" extrusionOk="0">
                    <a:moveTo>
                      <a:pt x="0" y="0"/>
                    </a:moveTo>
                    <a:lnTo>
                      <a:pt x="10" y="6"/>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4" name="Google Shape;1604;g17ab430885e_1_275"/>
              <p:cNvSpPr/>
              <p:nvPr/>
            </p:nvSpPr>
            <p:spPr>
              <a:xfrm>
                <a:off x="8466" y="377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5" name="Google Shape;1605;g17ab430885e_1_275"/>
              <p:cNvSpPr/>
              <p:nvPr/>
            </p:nvSpPr>
            <p:spPr>
              <a:xfrm>
                <a:off x="8476" y="377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6" name="Google Shape;1606;g17ab430885e_1_275"/>
              <p:cNvSpPr/>
              <p:nvPr/>
            </p:nvSpPr>
            <p:spPr>
              <a:xfrm>
                <a:off x="8486" y="3784"/>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7" name="Google Shape;1607;g17ab430885e_1_275"/>
              <p:cNvSpPr/>
              <p:nvPr/>
            </p:nvSpPr>
            <p:spPr>
              <a:xfrm>
                <a:off x="8492" y="378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8" name="Google Shape;1608;g17ab430885e_1_275"/>
              <p:cNvSpPr/>
              <p:nvPr/>
            </p:nvSpPr>
            <p:spPr>
              <a:xfrm>
                <a:off x="8502" y="379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09" name="Google Shape;1609;g17ab430885e_1_275"/>
              <p:cNvSpPr/>
              <p:nvPr/>
            </p:nvSpPr>
            <p:spPr>
              <a:xfrm>
                <a:off x="8512" y="379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0" name="Google Shape;1610;g17ab430885e_1_275"/>
              <p:cNvSpPr/>
              <p:nvPr/>
            </p:nvSpPr>
            <p:spPr>
              <a:xfrm>
                <a:off x="8517" y="380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1" name="Google Shape;1611;g17ab430885e_1_275"/>
              <p:cNvSpPr/>
              <p:nvPr/>
            </p:nvSpPr>
            <p:spPr>
              <a:xfrm>
                <a:off x="8527" y="380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2" name="Google Shape;1612;g17ab430885e_1_275"/>
              <p:cNvSpPr/>
              <p:nvPr/>
            </p:nvSpPr>
            <p:spPr>
              <a:xfrm>
                <a:off x="8537" y="381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3" name="Google Shape;1613;g17ab430885e_1_275"/>
              <p:cNvSpPr/>
              <p:nvPr/>
            </p:nvSpPr>
            <p:spPr>
              <a:xfrm>
                <a:off x="8426" y="3763"/>
                <a:ext cx="5" cy="16"/>
              </a:xfrm>
              <a:custGeom>
                <a:avLst/>
                <a:gdLst/>
                <a:ahLst/>
                <a:cxnLst/>
                <a:rect l="l" t="t" r="r" b="b"/>
                <a:pathLst>
                  <a:path w="5" h="16" extrusionOk="0">
                    <a:moveTo>
                      <a:pt x="0" y="0"/>
                    </a:moveTo>
                    <a:lnTo>
                      <a:pt x="5" y="5"/>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4" name="Google Shape;1614;g17ab430885e_1_275"/>
              <p:cNvSpPr/>
              <p:nvPr/>
            </p:nvSpPr>
            <p:spPr>
              <a:xfrm>
                <a:off x="8431" y="3768"/>
                <a:ext cx="10" cy="16"/>
              </a:xfrm>
              <a:custGeom>
                <a:avLst/>
                <a:gdLst/>
                <a:ahLst/>
                <a:cxnLst/>
                <a:rect l="l" t="t" r="r" b="b"/>
                <a:pathLst>
                  <a:path w="10" h="16" extrusionOk="0">
                    <a:moveTo>
                      <a:pt x="0" y="0"/>
                    </a:moveTo>
                    <a:lnTo>
                      <a:pt x="10" y="6"/>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5" name="Google Shape;1615;g17ab430885e_1_275"/>
              <p:cNvSpPr/>
              <p:nvPr/>
            </p:nvSpPr>
            <p:spPr>
              <a:xfrm>
                <a:off x="8441" y="377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6" name="Google Shape;1616;g17ab430885e_1_275"/>
              <p:cNvSpPr/>
              <p:nvPr/>
            </p:nvSpPr>
            <p:spPr>
              <a:xfrm>
                <a:off x="8451" y="377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7" name="Google Shape;1617;g17ab430885e_1_275"/>
              <p:cNvSpPr/>
              <p:nvPr/>
            </p:nvSpPr>
            <p:spPr>
              <a:xfrm>
                <a:off x="8456" y="378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8" name="Google Shape;1618;g17ab430885e_1_275"/>
              <p:cNvSpPr/>
              <p:nvPr/>
            </p:nvSpPr>
            <p:spPr>
              <a:xfrm>
                <a:off x="8466" y="378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19" name="Google Shape;1619;g17ab430885e_1_275"/>
              <p:cNvSpPr/>
              <p:nvPr/>
            </p:nvSpPr>
            <p:spPr>
              <a:xfrm>
                <a:off x="8476" y="379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0" name="Google Shape;1620;g17ab430885e_1_275"/>
              <p:cNvSpPr/>
              <p:nvPr/>
            </p:nvSpPr>
            <p:spPr>
              <a:xfrm>
                <a:off x="8486" y="3799"/>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1" name="Google Shape;1621;g17ab430885e_1_275"/>
              <p:cNvSpPr/>
              <p:nvPr/>
            </p:nvSpPr>
            <p:spPr>
              <a:xfrm>
                <a:off x="8492" y="380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2" name="Google Shape;1622;g17ab430885e_1_275"/>
              <p:cNvSpPr/>
              <p:nvPr/>
            </p:nvSpPr>
            <p:spPr>
              <a:xfrm>
                <a:off x="8502" y="380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3" name="Google Shape;1623;g17ab430885e_1_275"/>
              <p:cNvSpPr/>
              <p:nvPr/>
            </p:nvSpPr>
            <p:spPr>
              <a:xfrm>
                <a:off x="8512" y="381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4" name="Google Shape;1624;g17ab430885e_1_275"/>
              <p:cNvSpPr/>
              <p:nvPr/>
            </p:nvSpPr>
            <p:spPr>
              <a:xfrm>
                <a:off x="8517" y="381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5" name="Google Shape;1625;g17ab430885e_1_275"/>
              <p:cNvSpPr/>
              <p:nvPr/>
            </p:nvSpPr>
            <p:spPr>
              <a:xfrm>
                <a:off x="8527" y="382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6" name="Google Shape;1626;g17ab430885e_1_275"/>
              <p:cNvSpPr/>
              <p:nvPr/>
            </p:nvSpPr>
            <p:spPr>
              <a:xfrm>
                <a:off x="8537" y="382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7" name="Google Shape;1627;g17ab430885e_1_275"/>
              <p:cNvSpPr/>
              <p:nvPr/>
            </p:nvSpPr>
            <p:spPr>
              <a:xfrm>
                <a:off x="8426" y="377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8" name="Google Shape;1628;g17ab430885e_1_275"/>
              <p:cNvSpPr/>
              <p:nvPr/>
            </p:nvSpPr>
            <p:spPr>
              <a:xfrm>
                <a:off x="8431" y="377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29" name="Google Shape;1629;g17ab430885e_1_275"/>
              <p:cNvSpPr/>
              <p:nvPr/>
            </p:nvSpPr>
            <p:spPr>
              <a:xfrm>
                <a:off x="8441" y="378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0" name="Google Shape;1630;g17ab430885e_1_275"/>
              <p:cNvSpPr/>
              <p:nvPr/>
            </p:nvSpPr>
            <p:spPr>
              <a:xfrm>
                <a:off x="8451" y="378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1" name="Google Shape;1631;g17ab430885e_1_275"/>
              <p:cNvSpPr/>
              <p:nvPr/>
            </p:nvSpPr>
            <p:spPr>
              <a:xfrm>
                <a:off x="8456" y="379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2" name="Google Shape;1632;g17ab430885e_1_275"/>
              <p:cNvSpPr/>
              <p:nvPr/>
            </p:nvSpPr>
            <p:spPr>
              <a:xfrm>
                <a:off x="8466" y="379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3" name="Google Shape;1633;g17ab430885e_1_275"/>
              <p:cNvSpPr/>
              <p:nvPr/>
            </p:nvSpPr>
            <p:spPr>
              <a:xfrm>
                <a:off x="8476" y="380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4" name="Google Shape;1634;g17ab430885e_1_275"/>
              <p:cNvSpPr/>
              <p:nvPr/>
            </p:nvSpPr>
            <p:spPr>
              <a:xfrm>
                <a:off x="8486" y="3809"/>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5" name="Google Shape;1635;g17ab430885e_1_275"/>
              <p:cNvSpPr/>
              <p:nvPr/>
            </p:nvSpPr>
            <p:spPr>
              <a:xfrm>
                <a:off x="8492" y="381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6" name="Google Shape;1636;g17ab430885e_1_275"/>
              <p:cNvSpPr/>
              <p:nvPr/>
            </p:nvSpPr>
            <p:spPr>
              <a:xfrm>
                <a:off x="8502" y="381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7" name="Google Shape;1637;g17ab430885e_1_275"/>
              <p:cNvSpPr/>
              <p:nvPr/>
            </p:nvSpPr>
            <p:spPr>
              <a:xfrm>
                <a:off x="8512" y="382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8" name="Google Shape;1638;g17ab430885e_1_275"/>
              <p:cNvSpPr/>
              <p:nvPr/>
            </p:nvSpPr>
            <p:spPr>
              <a:xfrm>
                <a:off x="8517" y="382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39" name="Google Shape;1639;g17ab430885e_1_275"/>
              <p:cNvSpPr/>
              <p:nvPr/>
            </p:nvSpPr>
            <p:spPr>
              <a:xfrm>
                <a:off x="8527" y="383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0" name="Google Shape;1640;g17ab430885e_1_275"/>
              <p:cNvSpPr/>
              <p:nvPr/>
            </p:nvSpPr>
            <p:spPr>
              <a:xfrm>
                <a:off x="8537" y="383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1" name="Google Shape;1641;g17ab430885e_1_275"/>
              <p:cNvSpPr/>
              <p:nvPr/>
            </p:nvSpPr>
            <p:spPr>
              <a:xfrm>
                <a:off x="8426" y="378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2" name="Google Shape;1642;g17ab430885e_1_275"/>
              <p:cNvSpPr/>
              <p:nvPr/>
            </p:nvSpPr>
            <p:spPr>
              <a:xfrm>
                <a:off x="8431" y="378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3" name="Google Shape;1643;g17ab430885e_1_275"/>
              <p:cNvSpPr/>
              <p:nvPr/>
            </p:nvSpPr>
            <p:spPr>
              <a:xfrm>
                <a:off x="8441" y="379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4" name="Google Shape;1644;g17ab430885e_1_275"/>
              <p:cNvSpPr/>
              <p:nvPr/>
            </p:nvSpPr>
            <p:spPr>
              <a:xfrm>
                <a:off x="8451" y="379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5" name="Google Shape;1645;g17ab430885e_1_275"/>
              <p:cNvSpPr/>
              <p:nvPr/>
            </p:nvSpPr>
            <p:spPr>
              <a:xfrm>
                <a:off x="8456" y="380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6" name="Google Shape;1646;g17ab430885e_1_275"/>
              <p:cNvSpPr/>
              <p:nvPr/>
            </p:nvSpPr>
            <p:spPr>
              <a:xfrm>
                <a:off x="8466" y="380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7" name="Google Shape;1647;g17ab430885e_1_275"/>
              <p:cNvSpPr/>
              <p:nvPr/>
            </p:nvSpPr>
            <p:spPr>
              <a:xfrm>
                <a:off x="8476" y="381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8" name="Google Shape;1648;g17ab430885e_1_275"/>
              <p:cNvSpPr/>
              <p:nvPr/>
            </p:nvSpPr>
            <p:spPr>
              <a:xfrm>
                <a:off x="8486" y="3819"/>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49" name="Google Shape;1649;g17ab430885e_1_275"/>
              <p:cNvSpPr/>
              <p:nvPr/>
            </p:nvSpPr>
            <p:spPr>
              <a:xfrm>
                <a:off x="8492" y="382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0" name="Google Shape;1650;g17ab430885e_1_275"/>
              <p:cNvSpPr/>
              <p:nvPr/>
            </p:nvSpPr>
            <p:spPr>
              <a:xfrm>
                <a:off x="8502" y="382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1" name="Google Shape;1651;g17ab430885e_1_275"/>
              <p:cNvSpPr/>
              <p:nvPr/>
            </p:nvSpPr>
            <p:spPr>
              <a:xfrm>
                <a:off x="8512" y="383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2" name="Google Shape;1652;g17ab430885e_1_275"/>
              <p:cNvSpPr/>
              <p:nvPr/>
            </p:nvSpPr>
            <p:spPr>
              <a:xfrm>
                <a:off x="8517" y="383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3" name="Google Shape;1653;g17ab430885e_1_275"/>
              <p:cNvSpPr/>
              <p:nvPr/>
            </p:nvSpPr>
            <p:spPr>
              <a:xfrm>
                <a:off x="8527" y="384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4" name="Google Shape;1654;g17ab430885e_1_275"/>
              <p:cNvSpPr/>
              <p:nvPr/>
            </p:nvSpPr>
            <p:spPr>
              <a:xfrm>
                <a:off x="8537" y="384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5" name="Google Shape;1655;g17ab430885e_1_275"/>
              <p:cNvSpPr/>
              <p:nvPr/>
            </p:nvSpPr>
            <p:spPr>
              <a:xfrm>
                <a:off x="8426" y="379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6" name="Google Shape;1656;g17ab430885e_1_275"/>
              <p:cNvSpPr/>
              <p:nvPr/>
            </p:nvSpPr>
            <p:spPr>
              <a:xfrm>
                <a:off x="8431" y="379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7" name="Google Shape;1657;g17ab430885e_1_275"/>
              <p:cNvSpPr/>
              <p:nvPr/>
            </p:nvSpPr>
            <p:spPr>
              <a:xfrm>
                <a:off x="8441" y="380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8" name="Google Shape;1658;g17ab430885e_1_275"/>
              <p:cNvSpPr/>
              <p:nvPr/>
            </p:nvSpPr>
            <p:spPr>
              <a:xfrm>
                <a:off x="8451" y="380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59" name="Google Shape;1659;g17ab430885e_1_275"/>
              <p:cNvSpPr/>
              <p:nvPr/>
            </p:nvSpPr>
            <p:spPr>
              <a:xfrm>
                <a:off x="8456" y="381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0" name="Google Shape;1660;g17ab430885e_1_275"/>
              <p:cNvSpPr/>
              <p:nvPr/>
            </p:nvSpPr>
            <p:spPr>
              <a:xfrm>
                <a:off x="8466" y="381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1" name="Google Shape;1661;g17ab430885e_1_275"/>
              <p:cNvSpPr/>
              <p:nvPr/>
            </p:nvSpPr>
            <p:spPr>
              <a:xfrm>
                <a:off x="8476" y="382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2" name="Google Shape;1662;g17ab430885e_1_275"/>
              <p:cNvSpPr/>
              <p:nvPr/>
            </p:nvSpPr>
            <p:spPr>
              <a:xfrm>
                <a:off x="8486" y="3829"/>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3" name="Google Shape;1663;g17ab430885e_1_275"/>
              <p:cNvSpPr/>
              <p:nvPr/>
            </p:nvSpPr>
            <p:spPr>
              <a:xfrm>
                <a:off x="8492" y="383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4" name="Google Shape;1664;g17ab430885e_1_275"/>
              <p:cNvSpPr/>
              <p:nvPr/>
            </p:nvSpPr>
            <p:spPr>
              <a:xfrm>
                <a:off x="8502" y="383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5" name="Google Shape;1665;g17ab430885e_1_275"/>
              <p:cNvSpPr/>
              <p:nvPr/>
            </p:nvSpPr>
            <p:spPr>
              <a:xfrm>
                <a:off x="8512" y="384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6" name="Google Shape;1666;g17ab430885e_1_275"/>
              <p:cNvSpPr/>
              <p:nvPr/>
            </p:nvSpPr>
            <p:spPr>
              <a:xfrm>
                <a:off x="8517" y="384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7" name="Google Shape;1667;g17ab430885e_1_275"/>
              <p:cNvSpPr/>
              <p:nvPr/>
            </p:nvSpPr>
            <p:spPr>
              <a:xfrm>
                <a:off x="8527" y="385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8" name="Google Shape;1668;g17ab430885e_1_275"/>
              <p:cNvSpPr/>
              <p:nvPr/>
            </p:nvSpPr>
            <p:spPr>
              <a:xfrm>
                <a:off x="8537" y="385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69" name="Google Shape;1669;g17ab430885e_1_275"/>
              <p:cNvSpPr/>
              <p:nvPr/>
            </p:nvSpPr>
            <p:spPr>
              <a:xfrm>
                <a:off x="8426" y="380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0" name="Google Shape;1670;g17ab430885e_1_275"/>
              <p:cNvSpPr/>
              <p:nvPr/>
            </p:nvSpPr>
            <p:spPr>
              <a:xfrm>
                <a:off x="8431" y="381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1" name="Google Shape;1671;g17ab430885e_1_275"/>
              <p:cNvSpPr/>
              <p:nvPr/>
            </p:nvSpPr>
            <p:spPr>
              <a:xfrm>
                <a:off x="8441" y="381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2" name="Google Shape;1672;g17ab430885e_1_275"/>
              <p:cNvSpPr/>
              <p:nvPr/>
            </p:nvSpPr>
            <p:spPr>
              <a:xfrm>
                <a:off x="8451" y="382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3" name="Google Shape;1673;g17ab430885e_1_275"/>
              <p:cNvSpPr/>
              <p:nvPr/>
            </p:nvSpPr>
            <p:spPr>
              <a:xfrm>
                <a:off x="8456" y="382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4" name="Google Shape;1674;g17ab430885e_1_275"/>
              <p:cNvSpPr/>
              <p:nvPr/>
            </p:nvSpPr>
            <p:spPr>
              <a:xfrm>
                <a:off x="8466" y="383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5" name="Google Shape;1675;g17ab430885e_1_275"/>
              <p:cNvSpPr/>
              <p:nvPr/>
            </p:nvSpPr>
            <p:spPr>
              <a:xfrm>
                <a:off x="8476" y="383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6" name="Google Shape;1676;g17ab430885e_1_275"/>
              <p:cNvSpPr/>
              <p:nvPr/>
            </p:nvSpPr>
            <p:spPr>
              <a:xfrm>
                <a:off x="8486" y="3844"/>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7" name="Google Shape;1677;g17ab430885e_1_275"/>
              <p:cNvSpPr/>
              <p:nvPr/>
            </p:nvSpPr>
            <p:spPr>
              <a:xfrm>
                <a:off x="8492" y="384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8" name="Google Shape;1678;g17ab430885e_1_275"/>
              <p:cNvSpPr/>
              <p:nvPr/>
            </p:nvSpPr>
            <p:spPr>
              <a:xfrm>
                <a:off x="8502" y="385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79" name="Google Shape;1679;g17ab430885e_1_275"/>
              <p:cNvSpPr/>
              <p:nvPr/>
            </p:nvSpPr>
            <p:spPr>
              <a:xfrm>
                <a:off x="8512" y="385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0" name="Google Shape;1680;g17ab430885e_1_275"/>
              <p:cNvSpPr/>
              <p:nvPr/>
            </p:nvSpPr>
            <p:spPr>
              <a:xfrm>
                <a:off x="8517" y="386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1" name="Google Shape;1681;g17ab430885e_1_275"/>
              <p:cNvSpPr/>
              <p:nvPr/>
            </p:nvSpPr>
            <p:spPr>
              <a:xfrm>
                <a:off x="8527" y="386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2" name="Google Shape;1682;g17ab430885e_1_275"/>
              <p:cNvSpPr/>
              <p:nvPr/>
            </p:nvSpPr>
            <p:spPr>
              <a:xfrm>
                <a:off x="8537" y="387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3" name="Google Shape;1683;g17ab430885e_1_275"/>
              <p:cNvSpPr/>
              <p:nvPr/>
            </p:nvSpPr>
            <p:spPr>
              <a:xfrm>
                <a:off x="8426" y="381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4" name="Google Shape;1684;g17ab430885e_1_275"/>
              <p:cNvSpPr/>
              <p:nvPr/>
            </p:nvSpPr>
            <p:spPr>
              <a:xfrm>
                <a:off x="8431" y="382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5" name="Google Shape;1685;g17ab430885e_1_275"/>
              <p:cNvSpPr/>
              <p:nvPr/>
            </p:nvSpPr>
            <p:spPr>
              <a:xfrm>
                <a:off x="8441" y="382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6" name="Google Shape;1686;g17ab430885e_1_275"/>
              <p:cNvSpPr/>
              <p:nvPr/>
            </p:nvSpPr>
            <p:spPr>
              <a:xfrm>
                <a:off x="8451" y="383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7" name="Google Shape;1687;g17ab430885e_1_275"/>
              <p:cNvSpPr/>
              <p:nvPr/>
            </p:nvSpPr>
            <p:spPr>
              <a:xfrm>
                <a:off x="8456" y="383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8" name="Google Shape;1688;g17ab430885e_1_275"/>
              <p:cNvSpPr/>
              <p:nvPr/>
            </p:nvSpPr>
            <p:spPr>
              <a:xfrm>
                <a:off x="8466" y="384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89" name="Google Shape;1689;g17ab430885e_1_275"/>
              <p:cNvSpPr/>
              <p:nvPr/>
            </p:nvSpPr>
            <p:spPr>
              <a:xfrm>
                <a:off x="8476" y="384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0" name="Google Shape;1690;g17ab430885e_1_275"/>
              <p:cNvSpPr/>
              <p:nvPr/>
            </p:nvSpPr>
            <p:spPr>
              <a:xfrm>
                <a:off x="8486" y="3854"/>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1" name="Google Shape;1691;g17ab430885e_1_275"/>
              <p:cNvSpPr/>
              <p:nvPr/>
            </p:nvSpPr>
            <p:spPr>
              <a:xfrm>
                <a:off x="8492" y="385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2" name="Google Shape;1692;g17ab430885e_1_275"/>
              <p:cNvSpPr/>
              <p:nvPr/>
            </p:nvSpPr>
            <p:spPr>
              <a:xfrm>
                <a:off x="8502" y="386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3" name="Google Shape;1693;g17ab430885e_1_275"/>
              <p:cNvSpPr/>
              <p:nvPr/>
            </p:nvSpPr>
            <p:spPr>
              <a:xfrm>
                <a:off x="8512" y="386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4" name="Google Shape;1694;g17ab430885e_1_275"/>
              <p:cNvSpPr/>
              <p:nvPr/>
            </p:nvSpPr>
            <p:spPr>
              <a:xfrm>
                <a:off x="8517" y="387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5" name="Google Shape;1695;g17ab430885e_1_275"/>
              <p:cNvSpPr/>
              <p:nvPr/>
            </p:nvSpPr>
            <p:spPr>
              <a:xfrm>
                <a:off x="8527" y="387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6" name="Google Shape;1696;g17ab430885e_1_275"/>
              <p:cNvSpPr/>
              <p:nvPr/>
            </p:nvSpPr>
            <p:spPr>
              <a:xfrm>
                <a:off x="8537" y="388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7" name="Google Shape;1697;g17ab430885e_1_275"/>
              <p:cNvSpPr/>
              <p:nvPr/>
            </p:nvSpPr>
            <p:spPr>
              <a:xfrm>
                <a:off x="8426" y="382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8" name="Google Shape;1698;g17ab430885e_1_275"/>
              <p:cNvSpPr/>
              <p:nvPr/>
            </p:nvSpPr>
            <p:spPr>
              <a:xfrm>
                <a:off x="8431" y="383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699" name="Google Shape;1699;g17ab430885e_1_275"/>
              <p:cNvSpPr/>
              <p:nvPr/>
            </p:nvSpPr>
            <p:spPr>
              <a:xfrm>
                <a:off x="8441" y="383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0" name="Google Shape;1700;g17ab430885e_1_275"/>
              <p:cNvSpPr/>
              <p:nvPr/>
            </p:nvSpPr>
            <p:spPr>
              <a:xfrm>
                <a:off x="8451" y="384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1" name="Google Shape;1701;g17ab430885e_1_275"/>
              <p:cNvSpPr/>
              <p:nvPr/>
            </p:nvSpPr>
            <p:spPr>
              <a:xfrm>
                <a:off x="8456" y="3849"/>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2" name="Google Shape;1702;g17ab430885e_1_275"/>
              <p:cNvSpPr/>
              <p:nvPr/>
            </p:nvSpPr>
            <p:spPr>
              <a:xfrm>
                <a:off x="8466" y="385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3" name="Google Shape;1703;g17ab430885e_1_275"/>
              <p:cNvSpPr/>
              <p:nvPr/>
            </p:nvSpPr>
            <p:spPr>
              <a:xfrm>
                <a:off x="8476" y="385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4" name="Google Shape;1704;g17ab430885e_1_275"/>
              <p:cNvSpPr/>
              <p:nvPr/>
            </p:nvSpPr>
            <p:spPr>
              <a:xfrm>
                <a:off x="8486" y="3864"/>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5" name="Google Shape;1705;g17ab430885e_1_275"/>
              <p:cNvSpPr/>
              <p:nvPr/>
            </p:nvSpPr>
            <p:spPr>
              <a:xfrm>
                <a:off x="8492" y="386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6" name="Google Shape;1706;g17ab430885e_1_275"/>
              <p:cNvSpPr/>
              <p:nvPr/>
            </p:nvSpPr>
            <p:spPr>
              <a:xfrm>
                <a:off x="8502" y="387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7" name="Google Shape;1707;g17ab430885e_1_275"/>
              <p:cNvSpPr/>
              <p:nvPr/>
            </p:nvSpPr>
            <p:spPr>
              <a:xfrm>
                <a:off x="8512" y="387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8" name="Google Shape;1708;g17ab430885e_1_275"/>
              <p:cNvSpPr/>
              <p:nvPr/>
            </p:nvSpPr>
            <p:spPr>
              <a:xfrm>
                <a:off x="8517" y="388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09" name="Google Shape;1709;g17ab430885e_1_275"/>
              <p:cNvSpPr/>
              <p:nvPr/>
            </p:nvSpPr>
            <p:spPr>
              <a:xfrm>
                <a:off x="8527" y="388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0" name="Google Shape;1710;g17ab430885e_1_275"/>
              <p:cNvSpPr/>
              <p:nvPr/>
            </p:nvSpPr>
            <p:spPr>
              <a:xfrm>
                <a:off x="8537" y="389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1" name="Google Shape;1711;g17ab430885e_1_275"/>
              <p:cNvSpPr/>
              <p:nvPr/>
            </p:nvSpPr>
            <p:spPr>
              <a:xfrm>
                <a:off x="8426" y="383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2" name="Google Shape;1712;g17ab430885e_1_275"/>
              <p:cNvSpPr/>
              <p:nvPr/>
            </p:nvSpPr>
            <p:spPr>
              <a:xfrm>
                <a:off x="8431" y="384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3" name="Google Shape;1713;g17ab430885e_1_275"/>
              <p:cNvSpPr/>
              <p:nvPr/>
            </p:nvSpPr>
            <p:spPr>
              <a:xfrm>
                <a:off x="8441" y="384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4" name="Google Shape;1714;g17ab430885e_1_275"/>
              <p:cNvSpPr/>
              <p:nvPr/>
            </p:nvSpPr>
            <p:spPr>
              <a:xfrm>
                <a:off x="8451" y="385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5" name="Google Shape;1715;g17ab430885e_1_275"/>
              <p:cNvSpPr/>
              <p:nvPr/>
            </p:nvSpPr>
            <p:spPr>
              <a:xfrm>
                <a:off x="8456" y="385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6" name="Google Shape;1716;g17ab430885e_1_275"/>
              <p:cNvSpPr/>
              <p:nvPr/>
            </p:nvSpPr>
            <p:spPr>
              <a:xfrm>
                <a:off x="8466" y="386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7" name="Google Shape;1717;g17ab430885e_1_275"/>
              <p:cNvSpPr/>
              <p:nvPr/>
            </p:nvSpPr>
            <p:spPr>
              <a:xfrm>
                <a:off x="8476" y="386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8" name="Google Shape;1718;g17ab430885e_1_275"/>
              <p:cNvSpPr/>
              <p:nvPr/>
            </p:nvSpPr>
            <p:spPr>
              <a:xfrm>
                <a:off x="8486" y="3874"/>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19" name="Google Shape;1719;g17ab430885e_1_275"/>
              <p:cNvSpPr/>
              <p:nvPr/>
            </p:nvSpPr>
            <p:spPr>
              <a:xfrm>
                <a:off x="8492" y="387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0" name="Google Shape;1720;g17ab430885e_1_275"/>
              <p:cNvSpPr/>
              <p:nvPr/>
            </p:nvSpPr>
            <p:spPr>
              <a:xfrm>
                <a:off x="8502" y="388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1" name="Google Shape;1721;g17ab430885e_1_275"/>
              <p:cNvSpPr/>
              <p:nvPr/>
            </p:nvSpPr>
            <p:spPr>
              <a:xfrm>
                <a:off x="8512" y="388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2" name="Google Shape;1722;g17ab430885e_1_275"/>
              <p:cNvSpPr/>
              <p:nvPr/>
            </p:nvSpPr>
            <p:spPr>
              <a:xfrm>
                <a:off x="8517" y="389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3" name="Google Shape;1723;g17ab430885e_1_275"/>
              <p:cNvSpPr/>
              <p:nvPr/>
            </p:nvSpPr>
            <p:spPr>
              <a:xfrm>
                <a:off x="8527" y="389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4" name="Google Shape;1724;g17ab430885e_1_275"/>
              <p:cNvSpPr/>
              <p:nvPr/>
            </p:nvSpPr>
            <p:spPr>
              <a:xfrm>
                <a:off x="8537" y="3904"/>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5" name="Google Shape;1725;g17ab430885e_1_275"/>
              <p:cNvSpPr/>
              <p:nvPr/>
            </p:nvSpPr>
            <p:spPr>
              <a:xfrm>
                <a:off x="8426" y="3854"/>
                <a:ext cx="5" cy="20"/>
              </a:xfrm>
              <a:custGeom>
                <a:avLst/>
                <a:gdLst/>
                <a:ahLst/>
                <a:cxnLst/>
                <a:rect l="l" t="t" r="r" b="b"/>
                <a:pathLst>
                  <a:path w="5" h="20" extrusionOk="0">
                    <a:moveTo>
                      <a:pt x="5" y="20"/>
                    </a:moveTo>
                    <a:lnTo>
                      <a:pt x="0" y="15"/>
                    </a:lnTo>
                    <a:lnTo>
                      <a:pt x="0" y="0"/>
                    </a:lnTo>
                    <a:lnTo>
                      <a:pt x="5" y="5"/>
                    </a:lnTo>
                    <a:lnTo>
                      <a:pt x="5" y="20"/>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6" name="Google Shape;1726;g17ab430885e_1_275"/>
              <p:cNvSpPr/>
              <p:nvPr/>
            </p:nvSpPr>
            <p:spPr>
              <a:xfrm>
                <a:off x="8431" y="3859"/>
                <a:ext cx="10" cy="20"/>
              </a:xfrm>
              <a:custGeom>
                <a:avLst/>
                <a:gdLst/>
                <a:ahLst/>
                <a:cxnLst/>
                <a:rect l="l" t="t" r="r" b="b"/>
                <a:pathLst>
                  <a:path w="10" h="20" extrusionOk="0">
                    <a:moveTo>
                      <a:pt x="10" y="20"/>
                    </a:moveTo>
                    <a:lnTo>
                      <a:pt x="0" y="15"/>
                    </a:lnTo>
                    <a:lnTo>
                      <a:pt x="0" y="0"/>
                    </a:lnTo>
                    <a:lnTo>
                      <a:pt x="10" y="5"/>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7" name="Google Shape;1727;g17ab430885e_1_275"/>
              <p:cNvSpPr/>
              <p:nvPr/>
            </p:nvSpPr>
            <p:spPr>
              <a:xfrm>
                <a:off x="8456" y="3874"/>
                <a:ext cx="81" cy="55"/>
              </a:xfrm>
              <a:custGeom>
                <a:avLst/>
                <a:gdLst/>
                <a:ahLst/>
                <a:cxnLst/>
                <a:rect l="l" t="t" r="r" b="b"/>
                <a:pathLst>
                  <a:path w="16" h="11" extrusionOk="0">
                    <a:moveTo>
                      <a:pt x="16" y="10"/>
                    </a:moveTo>
                    <a:cubicBezTo>
                      <a:pt x="16" y="11"/>
                      <a:pt x="15" y="11"/>
                      <a:pt x="15" y="10"/>
                    </a:cubicBezTo>
                    <a:cubicBezTo>
                      <a:pt x="0" y="2"/>
                      <a:pt x="0" y="2"/>
                      <a:pt x="0" y="2"/>
                    </a:cubicBezTo>
                    <a:cubicBezTo>
                      <a:pt x="0" y="2"/>
                      <a:pt x="0" y="1"/>
                      <a:pt x="0" y="1"/>
                    </a:cubicBezTo>
                    <a:cubicBezTo>
                      <a:pt x="0" y="0"/>
                      <a:pt x="0" y="0"/>
                      <a:pt x="0" y="0"/>
                    </a:cubicBezTo>
                    <a:cubicBezTo>
                      <a:pt x="15" y="9"/>
                      <a:pt x="15" y="9"/>
                      <a:pt x="15" y="9"/>
                    </a:cubicBezTo>
                    <a:cubicBezTo>
                      <a:pt x="15" y="9"/>
                      <a:pt x="16" y="10"/>
                      <a:pt x="16"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8" name="Google Shape;1728;g17ab430885e_1_275"/>
              <p:cNvSpPr/>
              <p:nvPr/>
            </p:nvSpPr>
            <p:spPr>
              <a:xfrm>
                <a:off x="8139" y="3557"/>
                <a:ext cx="40" cy="156"/>
              </a:xfrm>
              <a:custGeom>
                <a:avLst/>
                <a:gdLst/>
                <a:ahLst/>
                <a:cxnLst/>
                <a:rect l="l" t="t" r="r" b="b"/>
                <a:pathLst>
                  <a:path w="40" h="156" extrusionOk="0">
                    <a:moveTo>
                      <a:pt x="40" y="156"/>
                    </a:moveTo>
                    <a:lnTo>
                      <a:pt x="0" y="136"/>
                    </a:lnTo>
                    <a:lnTo>
                      <a:pt x="0" y="0"/>
                    </a:lnTo>
                    <a:lnTo>
                      <a:pt x="40" y="20"/>
                    </a:lnTo>
                    <a:lnTo>
                      <a:pt x="40" y="15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29" name="Google Shape;1729;g17ab430885e_1_275"/>
              <p:cNvSpPr/>
              <p:nvPr/>
            </p:nvSpPr>
            <p:spPr>
              <a:xfrm>
                <a:off x="8149" y="3567"/>
                <a:ext cx="25" cy="136"/>
              </a:xfrm>
              <a:custGeom>
                <a:avLst/>
                <a:gdLst/>
                <a:ahLst/>
                <a:cxnLst/>
                <a:rect l="l" t="t" r="r" b="b"/>
                <a:pathLst>
                  <a:path w="25" h="136" extrusionOk="0">
                    <a:moveTo>
                      <a:pt x="0" y="121"/>
                    </a:moveTo>
                    <a:lnTo>
                      <a:pt x="0" y="0"/>
                    </a:lnTo>
                    <a:lnTo>
                      <a:pt x="25" y="15"/>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0" name="Google Shape;1730;g17ab430885e_1_275"/>
              <p:cNvSpPr/>
              <p:nvPr/>
            </p:nvSpPr>
            <p:spPr>
              <a:xfrm>
                <a:off x="8154" y="3618"/>
                <a:ext cx="15" cy="75"/>
              </a:xfrm>
              <a:custGeom>
                <a:avLst/>
                <a:gdLst/>
                <a:ahLst/>
                <a:cxnLst/>
                <a:rect l="l" t="t" r="r" b="b"/>
                <a:pathLst>
                  <a:path w="3" h="15" extrusionOk="0">
                    <a:moveTo>
                      <a:pt x="3" y="14"/>
                    </a:moveTo>
                    <a:cubicBezTo>
                      <a:pt x="3" y="15"/>
                      <a:pt x="2" y="15"/>
                      <a:pt x="1" y="15"/>
                    </a:cubicBezTo>
                    <a:cubicBezTo>
                      <a:pt x="0" y="14"/>
                      <a:pt x="0" y="13"/>
                      <a:pt x="0" y="12"/>
                    </a:cubicBezTo>
                    <a:cubicBezTo>
                      <a:pt x="0" y="1"/>
                      <a:pt x="0" y="1"/>
                      <a:pt x="0" y="1"/>
                    </a:cubicBezTo>
                    <a:cubicBezTo>
                      <a:pt x="0" y="1"/>
                      <a:pt x="0" y="0"/>
                      <a:pt x="1" y="1"/>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1" name="Google Shape;1731;g17ab430885e_1_275"/>
              <p:cNvSpPr/>
              <p:nvPr/>
            </p:nvSpPr>
            <p:spPr>
              <a:xfrm>
                <a:off x="8154" y="3598"/>
                <a:ext cx="15" cy="15"/>
              </a:xfrm>
              <a:custGeom>
                <a:avLst/>
                <a:gdLst/>
                <a:ahLst/>
                <a:cxnLst/>
                <a:rect l="l" t="t" r="r" b="b"/>
                <a:pathLst>
                  <a:path w="3" h="3" extrusionOk="0">
                    <a:moveTo>
                      <a:pt x="3" y="3"/>
                    </a:moveTo>
                    <a:cubicBezTo>
                      <a:pt x="3" y="3"/>
                      <a:pt x="2" y="3"/>
                      <a:pt x="2" y="3"/>
                    </a:cubicBezTo>
                    <a:cubicBezTo>
                      <a:pt x="0" y="2"/>
                      <a:pt x="0" y="2"/>
                      <a:pt x="0" y="2"/>
                    </a:cubicBezTo>
                    <a:cubicBezTo>
                      <a:pt x="0" y="2"/>
                      <a:pt x="0" y="1"/>
                      <a:pt x="0" y="1"/>
                    </a:cubicBezTo>
                    <a:cubicBezTo>
                      <a:pt x="0" y="0"/>
                      <a:pt x="0" y="0"/>
                      <a:pt x="0" y="1"/>
                    </a:cubicBezTo>
                    <a:cubicBezTo>
                      <a:pt x="2" y="1"/>
                      <a:pt x="2" y="1"/>
                      <a:pt x="2" y="1"/>
                    </a:cubicBezTo>
                    <a:cubicBezTo>
                      <a:pt x="2"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2" name="Google Shape;1732;g17ab430885e_1_275"/>
              <p:cNvSpPr/>
              <p:nvPr/>
            </p:nvSpPr>
            <p:spPr>
              <a:xfrm>
                <a:off x="8154" y="3582"/>
                <a:ext cx="15" cy="21"/>
              </a:xfrm>
              <a:custGeom>
                <a:avLst/>
                <a:gdLst/>
                <a:ahLst/>
                <a:cxnLst/>
                <a:rect l="l" t="t" r="r" b="b"/>
                <a:pathLst>
                  <a:path w="3" h="4" extrusionOk="0">
                    <a:moveTo>
                      <a:pt x="3" y="3"/>
                    </a:moveTo>
                    <a:cubicBezTo>
                      <a:pt x="3" y="3"/>
                      <a:pt x="2" y="4"/>
                      <a:pt x="2" y="3"/>
                    </a:cubicBezTo>
                    <a:cubicBezTo>
                      <a:pt x="0" y="2"/>
                      <a:pt x="0" y="2"/>
                      <a:pt x="0" y="2"/>
                    </a:cubicBezTo>
                    <a:cubicBezTo>
                      <a:pt x="0" y="2"/>
                      <a:pt x="0" y="2"/>
                      <a:pt x="0" y="1"/>
                    </a:cubicBezTo>
                    <a:cubicBezTo>
                      <a:pt x="0" y="1"/>
                      <a:pt x="0" y="0"/>
                      <a:pt x="0" y="1"/>
                    </a:cubicBezTo>
                    <a:cubicBezTo>
                      <a:pt x="2" y="2"/>
                      <a:pt x="2" y="2"/>
                      <a:pt x="2" y="2"/>
                    </a:cubicBezTo>
                    <a:cubicBezTo>
                      <a:pt x="2"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3" name="Google Shape;1733;g17ab430885e_1_275"/>
              <p:cNvSpPr/>
              <p:nvPr/>
            </p:nvSpPr>
            <p:spPr>
              <a:xfrm>
                <a:off x="8154" y="3572"/>
                <a:ext cx="0" cy="10"/>
              </a:xfrm>
              <a:custGeom>
                <a:avLst/>
                <a:gdLst/>
                <a:ahLst/>
                <a:cxnLst/>
                <a:rect l="l" t="t" r="r" b="b"/>
                <a:pathLst>
                  <a:path w="120000" h="10" extrusionOk="0">
                    <a:moveTo>
                      <a:pt x="0" y="10"/>
                    </a:moveTo>
                    <a:lnTo>
                      <a:pt x="0" y="5"/>
                    </a:lnTo>
                    <a:lnTo>
                      <a:pt x="0" y="0"/>
                    </a:lnTo>
                    <a:lnTo>
                      <a:pt x="0" y="5"/>
                    </a:lnTo>
                    <a:lnTo>
                      <a:pt x="0"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4" name="Google Shape;1734;g17ab430885e_1_275"/>
              <p:cNvSpPr/>
              <p:nvPr/>
            </p:nvSpPr>
            <p:spPr>
              <a:xfrm>
                <a:off x="8159" y="3577"/>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5" name="Google Shape;1735;g17ab430885e_1_275"/>
              <p:cNvSpPr/>
              <p:nvPr/>
            </p:nvSpPr>
            <p:spPr>
              <a:xfrm>
                <a:off x="8164" y="3582"/>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6" name="Google Shape;1736;g17ab430885e_1_275"/>
              <p:cNvSpPr/>
              <p:nvPr/>
            </p:nvSpPr>
            <p:spPr>
              <a:xfrm>
                <a:off x="8179" y="3577"/>
                <a:ext cx="41" cy="161"/>
              </a:xfrm>
              <a:custGeom>
                <a:avLst/>
                <a:gdLst/>
                <a:ahLst/>
                <a:cxnLst/>
                <a:rect l="l" t="t" r="r" b="b"/>
                <a:pathLst>
                  <a:path w="41" h="161" extrusionOk="0">
                    <a:moveTo>
                      <a:pt x="41" y="161"/>
                    </a:moveTo>
                    <a:lnTo>
                      <a:pt x="0" y="136"/>
                    </a:lnTo>
                    <a:lnTo>
                      <a:pt x="0" y="0"/>
                    </a:lnTo>
                    <a:lnTo>
                      <a:pt x="41" y="26"/>
                    </a:lnTo>
                    <a:lnTo>
                      <a:pt x="41"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7" name="Google Shape;1737;g17ab430885e_1_275"/>
              <p:cNvSpPr/>
              <p:nvPr/>
            </p:nvSpPr>
            <p:spPr>
              <a:xfrm>
                <a:off x="8184" y="3587"/>
                <a:ext cx="26" cy="141"/>
              </a:xfrm>
              <a:custGeom>
                <a:avLst/>
                <a:gdLst/>
                <a:ahLst/>
                <a:cxnLst/>
                <a:rect l="l" t="t" r="r" b="b"/>
                <a:pathLst>
                  <a:path w="26" h="141" extrusionOk="0">
                    <a:moveTo>
                      <a:pt x="0" y="126"/>
                    </a:moveTo>
                    <a:lnTo>
                      <a:pt x="0" y="0"/>
                    </a:lnTo>
                    <a:lnTo>
                      <a:pt x="26" y="16"/>
                    </a:lnTo>
                    <a:lnTo>
                      <a:pt x="26" y="141"/>
                    </a:lnTo>
                    <a:lnTo>
                      <a:pt x="0"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8" name="Google Shape;1738;g17ab430885e_1_275"/>
              <p:cNvSpPr/>
              <p:nvPr/>
            </p:nvSpPr>
            <p:spPr>
              <a:xfrm>
                <a:off x="8189" y="3643"/>
                <a:ext cx="16" cy="75"/>
              </a:xfrm>
              <a:custGeom>
                <a:avLst/>
                <a:gdLst/>
                <a:ahLst/>
                <a:cxnLst/>
                <a:rect l="l" t="t" r="r" b="b"/>
                <a:pathLst>
                  <a:path w="3" h="15" extrusionOk="0">
                    <a:moveTo>
                      <a:pt x="3" y="13"/>
                    </a:moveTo>
                    <a:cubicBezTo>
                      <a:pt x="3" y="14"/>
                      <a:pt x="3" y="15"/>
                      <a:pt x="2" y="14"/>
                    </a:cubicBezTo>
                    <a:cubicBezTo>
                      <a:pt x="1" y="14"/>
                      <a:pt x="0" y="13"/>
                      <a:pt x="0" y="12"/>
                    </a:cubicBezTo>
                    <a:cubicBezTo>
                      <a:pt x="0" y="1"/>
                      <a:pt x="0" y="1"/>
                      <a:pt x="0" y="1"/>
                    </a:cubicBezTo>
                    <a:cubicBezTo>
                      <a:pt x="0" y="0"/>
                      <a:pt x="1" y="0"/>
                      <a:pt x="2" y="0"/>
                    </a:cubicBezTo>
                    <a:cubicBezTo>
                      <a:pt x="3" y="0"/>
                      <a:pt x="3" y="2"/>
                      <a:pt x="3" y="2"/>
                    </a:cubicBezTo>
                    <a:lnTo>
                      <a:pt x="3" y="13"/>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39" name="Google Shape;1739;g17ab430885e_1_275"/>
              <p:cNvSpPr/>
              <p:nvPr/>
            </p:nvSpPr>
            <p:spPr>
              <a:xfrm>
                <a:off x="8189" y="3623"/>
                <a:ext cx="16" cy="15"/>
              </a:xfrm>
              <a:custGeom>
                <a:avLst/>
                <a:gdLst/>
                <a:ahLst/>
                <a:cxnLst/>
                <a:rect l="l" t="t" r="r" b="b"/>
                <a:pathLst>
                  <a:path w="3" h="3" extrusionOk="0">
                    <a:moveTo>
                      <a:pt x="3" y="2"/>
                    </a:moveTo>
                    <a:cubicBezTo>
                      <a:pt x="3" y="3"/>
                      <a:pt x="3" y="3"/>
                      <a:pt x="3" y="3"/>
                    </a:cubicBezTo>
                    <a:cubicBezTo>
                      <a:pt x="1" y="2"/>
                      <a:pt x="1" y="2"/>
                      <a:pt x="1" y="2"/>
                    </a:cubicBezTo>
                    <a:cubicBezTo>
                      <a:pt x="1" y="1"/>
                      <a:pt x="0" y="1"/>
                      <a:pt x="0" y="0"/>
                    </a:cubicBezTo>
                    <a:cubicBezTo>
                      <a:pt x="0" y="0"/>
                      <a:pt x="1" y="0"/>
                      <a:pt x="1" y="0"/>
                    </a:cubicBezTo>
                    <a:cubicBezTo>
                      <a:pt x="3" y="1"/>
                      <a:pt x="3" y="1"/>
                      <a:pt x="3"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0" name="Google Shape;1740;g17ab430885e_1_275"/>
              <p:cNvSpPr/>
              <p:nvPr/>
            </p:nvSpPr>
            <p:spPr>
              <a:xfrm>
                <a:off x="8189" y="3608"/>
                <a:ext cx="16" cy="15"/>
              </a:xfrm>
              <a:custGeom>
                <a:avLst/>
                <a:gdLst/>
                <a:ahLst/>
                <a:cxnLst/>
                <a:rect l="l" t="t" r="r" b="b"/>
                <a:pathLst>
                  <a:path w="3" h="3" extrusionOk="0">
                    <a:moveTo>
                      <a:pt x="3" y="2"/>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1" name="Google Shape;1741;g17ab430885e_1_275"/>
              <p:cNvSpPr/>
              <p:nvPr/>
            </p:nvSpPr>
            <p:spPr>
              <a:xfrm>
                <a:off x="8189" y="3598"/>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2" name="Google Shape;1742;g17ab430885e_1_275"/>
              <p:cNvSpPr/>
              <p:nvPr/>
            </p:nvSpPr>
            <p:spPr>
              <a:xfrm>
                <a:off x="8199" y="3598"/>
                <a:ext cx="0" cy="10"/>
              </a:xfrm>
              <a:custGeom>
                <a:avLst/>
                <a:gdLst/>
                <a:ahLst/>
                <a:cxnLst/>
                <a:rect l="l" t="t" r="r" b="b"/>
                <a:pathLst>
                  <a:path w="120000" h="10" extrusionOk="0">
                    <a:moveTo>
                      <a:pt x="0" y="10"/>
                    </a:moveTo>
                    <a:lnTo>
                      <a:pt x="0" y="5"/>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3" name="Google Shape;1743;g17ab430885e_1_275"/>
              <p:cNvSpPr/>
              <p:nvPr/>
            </p:nvSpPr>
            <p:spPr>
              <a:xfrm>
                <a:off x="8205" y="3603"/>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4" name="Google Shape;1744;g17ab430885e_1_275"/>
              <p:cNvSpPr/>
              <p:nvPr/>
            </p:nvSpPr>
            <p:spPr>
              <a:xfrm>
                <a:off x="8220" y="3603"/>
                <a:ext cx="35" cy="155"/>
              </a:xfrm>
              <a:custGeom>
                <a:avLst/>
                <a:gdLst/>
                <a:ahLst/>
                <a:cxnLst/>
                <a:rect l="l" t="t" r="r" b="b"/>
                <a:pathLst>
                  <a:path w="35" h="155" extrusionOk="0">
                    <a:moveTo>
                      <a:pt x="35" y="155"/>
                    </a:moveTo>
                    <a:lnTo>
                      <a:pt x="0" y="135"/>
                    </a:lnTo>
                    <a:lnTo>
                      <a:pt x="0" y="0"/>
                    </a:lnTo>
                    <a:lnTo>
                      <a:pt x="35" y="20"/>
                    </a:lnTo>
                    <a:lnTo>
                      <a:pt x="35" y="15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5" name="Google Shape;1745;g17ab430885e_1_275"/>
              <p:cNvSpPr/>
              <p:nvPr/>
            </p:nvSpPr>
            <p:spPr>
              <a:xfrm>
                <a:off x="8225" y="3613"/>
                <a:ext cx="25" cy="135"/>
              </a:xfrm>
              <a:custGeom>
                <a:avLst/>
                <a:gdLst/>
                <a:ahLst/>
                <a:cxnLst/>
                <a:rect l="l" t="t" r="r" b="b"/>
                <a:pathLst>
                  <a:path w="25" h="135" extrusionOk="0">
                    <a:moveTo>
                      <a:pt x="0" y="120"/>
                    </a:moveTo>
                    <a:lnTo>
                      <a:pt x="0" y="0"/>
                    </a:lnTo>
                    <a:lnTo>
                      <a:pt x="25" y="15"/>
                    </a:lnTo>
                    <a:lnTo>
                      <a:pt x="25" y="135"/>
                    </a:lnTo>
                    <a:lnTo>
                      <a:pt x="0" y="1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6" name="Google Shape;1746;g17ab430885e_1_275"/>
              <p:cNvSpPr/>
              <p:nvPr/>
            </p:nvSpPr>
            <p:spPr>
              <a:xfrm>
                <a:off x="8230" y="3663"/>
                <a:ext cx="15" cy="75"/>
              </a:xfrm>
              <a:custGeom>
                <a:avLst/>
                <a:gdLst/>
                <a:ahLst/>
                <a:cxnLst/>
                <a:rect l="l" t="t" r="r" b="b"/>
                <a:pathLst>
                  <a:path w="3" h="15" extrusionOk="0">
                    <a:moveTo>
                      <a:pt x="3" y="14"/>
                    </a:moveTo>
                    <a:cubicBezTo>
                      <a:pt x="3" y="15"/>
                      <a:pt x="2" y="15"/>
                      <a:pt x="1" y="15"/>
                    </a:cubicBezTo>
                    <a:cubicBezTo>
                      <a:pt x="1" y="14"/>
                      <a:pt x="0" y="13"/>
                      <a:pt x="0" y="12"/>
                    </a:cubicBezTo>
                    <a:cubicBezTo>
                      <a:pt x="0" y="1"/>
                      <a:pt x="0" y="1"/>
                      <a:pt x="0" y="1"/>
                    </a:cubicBezTo>
                    <a:cubicBezTo>
                      <a:pt x="0" y="0"/>
                      <a:pt x="1" y="0"/>
                      <a:pt x="1" y="0"/>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7" name="Google Shape;1747;g17ab430885e_1_275"/>
              <p:cNvSpPr/>
              <p:nvPr/>
            </p:nvSpPr>
            <p:spPr>
              <a:xfrm>
                <a:off x="8230" y="3643"/>
                <a:ext cx="15" cy="15"/>
              </a:xfrm>
              <a:custGeom>
                <a:avLst/>
                <a:gdLst/>
                <a:ahLst/>
                <a:cxnLst/>
                <a:rect l="l" t="t" r="r" b="b"/>
                <a:pathLst>
                  <a:path w="3" h="3" extrusionOk="0">
                    <a:moveTo>
                      <a:pt x="3" y="3"/>
                    </a:moveTo>
                    <a:cubicBezTo>
                      <a:pt x="3" y="3"/>
                      <a:pt x="3" y="3"/>
                      <a:pt x="2" y="3"/>
                    </a:cubicBezTo>
                    <a:cubicBezTo>
                      <a:pt x="1" y="2"/>
                      <a:pt x="1" y="2"/>
                      <a:pt x="1" y="2"/>
                    </a:cubicBezTo>
                    <a:cubicBezTo>
                      <a:pt x="0" y="2"/>
                      <a:pt x="0" y="1"/>
                      <a:pt x="0" y="1"/>
                    </a:cubicBezTo>
                    <a:cubicBezTo>
                      <a:pt x="0" y="0"/>
                      <a:pt x="0" y="0"/>
                      <a:pt x="1" y="0"/>
                    </a:cubicBezTo>
                    <a:cubicBezTo>
                      <a:pt x="2" y="1"/>
                      <a:pt x="2" y="1"/>
                      <a:pt x="2" y="1"/>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8" name="Google Shape;1748;g17ab430885e_1_275"/>
              <p:cNvSpPr/>
              <p:nvPr/>
            </p:nvSpPr>
            <p:spPr>
              <a:xfrm>
                <a:off x="8230" y="3628"/>
                <a:ext cx="15" cy="15"/>
              </a:xfrm>
              <a:custGeom>
                <a:avLst/>
                <a:gdLst/>
                <a:ahLst/>
                <a:cxnLst/>
                <a:rect l="l" t="t" r="r" b="b"/>
                <a:pathLst>
                  <a:path w="3" h="3" extrusionOk="0">
                    <a:moveTo>
                      <a:pt x="3" y="3"/>
                    </a:moveTo>
                    <a:cubicBezTo>
                      <a:pt x="3" y="3"/>
                      <a:pt x="3" y="3"/>
                      <a:pt x="2" y="3"/>
                    </a:cubicBezTo>
                    <a:cubicBezTo>
                      <a:pt x="1" y="2"/>
                      <a:pt x="1" y="2"/>
                      <a:pt x="1" y="2"/>
                    </a:cubicBezTo>
                    <a:cubicBezTo>
                      <a:pt x="0" y="2"/>
                      <a:pt x="0" y="1"/>
                      <a:pt x="0" y="1"/>
                    </a:cubicBezTo>
                    <a:cubicBezTo>
                      <a:pt x="0" y="0"/>
                      <a:pt x="0" y="0"/>
                      <a:pt x="1" y="1"/>
                    </a:cubicBezTo>
                    <a:cubicBezTo>
                      <a:pt x="2" y="1"/>
                      <a:pt x="2" y="1"/>
                      <a:pt x="2" y="1"/>
                    </a:cubicBezTo>
                    <a:cubicBezTo>
                      <a:pt x="3"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49" name="Google Shape;1749;g17ab430885e_1_275"/>
              <p:cNvSpPr/>
              <p:nvPr/>
            </p:nvSpPr>
            <p:spPr>
              <a:xfrm>
                <a:off x="8230" y="3618"/>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1750" name="Google Shape;1750;g17ab430885e_1_275"/>
            <p:cNvGrpSpPr/>
            <p:nvPr/>
          </p:nvGrpSpPr>
          <p:grpSpPr>
            <a:xfrm>
              <a:off x="13768952" y="4656203"/>
              <a:ext cx="1329276" cy="1298801"/>
              <a:chOff x="8084" y="3095"/>
              <a:chExt cx="916" cy="895"/>
            </a:xfrm>
          </p:grpSpPr>
          <p:sp>
            <p:nvSpPr>
              <p:cNvPr id="1751" name="Google Shape;1751;g17ab430885e_1_275"/>
              <p:cNvSpPr/>
              <p:nvPr/>
            </p:nvSpPr>
            <p:spPr>
              <a:xfrm>
                <a:off x="8235" y="3623"/>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52" name="Google Shape;1752;g17ab430885e_1_275"/>
              <p:cNvSpPr/>
              <p:nvPr/>
            </p:nvSpPr>
            <p:spPr>
              <a:xfrm>
                <a:off x="8240" y="3623"/>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53" name="Google Shape;1753;g17ab430885e_1_275"/>
              <p:cNvSpPr/>
              <p:nvPr/>
            </p:nvSpPr>
            <p:spPr>
              <a:xfrm>
                <a:off x="8255" y="3623"/>
                <a:ext cx="40" cy="161"/>
              </a:xfrm>
              <a:custGeom>
                <a:avLst/>
                <a:gdLst/>
                <a:ahLst/>
                <a:cxnLst/>
                <a:rect l="l" t="t" r="r" b="b"/>
                <a:pathLst>
                  <a:path w="40" h="161" extrusionOk="0">
                    <a:moveTo>
                      <a:pt x="40" y="161"/>
                    </a:moveTo>
                    <a:lnTo>
                      <a:pt x="0" y="135"/>
                    </a:lnTo>
                    <a:lnTo>
                      <a:pt x="0" y="0"/>
                    </a:lnTo>
                    <a:lnTo>
                      <a:pt x="40" y="20"/>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54" name="Google Shape;1754;g17ab430885e_1_275"/>
              <p:cNvSpPr/>
              <p:nvPr/>
            </p:nvSpPr>
            <p:spPr>
              <a:xfrm>
                <a:off x="8265" y="3633"/>
                <a:ext cx="25" cy="135"/>
              </a:xfrm>
              <a:custGeom>
                <a:avLst/>
                <a:gdLst/>
                <a:ahLst/>
                <a:cxnLst/>
                <a:rect l="l" t="t" r="r" b="b"/>
                <a:pathLst>
                  <a:path w="25" h="135" extrusionOk="0">
                    <a:moveTo>
                      <a:pt x="0" y="125"/>
                    </a:moveTo>
                    <a:lnTo>
                      <a:pt x="0" y="0"/>
                    </a:lnTo>
                    <a:lnTo>
                      <a:pt x="25" y="15"/>
                    </a:lnTo>
                    <a:lnTo>
                      <a:pt x="25" y="135"/>
                    </a:lnTo>
                    <a:lnTo>
                      <a:pt x="0" y="1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55" name="Google Shape;1755;g17ab430885e_1_275"/>
              <p:cNvSpPr/>
              <p:nvPr/>
            </p:nvSpPr>
            <p:spPr>
              <a:xfrm>
                <a:off x="8270" y="3683"/>
                <a:ext cx="10" cy="75"/>
              </a:xfrm>
              <a:custGeom>
                <a:avLst/>
                <a:gdLst/>
                <a:ahLst/>
                <a:cxnLst/>
                <a:rect l="l" t="t" r="r" b="b"/>
                <a:pathLst>
                  <a:path w="2" h="15" extrusionOk="0">
                    <a:moveTo>
                      <a:pt x="2" y="14"/>
                    </a:moveTo>
                    <a:cubicBezTo>
                      <a:pt x="2" y="15"/>
                      <a:pt x="2" y="15"/>
                      <a:pt x="1" y="15"/>
                    </a:cubicBezTo>
                    <a:cubicBezTo>
                      <a:pt x="0" y="15"/>
                      <a:pt x="0" y="14"/>
                      <a:pt x="0" y="13"/>
                    </a:cubicBezTo>
                    <a:cubicBezTo>
                      <a:pt x="0" y="2"/>
                      <a:pt x="0" y="2"/>
                      <a:pt x="0" y="2"/>
                    </a:cubicBezTo>
                    <a:cubicBezTo>
                      <a:pt x="0" y="1"/>
                      <a:pt x="0" y="0"/>
                      <a:pt x="1" y="1"/>
                    </a:cubicBezTo>
                    <a:cubicBezTo>
                      <a:pt x="2" y="1"/>
                      <a:pt x="2" y="2"/>
                      <a:pt x="2" y="3"/>
                    </a:cubicBezTo>
                    <a:lnTo>
                      <a:pt x="2"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56" name="Google Shape;1756;g17ab430885e_1_275"/>
              <p:cNvSpPr/>
              <p:nvPr/>
            </p:nvSpPr>
            <p:spPr>
              <a:xfrm>
                <a:off x="8270" y="3668"/>
                <a:ext cx="15" cy="15"/>
              </a:xfrm>
              <a:custGeom>
                <a:avLst/>
                <a:gdLst/>
                <a:ahLst/>
                <a:cxnLst/>
                <a:rect l="l" t="t" r="r" b="b"/>
                <a:pathLst>
                  <a:path w="3" h="3" extrusionOk="0">
                    <a:moveTo>
                      <a:pt x="3" y="2"/>
                    </a:moveTo>
                    <a:cubicBezTo>
                      <a:pt x="3" y="2"/>
                      <a:pt x="2" y="3"/>
                      <a:pt x="2" y="2"/>
                    </a:cubicBezTo>
                    <a:cubicBezTo>
                      <a:pt x="0" y="1"/>
                      <a:pt x="0" y="1"/>
                      <a:pt x="0" y="1"/>
                    </a:cubicBezTo>
                    <a:cubicBezTo>
                      <a:pt x="0" y="1"/>
                      <a:pt x="0" y="1"/>
                      <a:pt x="0" y="0"/>
                    </a:cubicBezTo>
                    <a:cubicBezTo>
                      <a:pt x="0" y="0"/>
                      <a:pt x="0" y="0"/>
                      <a:pt x="0" y="0"/>
                    </a:cubicBezTo>
                    <a:cubicBezTo>
                      <a:pt x="2" y="1"/>
                      <a:pt x="2" y="1"/>
                      <a:pt x="2" y="1"/>
                    </a:cubicBezTo>
                    <a:cubicBezTo>
                      <a:pt x="2"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57" name="Google Shape;1757;g17ab430885e_1_275"/>
              <p:cNvSpPr/>
              <p:nvPr/>
            </p:nvSpPr>
            <p:spPr>
              <a:xfrm>
                <a:off x="8270" y="3653"/>
                <a:ext cx="15" cy="15"/>
              </a:xfrm>
              <a:custGeom>
                <a:avLst/>
                <a:gdLst/>
                <a:ahLst/>
                <a:cxnLst/>
                <a:rect l="l" t="t" r="r" b="b"/>
                <a:pathLst>
                  <a:path w="3" h="3" extrusionOk="0">
                    <a:moveTo>
                      <a:pt x="3" y="2"/>
                    </a:moveTo>
                    <a:cubicBezTo>
                      <a:pt x="3" y="3"/>
                      <a:pt x="2" y="3"/>
                      <a:pt x="2" y="3"/>
                    </a:cubicBezTo>
                    <a:cubicBezTo>
                      <a:pt x="0" y="2"/>
                      <a:pt x="0" y="2"/>
                      <a:pt x="0" y="2"/>
                    </a:cubicBezTo>
                    <a:cubicBezTo>
                      <a:pt x="0" y="1"/>
                      <a:pt x="0" y="1"/>
                      <a:pt x="0" y="0"/>
                    </a:cubicBezTo>
                    <a:cubicBezTo>
                      <a:pt x="0" y="0"/>
                      <a:pt x="0" y="0"/>
                      <a:pt x="0" y="0"/>
                    </a:cubicBezTo>
                    <a:cubicBezTo>
                      <a:pt x="2" y="1"/>
                      <a:pt x="2" y="1"/>
                      <a:pt x="2" y="1"/>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58" name="Google Shape;1758;g17ab430885e_1_275"/>
              <p:cNvSpPr/>
              <p:nvPr/>
            </p:nvSpPr>
            <p:spPr>
              <a:xfrm>
                <a:off x="8270" y="3638"/>
                <a:ext cx="0" cy="10"/>
              </a:xfrm>
              <a:custGeom>
                <a:avLst/>
                <a:gdLst/>
                <a:ahLst/>
                <a:cxnLst/>
                <a:rect l="l" t="t" r="r" b="b"/>
                <a:pathLst>
                  <a:path w="120000" h="10" extrusionOk="0">
                    <a:moveTo>
                      <a:pt x="0" y="10"/>
                    </a:moveTo>
                    <a:lnTo>
                      <a:pt x="0" y="10"/>
                    </a:lnTo>
                    <a:lnTo>
                      <a:pt x="0" y="0"/>
                    </a:lnTo>
                    <a:lnTo>
                      <a:pt x="0" y="5"/>
                    </a:lnTo>
                    <a:lnTo>
                      <a:pt x="0"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59" name="Google Shape;1759;g17ab430885e_1_275"/>
              <p:cNvSpPr/>
              <p:nvPr/>
            </p:nvSpPr>
            <p:spPr>
              <a:xfrm>
                <a:off x="8275" y="3643"/>
                <a:ext cx="0" cy="10"/>
              </a:xfrm>
              <a:custGeom>
                <a:avLst/>
                <a:gdLst/>
                <a:ahLst/>
                <a:cxnLst/>
                <a:rect l="l" t="t" r="r" b="b"/>
                <a:pathLst>
                  <a:path w="120000" h="10" extrusionOk="0">
                    <a:moveTo>
                      <a:pt x="0" y="10"/>
                    </a:moveTo>
                    <a:lnTo>
                      <a:pt x="0" y="5"/>
                    </a:lnTo>
                    <a:lnTo>
                      <a:pt x="0" y="0"/>
                    </a:lnTo>
                    <a:lnTo>
                      <a:pt x="0" y="0"/>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0" name="Google Shape;1760;g17ab430885e_1_275"/>
              <p:cNvSpPr/>
              <p:nvPr/>
            </p:nvSpPr>
            <p:spPr>
              <a:xfrm>
                <a:off x="8280" y="364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1" name="Google Shape;1761;g17ab430885e_1_275"/>
              <p:cNvSpPr/>
              <p:nvPr/>
            </p:nvSpPr>
            <p:spPr>
              <a:xfrm>
                <a:off x="8295" y="3643"/>
                <a:ext cx="40" cy="161"/>
              </a:xfrm>
              <a:custGeom>
                <a:avLst/>
                <a:gdLst/>
                <a:ahLst/>
                <a:cxnLst/>
                <a:rect l="l" t="t" r="r" b="b"/>
                <a:pathLst>
                  <a:path w="40" h="161" extrusionOk="0">
                    <a:moveTo>
                      <a:pt x="40" y="161"/>
                    </a:moveTo>
                    <a:lnTo>
                      <a:pt x="0" y="141"/>
                    </a:lnTo>
                    <a:lnTo>
                      <a:pt x="0" y="0"/>
                    </a:lnTo>
                    <a:lnTo>
                      <a:pt x="40" y="25"/>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2" name="Google Shape;1762;g17ab430885e_1_275"/>
              <p:cNvSpPr/>
              <p:nvPr/>
            </p:nvSpPr>
            <p:spPr>
              <a:xfrm>
                <a:off x="8300" y="3658"/>
                <a:ext cx="25" cy="136"/>
              </a:xfrm>
              <a:custGeom>
                <a:avLst/>
                <a:gdLst/>
                <a:ahLst/>
                <a:cxnLst/>
                <a:rect l="l" t="t" r="r" b="b"/>
                <a:pathLst>
                  <a:path w="25" h="136" extrusionOk="0">
                    <a:moveTo>
                      <a:pt x="0" y="121"/>
                    </a:moveTo>
                    <a:lnTo>
                      <a:pt x="0" y="0"/>
                    </a:lnTo>
                    <a:lnTo>
                      <a:pt x="25" y="15"/>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3" name="Google Shape;1763;g17ab430885e_1_275"/>
              <p:cNvSpPr/>
              <p:nvPr/>
            </p:nvSpPr>
            <p:spPr>
              <a:xfrm>
                <a:off x="8305" y="3708"/>
                <a:ext cx="15" cy="76"/>
              </a:xfrm>
              <a:custGeom>
                <a:avLst/>
                <a:gdLst/>
                <a:ahLst/>
                <a:cxnLst/>
                <a:rect l="l" t="t" r="r" b="b"/>
                <a:pathLst>
                  <a:path w="3" h="15" extrusionOk="0">
                    <a:moveTo>
                      <a:pt x="3" y="14"/>
                    </a:moveTo>
                    <a:cubicBezTo>
                      <a:pt x="3" y="15"/>
                      <a:pt x="3" y="15"/>
                      <a:pt x="2" y="14"/>
                    </a:cubicBezTo>
                    <a:cubicBezTo>
                      <a:pt x="1" y="14"/>
                      <a:pt x="0" y="13"/>
                      <a:pt x="0" y="12"/>
                    </a:cubicBezTo>
                    <a:cubicBezTo>
                      <a:pt x="0" y="1"/>
                      <a:pt x="0" y="1"/>
                      <a:pt x="0" y="1"/>
                    </a:cubicBezTo>
                    <a:cubicBezTo>
                      <a:pt x="0" y="0"/>
                      <a:pt x="1" y="0"/>
                      <a:pt x="2" y="0"/>
                    </a:cubicBezTo>
                    <a:cubicBezTo>
                      <a:pt x="3"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4" name="Google Shape;1764;g17ab430885e_1_275"/>
              <p:cNvSpPr/>
              <p:nvPr/>
            </p:nvSpPr>
            <p:spPr>
              <a:xfrm>
                <a:off x="8305" y="3688"/>
                <a:ext cx="15" cy="15"/>
              </a:xfrm>
              <a:custGeom>
                <a:avLst/>
                <a:gdLst/>
                <a:ahLst/>
                <a:cxnLst/>
                <a:rect l="l" t="t" r="r" b="b"/>
                <a:pathLst>
                  <a:path w="3" h="3" extrusionOk="0">
                    <a:moveTo>
                      <a:pt x="3" y="2"/>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5" name="Google Shape;1765;g17ab430885e_1_275"/>
              <p:cNvSpPr/>
              <p:nvPr/>
            </p:nvSpPr>
            <p:spPr>
              <a:xfrm>
                <a:off x="8305" y="3673"/>
                <a:ext cx="15" cy="15"/>
              </a:xfrm>
              <a:custGeom>
                <a:avLst/>
                <a:gdLst/>
                <a:ahLst/>
                <a:cxnLst/>
                <a:rect l="l" t="t" r="r" b="b"/>
                <a:pathLst>
                  <a:path w="3" h="3" extrusionOk="0">
                    <a:moveTo>
                      <a:pt x="3" y="3"/>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6" name="Google Shape;1766;g17ab430885e_1_275"/>
              <p:cNvSpPr/>
              <p:nvPr/>
            </p:nvSpPr>
            <p:spPr>
              <a:xfrm>
                <a:off x="8305" y="3663"/>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7" name="Google Shape;1767;g17ab430885e_1_275"/>
              <p:cNvSpPr/>
              <p:nvPr/>
            </p:nvSpPr>
            <p:spPr>
              <a:xfrm>
                <a:off x="8310" y="366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8" name="Google Shape;1768;g17ab430885e_1_275"/>
              <p:cNvSpPr/>
              <p:nvPr/>
            </p:nvSpPr>
            <p:spPr>
              <a:xfrm>
                <a:off x="8320" y="3668"/>
                <a:ext cx="0" cy="10"/>
              </a:xfrm>
              <a:custGeom>
                <a:avLst/>
                <a:gdLst/>
                <a:ahLst/>
                <a:cxnLst/>
                <a:rect l="l" t="t" r="r" b="b"/>
                <a:pathLst>
                  <a:path w="120000" h="10" extrusionOk="0">
                    <a:moveTo>
                      <a:pt x="0" y="10"/>
                    </a:moveTo>
                    <a:lnTo>
                      <a:pt x="0" y="5"/>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69" name="Google Shape;1769;g17ab430885e_1_275"/>
              <p:cNvSpPr/>
              <p:nvPr/>
            </p:nvSpPr>
            <p:spPr>
              <a:xfrm>
                <a:off x="8149" y="3703"/>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0" name="Google Shape;1770;g17ab430885e_1_275"/>
              <p:cNvSpPr/>
              <p:nvPr/>
            </p:nvSpPr>
            <p:spPr>
              <a:xfrm>
                <a:off x="8184" y="3728"/>
                <a:ext cx="26" cy="25"/>
              </a:xfrm>
              <a:custGeom>
                <a:avLst/>
                <a:gdLst/>
                <a:ahLst/>
                <a:cxnLst/>
                <a:rect l="l" t="t" r="r" b="b"/>
                <a:pathLst>
                  <a:path w="26" h="25" extrusionOk="0">
                    <a:moveTo>
                      <a:pt x="26" y="25"/>
                    </a:moveTo>
                    <a:lnTo>
                      <a:pt x="0" y="10"/>
                    </a:lnTo>
                    <a:lnTo>
                      <a:pt x="0" y="0"/>
                    </a:lnTo>
                    <a:lnTo>
                      <a:pt x="26" y="15"/>
                    </a:lnTo>
                    <a:lnTo>
                      <a:pt x="26"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1" name="Google Shape;1771;g17ab430885e_1_275"/>
              <p:cNvSpPr/>
              <p:nvPr/>
            </p:nvSpPr>
            <p:spPr>
              <a:xfrm>
                <a:off x="8240" y="3758"/>
                <a:ext cx="10" cy="16"/>
              </a:xfrm>
              <a:custGeom>
                <a:avLst/>
                <a:gdLst/>
                <a:ahLst/>
                <a:cxnLst/>
                <a:rect l="l" t="t" r="r" b="b"/>
                <a:pathLst>
                  <a:path w="10" h="16" extrusionOk="0">
                    <a:moveTo>
                      <a:pt x="10" y="16"/>
                    </a:moveTo>
                    <a:lnTo>
                      <a:pt x="0" y="10"/>
                    </a:lnTo>
                    <a:lnTo>
                      <a:pt x="0" y="0"/>
                    </a:lnTo>
                    <a:lnTo>
                      <a:pt x="10" y="5"/>
                    </a:lnTo>
                    <a:lnTo>
                      <a:pt x="10" y="16"/>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2" name="Google Shape;1772;g17ab430885e_1_275"/>
              <p:cNvSpPr/>
              <p:nvPr/>
            </p:nvSpPr>
            <p:spPr>
              <a:xfrm>
                <a:off x="8265" y="3768"/>
                <a:ext cx="25" cy="31"/>
              </a:xfrm>
              <a:custGeom>
                <a:avLst/>
                <a:gdLst/>
                <a:ahLst/>
                <a:cxnLst/>
                <a:rect l="l" t="t" r="r" b="b"/>
                <a:pathLst>
                  <a:path w="25" h="31" extrusionOk="0">
                    <a:moveTo>
                      <a:pt x="25" y="31"/>
                    </a:moveTo>
                    <a:lnTo>
                      <a:pt x="0" y="16"/>
                    </a:lnTo>
                    <a:lnTo>
                      <a:pt x="0" y="0"/>
                    </a:lnTo>
                    <a:lnTo>
                      <a:pt x="25" y="16"/>
                    </a:lnTo>
                    <a:lnTo>
                      <a:pt x="25" y="3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3" name="Google Shape;1773;g17ab430885e_1_275"/>
              <p:cNvSpPr/>
              <p:nvPr/>
            </p:nvSpPr>
            <p:spPr>
              <a:xfrm>
                <a:off x="8300" y="3794"/>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4" name="Google Shape;1774;g17ab430885e_1_275"/>
              <p:cNvSpPr/>
              <p:nvPr/>
            </p:nvSpPr>
            <p:spPr>
              <a:xfrm>
                <a:off x="8225" y="3748"/>
                <a:ext cx="10" cy="15"/>
              </a:xfrm>
              <a:custGeom>
                <a:avLst/>
                <a:gdLst/>
                <a:ahLst/>
                <a:cxnLst/>
                <a:rect l="l" t="t" r="r" b="b"/>
                <a:pathLst>
                  <a:path w="10" h="15" extrusionOk="0">
                    <a:moveTo>
                      <a:pt x="10" y="15"/>
                    </a:moveTo>
                    <a:lnTo>
                      <a:pt x="0" y="10"/>
                    </a:lnTo>
                    <a:lnTo>
                      <a:pt x="0" y="0"/>
                    </a:lnTo>
                    <a:lnTo>
                      <a:pt x="10" y="5"/>
                    </a:lnTo>
                    <a:lnTo>
                      <a:pt x="10"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5" name="Google Shape;1775;g17ab430885e_1_275"/>
              <p:cNvSpPr/>
              <p:nvPr/>
            </p:nvSpPr>
            <p:spPr>
              <a:xfrm>
                <a:off x="8099" y="3492"/>
                <a:ext cx="513" cy="297"/>
              </a:xfrm>
              <a:custGeom>
                <a:avLst/>
                <a:gdLst/>
                <a:ahLst/>
                <a:cxnLst/>
                <a:rect l="l" t="t" r="r" b="b"/>
                <a:pathLst>
                  <a:path w="513" h="297" extrusionOk="0">
                    <a:moveTo>
                      <a:pt x="20" y="0"/>
                    </a:moveTo>
                    <a:lnTo>
                      <a:pt x="513" y="287"/>
                    </a:lnTo>
                    <a:lnTo>
                      <a:pt x="493" y="297"/>
                    </a:lnTo>
                    <a:lnTo>
                      <a:pt x="0" y="15"/>
                    </a:lnTo>
                    <a:lnTo>
                      <a:pt x="2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6" name="Google Shape;1776;g17ab430885e_1_275"/>
              <p:cNvSpPr/>
              <p:nvPr/>
            </p:nvSpPr>
            <p:spPr>
              <a:xfrm>
                <a:off x="8592" y="3779"/>
                <a:ext cx="20" cy="211"/>
              </a:xfrm>
              <a:custGeom>
                <a:avLst/>
                <a:gdLst/>
                <a:ahLst/>
                <a:cxnLst/>
                <a:rect l="l" t="t" r="r" b="b"/>
                <a:pathLst>
                  <a:path w="20" h="211" extrusionOk="0">
                    <a:moveTo>
                      <a:pt x="20" y="196"/>
                    </a:moveTo>
                    <a:lnTo>
                      <a:pt x="20" y="0"/>
                    </a:lnTo>
                    <a:lnTo>
                      <a:pt x="0" y="10"/>
                    </a:lnTo>
                    <a:lnTo>
                      <a:pt x="0" y="211"/>
                    </a:lnTo>
                    <a:lnTo>
                      <a:pt x="20" y="19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7" name="Google Shape;1777;g17ab430885e_1_275"/>
              <p:cNvSpPr/>
              <p:nvPr/>
            </p:nvSpPr>
            <p:spPr>
              <a:xfrm>
                <a:off x="8225" y="3346"/>
                <a:ext cx="438" cy="257"/>
              </a:xfrm>
              <a:custGeom>
                <a:avLst/>
                <a:gdLst/>
                <a:ahLst/>
                <a:cxnLst/>
                <a:rect l="l" t="t" r="r" b="b"/>
                <a:pathLst>
                  <a:path w="87" h="51" extrusionOk="0">
                    <a:moveTo>
                      <a:pt x="86" y="19"/>
                    </a:moveTo>
                    <a:cubicBezTo>
                      <a:pt x="86" y="20"/>
                      <a:pt x="85" y="22"/>
                      <a:pt x="83" y="23"/>
                    </a:cubicBezTo>
                    <a:cubicBezTo>
                      <a:pt x="38" y="48"/>
                      <a:pt x="38" y="48"/>
                      <a:pt x="38" y="48"/>
                    </a:cubicBezTo>
                    <a:cubicBezTo>
                      <a:pt x="34" y="51"/>
                      <a:pt x="27" y="51"/>
                      <a:pt x="23" y="48"/>
                    </a:cubicBezTo>
                    <a:cubicBezTo>
                      <a:pt x="3" y="37"/>
                      <a:pt x="3" y="37"/>
                      <a:pt x="3" y="37"/>
                    </a:cubicBezTo>
                    <a:cubicBezTo>
                      <a:pt x="1" y="36"/>
                      <a:pt x="0" y="35"/>
                      <a:pt x="0" y="33"/>
                    </a:cubicBezTo>
                    <a:cubicBezTo>
                      <a:pt x="0" y="32"/>
                      <a:pt x="1" y="30"/>
                      <a:pt x="3" y="28"/>
                    </a:cubicBezTo>
                    <a:cubicBezTo>
                      <a:pt x="48" y="2"/>
                      <a:pt x="48" y="2"/>
                      <a:pt x="48" y="2"/>
                    </a:cubicBezTo>
                    <a:cubicBezTo>
                      <a:pt x="52" y="0"/>
                      <a:pt x="59" y="0"/>
                      <a:pt x="63" y="2"/>
                    </a:cubicBezTo>
                    <a:cubicBezTo>
                      <a:pt x="83" y="14"/>
                      <a:pt x="83" y="14"/>
                      <a:pt x="83" y="14"/>
                    </a:cubicBezTo>
                    <a:cubicBezTo>
                      <a:pt x="86" y="15"/>
                      <a:pt x="87" y="17"/>
                      <a:pt x="86"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8" name="Google Shape;1778;g17ab430885e_1_275"/>
              <p:cNvSpPr/>
              <p:nvPr/>
            </p:nvSpPr>
            <p:spPr>
              <a:xfrm>
                <a:off x="8225" y="3356"/>
                <a:ext cx="433" cy="247"/>
              </a:xfrm>
              <a:custGeom>
                <a:avLst/>
                <a:gdLst/>
                <a:ahLst/>
                <a:cxnLst/>
                <a:rect l="l" t="t" r="r" b="b"/>
                <a:pathLst>
                  <a:path w="86" h="49" extrusionOk="0">
                    <a:moveTo>
                      <a:pt x="86" y="17"/>
                    </a:moveTo>
                    <a:cubicBezTo>
                      <a:pt x="86" y="18"/>
                      <a:pt x="85" y="20"/>
                      <a:pt x="83" y="21"/>
                    </a:cubicBezTo>
                    <a:cubicBezTo>
                      <a:pt x="38" y="46"/>
                      <a:pt x="38" y="46"/>
                      <a:pt x="38" y="46"/>
                    </a:cubicBezTo>
                    <a:cubicBezTo>
                      <a:pt x="34" y="49"/>
                      <a:pt x="27" y="49"/>
                      <a:pt x="23" y="46"/>
                    </a:cubicBezTo>
                    <a:cubicBezTo>
                      <a:pt x="3" y="35"/>
                      <a:pt x="3" y="35"/>
                      <a:pt x="3" y="35"/>
                    </a:cubicBezTo>
                    <a:cubicBezTo>
                      <a:pt x="1" y="34"/>
                      <a:pt x="0" y="33"/>
                      <a:pt x="0" y="31"/>
                    </a:cubicBezTo>
                    <a:cubicBezTo>
                      <a:pt x="0" y="30"/>
                      <a:pt x="1" y="29"/>
                      <a:pt x="3" y="28"/>
                    </a:cubicBezTo>
                    <a:cubicBezTo>
                      <a:pt x="48" y="2"/>
                      <a:pt x="48" y="2"/>
                      <a:pt x="48" y="2"/>
                    </a:cubicBezTo>
                    <a:cubicBezTo>
                      <a:pt x="52" y="0"/>
                      <a:pt x="59" y="0"/>
                      <a:pt x="63" y="2"/>
                    </a:cubicBezTo>
                    <a:cubicBezTo>
                      <a:pt x="83" y="13"/>
                      <a:pt x="83" y="13"/>
                      <a:pt x="83" y="13"/>
                    </a:cubicBezTo>
                    <a:cubicBezTo>
                      <a:pt x="85" y="14"/>
                      <a:pt x="86" y="16"/>
                      <a:pt x="86" y="17"/>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79" name="Google Shape;1779;g17ab430885e_1_275"/>
              <p:cNvSpPr/>
              <p:nvPr/>
            </p:nvSpPr>
            <p:spPr>
              <a:xfrm>
                <a:off x="8471" y="3381"/>
                <a:ext cx="136" cy="81"/>
              </a:xfrm>
              <a:custGeom>
                <a:avLst/>
                <a:gdLst/>
                <a:ahLst/>
                <a:cxnLst/>
                <a:rect l="l" t="t" r="r" b="b"/>
                <a:pathLst>
                  <a:path w="27" h="16" extrusionOk="0">
                    <a:moveTo>
                      <a:pt x="0" y="1"/>
                    </a:moveTo>
                    <a:cubicBezTo>
                      <a:pt x="0" y="1"/>
                      <a:pt x="0" y="2"/>
                      <a:pt x="0" y="2"/>
                    </a:cubicBezTo>
                    <a:cubicBezTo>
                      <a:pt x="24" y="16"/>
                      <a:pt x="24" y="16"/>
                      <a:pt x="24" y="16"/>
                    </a:cubicBezTo>
                    <a:cubicBezTo>
                      <a:pt x="24" y="16"/>
                      <a:pt x="26" y="16"/>
                      <a:pt x="26" y="16"/>
                    </a:cubicBezTo>
                    <a:cubicBezTo>
                      <a:pt x="27" y="15"/>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0" name="Google Shape;1780;g17ab430885e_1_275"/>
              <p:cNvSpPr/>
              <p:nvPr/>
            </p:nvSpPr>
            <p:spPr>
              <a:xfrm>
                <a:off x="8446" y="3396"/>
                <a:ext cx="136" cy="81"/>
              </a:xfrm>
              <a:custGeom>
                <a:avLst/>
                <a:gdLst/>
                <a:ahLst/>
                <a:cxnLst/>
                <a:rect l="l" t="t" r="r" b="b"/>
                <a:pathLst>
                  <a:path w="27" h="16" extrusionOk="0">
                    <a:moveTo>
                      <a:pt x="0" y="1"/>
                    </a:moveTo>
                    <a:cubicBezTo>
                      <a:pt x="0" y="1"/>
                      <a:pt x="0" y="2"/>
                      <a:pt x="0" y="2"/>
                    </a:cubicBezTo>
                    <a:cubicBezTo>
                      <a:pt x="24" y="16"/>
                      <a:pt x="24" y="16"/>
                      <a:pt x="24" y="16"/>
                    </a:cubicBezTo>
                    <a:cubicBezTo>
                      <a:pt x="24" y="16"/>
                      <a:pt x="26" y="16"/>
                      <a:pt x="26" y="16"/>
                    </a:cubicBezTo>
                    <a:cubicBezTo>
                      <a:pt x="27" y="15"/>
                      <a:pt x="27" y="14"/>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1" name="Google Shape;1781;g17ab430885e_1_275"/>
              <p:cNvSpPr/>
              <p:nvPr/>
            </p:nvSpPr>
            <p:spPr>
              <a:xfrm>
                <a:off x="8416" y="3411"/>
                <a:ext cx="141" cy="81"/>
              </a:xfrm>
              <a:custGeom>
                <a:avLst/>
                <a:gdLst/>
                <a:ahLst/>
                <a:cxnLst/>
                <a:rect l="l" t="t" r="r" b="b"/>
                <a:pathLst>
                  <a:path w="28" h="16" extrusionOk="0">
                    <a:moveTo>
                      <a:pt x="1" y="0"/>
                    </a:moveTo>
                    <a:cubicBezTo>
                      <a:pt x="0" y="1"/>
                      <a:pt x="0" y="2"/>
                      <a:pt x="1" y="2"/>
                    </a:cubicBezTo>
                    <a:cubicBezTo>
                      <a:pt x="25" y="15"/>
                      <a:pt x="25" y="15"/>
                      <a:pt x="25"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2" name="Google Shape;1782;g17ab430885e_1_275"/>
              <p:cNvSpPr/>
              <p:nvPr/>
            </p:nvSpPr>
            <p:spPr>
              <a:xfrm>
                <a:off x="8391" y="3427"/>
                <a:ext cx="141" cy="80"/>
              </a:xfrm>
              <a:custGeom>
                <a:avLst/>
                <a:gdLst/>
                <a:ahLst/>
                <a:cxnLst/>
                <a:rect l="l" t="t" r="r" b="b"/>
                <a:pathLst>
                  <a:path w="28" h="16" extrusionOk="0">
                    <a:moveTo>
                      <a:pt x="1" y="0"/>
                    </a:moveTo>
                    <a:cubicBezTo>
                      <a:pt x="0" y="1"/>
                      <a:pt x="0" y="1"/>
                      <a:pt x="1" y="2"/>
                    </a:cubicBezTo>
                    <a:cubicBezTo>
                      <a:pt x="25" y="15"/>
                      <a:pt x="25" y="15"/>
                      <a:pt x="25"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3" name="Google Shape;1783;g17ab430885e_1_275"/>
              <p:cNvSpPr/>
              <p:nvPr/>
            </p:nvSpPr>
            <p:spPr>
              <a:xfrm>
                <a:off x="8366" y="3442"/>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4" name="Google Shape;1784;g17ab430885e_1_275"/>
              <p:cNvSpPr/>
              <p:nvPr/>
            </p:nvSpPr>
            <p:spPr>
              <a:xfrm>
                <a:off x="8340" y="3457"/>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5" name="Google Shape;1785;g17ab430885e_1_275"/>
              <p:cNvSpPr/>
              <p:nvPr/>
            </p:nvSpPr>
            <p:spPr>
              <a:xfrm>
                <a:off x="8315" y="3472"/>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6" name="Google Shape;1786;g17ab430885e_1_275"/>
              <p:cNvSpPr/>
              <p:nvPr/>
            </p:nvSpPr>
            <p:spPr>
              <a:xfrm>
                <a:off x="8290" y="3487"/>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7" name="Google Shape;1787;g17ab430885e_1_275"/>
              <p:cNvSpPr/>
              <p:nvPr/>
            </p:nvSpPr>
            <p:spPr>
              <a:xfrm>
                <a:off x="8446" y="3477"/>
                <a:ext cx="438" cy="256"/>
              </a:xfrm>
              <a:custGeom>
                <a:avLst/>
                <a:gdLst/>
                <a:ahLst/>
                <a:cxnLst/>
                <a:rect l="l" t="t" r="r" b="b"/>
                <a:pathLst>
                  <a:path w="87" h="51" extrusionOk="0">
                    <a:moveTo>
                      <a:pt x="87" y="19"/>
                    </a:moveTo>
                    <a:cubicBezTo>
                      <a:pt x="86" y="20"/>
                      <a:pt x="85" y="21"/>
                      <a:pt x="84" y="22"/>
                    </a:cubicBezTo>
                    <a:cubicBezTo>
                      <a:pt x="39" y="48"/>
                      <a:pt x="39" y="48"/>
                      <a:pt x="39" y="48"/>
                    </a:cubicBezTo>
                    <a:cubicBezTo>
                      <a:pt x="34" y="51"/>
                      <a:pt x="28" y="51"/>
                      <a:pt x="23" y="48"/>
                    </a:cubicBezTo>
                    <a:cubicBezTo>
                      <a:pt x="4" y="37"/>
                      <a:pt x="4" y="37"/>
                      <a:pt x="4" y="37"/>
                    </a:cubicBezTo>
                    <a:cubicBezTo>
                      <a:pt x="2" y="36"/>
                      <a:pt x="1" y="35"/>
                      <a:pt x="1" y="33"/>
                    </a:cubicBezTo>
                    <a:cubicBezTo>
                      <a:pt x="0" y="32"/>
                      <a:pt x="1" y="30"/>
                      <a:pt x="4" y="28"/>
                    </a:cubicBezTo>
                    <a:cubicBezTo>
                      <a:pt x="49" y="2"/>
                      <a:pt x="49" y="2"/>
                      <a:pt x="49" y="2"/>
                    </a:cubicBezTo>
                    <a:cubicBezTo>
                      <a:pt x="53" y="0"/>
                      <a:pt x="60" y="0"/>
                      <a:pt x="64" y="2"/>
                    </a:cubicBezTo>
                    <a:cubicBezTo>
                      <a:pt x="84" y="14"/>
                      <a:pt x="84" y="14"/>
                      <a:pt x="84" y="14"/>
                    </a:cubicBezTo>
                    <a:cubicBezTo>
                      <a:pt x="86" y="15"/>
                      <a:pt x="87" y="17"/>
                      <a:pt x="87"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8" name="Google Shape;1788;g17ab430885e_1_275"/>
              <p:cNvSpPr/>
              <p:nvPr/>
            </p:nvSpPr>
            <p:spPr>
              <a:xfrm>
                <a:off x="8451" y="3482"/>
                <a:ext cx="433" cy="251"/>
              </a:xfrm>
              <a:custGeom>
                <a:avLst/>
                <a:gdLst/>
                <a:ahLst/>
                <a:cxnLst/>
                <a:rect l="l" t="t" r="r" b="b"/>
                <a:pathLst>
                  <a:path w="86" h="50" extrusionOk="0">
                    <a:moveTo>
                      <a:pt x="86" y="18"/>
                    </a:moveTo>
                    <a:cubicBezTo>
                      <a:pt x="85" y="19"/>
                      <a:pt x="84" y="20"/>
                      <a:pt x="83" y="21"/>
                    </a:cubicBezTo>
                    <a:cubicBezTo>
                      <a:pt x="38" y="47"/>
                      <a:pt x="38" y="47"/>
                      <a:pt x="38" y="47"/>
                    </a:cubicBezTo>
                    <a:cubicBezTo>
                      <a:pt x="33" y="50"/>
                      <a:pt x="27" y="50"/>
                      <a:pt x="22" y="47"/>
                    </a:cubicBezTo>
                    <a:cubicBezTo>
                      <a:pt x="3" y="36"/>
                      <a:pt x="3" y="36"/>
                      <a:pt x="3" y="36"/>
                    </a:cubicBezTo>
                    <a:cubicBezTo>
                      <a:pt x="1" y="35"/>
                      <a:pt x="0" y="34"/>
                      <a:pt x="0" y="32"/>
                    </a:cubicBezTo>
                    <a:cubicBezTo>
                      <a:pt x="0" y="31"/>
                      <a:pt x="1" y="30"/>
                      <a:pt x="3" y="29"/>
                    </a:cubicBezTo>
                    <a:cubicBezTo>
                      <a:pt x="48" y="3"/>
                      <a:pt x="48" y="3"/>
                      <a:pt x="48" y="3"/>
                    </a:cubicBezTo>
                    <a:cubicBezTo>
                      <a:pt x="52" y="0"/>
                      <a:pt x="59" y="0"/>
                      <a:pt x="63" y="3"/>
                    </a:cubicBezTo>
                    <a:cubicBezTo>
                      <a:pt x="83" y="14"/>
                      <a:pt x="83" y="14"/>
                      <a:pt x="83" y="14"/>
                    </a:cubicBezTo>
                    <a:cubicBezTo>
                      <a:pt x="84" y="15"/>
                      <a:pt x="85" y="17"/>
                      <a:pt x="86" y="18"/>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89" name="Google Shape;1789;g17ab430885e_1_275"/>
              <p:cNvSpPr/>
              <p:nvPr/>
            </p:nvSpPr>
            <p:spPr>
              <a:xfrm>
                <a:off x="8693" y="3512"/>
                <a:ext cx="141" cy="80"/>
              </a:xfrm>
              <a:custGeom>
                <a:avLst/>
                <a:gdLst/>
                <a:ahLst/>
                <a:cxnLst/>
                <a:rect l="l" t="t" r="r" b="b"/>
                <a:pathLst>
                  <a:path w="28" h="16" extrusionOk="0">
                    <a:moveTo>
                      <a:pt x="1" y="0"/>
                    </a:moveTo>
                    <a:cubicBezTo>
                      <a:pt x="0" y="1"/>
                      <a:pt x="0" y="2"/>
                      <a:pt x="1" y="2"/>
                    </a:cubicBezTo>
                    <a:cubicBezTo>
                      <a:pt x="24" y="16"/>
                      <a:pt x="24" y="16"/>
                      <a:pt x="24" y="16"/>
                    </a:cubicBezTo>
                    <a:cubicBezTo>
                      <a:pt x="25" y="16"/>
                      <a:pt x="26" y="16"/>
                      <a:pt x="27" y="16"/>
                    </a:cubicBezTo>
                    <a:cubicBezTo>
                      <a:pt x="28" y="15"/>
                      <a:pt x="28" y="14"/>
                      <a:pt x="27" y="14"/>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0" name="Google Shape;1790;g17ab430885e_1_275"/>
              <p:cNvSpPr/>
              <p:nvPr/>
            </p:nvSpPr>
            <p:spPr>
              <a:xfrm>
                <a:off x="8668" y="3527"/>
                <a:ext cx="141" cy="81"/>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1" name="Google Shape;1791;g17ab430885e_1_275"/>
              <p:cNvSpPr/>
              <p:nvPr/>
            </p:nvSpPr>
            <p:spPr>
              <a:xfrm>
                <a:off x="8643" y="3542"/>
                <a:ext cx="136" cy="81"/>
              </a:xfrm>
              <a:custGeom>
                <a:avLst/>
                <a:gdLst/>
                <a:ahLst/>
                <a:cxnLst/>
                <a:rect l="l" t="t" r="r" b="b"/>
                <a:pathLst>
                  <a:path w="27" h="16" extrusionOk="0">
                    <a:moveTo>
                      <a:pt x="1" y="0"/>
                    </a:moveTo>
                    <a:cubicBezTo>
                      <a:pt x="0" y="1"/>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2" name="Google Shape;1792;g17ab430885e_1_275"/>
              <p:cNvSpPr/>
              <p:nvPr/>
            </p:nvSpPr>
            <p:spPr>
              <a:xfrm>
                <a:off x="8617" y="3557"/>
                <a:ext cx="136" cy="81"/>
              </a:xfrm>
              <a:custGeom>
                <a:avLst/>
                <a:gdLst/>
                <a:ahLst/>
                <a:cxnLst/>
                <a:rect l="l" t="t" r="r" b="b"/>
                <a:pathLst>
                  <a:path w="27" h="16" extrusionOk="0">
                    <a:moveTo>
                      <a:pt x="1" y="0"/>
                    </a:moveTo>
                    <a:cubicBezTo>
                      <a:pt x="0" y="1"/>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3" name="Google Shape;1793;g17ab430885e_1_275"/>
              <p:cNvSpPr/>
              <p:nvPr/>
            </p:nvSpPr>
            <p:spPr>
              <a:xfrm>
                <a:off x="8592" y="3572"/>
                <a:ext cx="136" cy="81"/>
              </a:xfrm>
              <a:custGeom>
                <a:avLst/>
                <a:gdLst/>
                <a:ahLst/>
                <a:cxnLst/>
                <a:rect l="l" t="t" r="r" b="b"/>
                <a:pathLst>
                  <a:path w="27" h="16" extrusionOk="0">
                    <a:moveTo>
                      <a:pt x="1" y="0"/>
                    </a:moveTo>
                    <a:cubicBezTo>
                      <a:pt x="0" y="1"/>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4" name="Google Shape;1794;g17ab430885e_1_275"/>
              <p:cNvSpPr/>
              <p:nvPr/>
            </p:nvSpPr>
            <p:spPr>
              <a:xfrm>
                <a:off x="8567" y="3587"/>
                <a:ext cx="136" cy="81"/>
              </a:xfrm>
              <a:custGeom>
                <a:avLst/>
                <a:gdLst/>
                <a:ahLst/>
                <a:cxnLst/>
                <a:rect l="l" t="t" r="r" b="b"/>
                <a:pathLst>
                  <a:path w="27" h="16" extrusionOk="0">
                    <a:moveTo>
                      <a:pt x="0" y="0"/>
                    </a:moveTo>
                    <a:cubicBezTo>
                      <a:pt x="0" y="1"/>
                      <a:pt x="0" y="1"/>
                      <a:pt x="0"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5" name="Google Shape;1795;g17ab430885e_1_275"/>
              <p:cNvSpPr/>
              <p:nvPr/>
            </p:nvSpPr>
            <p:spPr>
              <a:xfrm>
                <a:off x="8542" y="3603"/>
                <a:ext cx="136" cy="80"/>
              </a:xfrm>
              <a:custGeom>
                <a:avLst/>
                <a:gdLst/>
                <a:ahLst/>
                <a:cxnLst/>
                <a:rect l="l" t="t" r="r" b="b"/>
                <a:pathLst>
                  <a:path w="27" h="16" extrusionOk="0">
                    <a:moveTo>
                      <a:pt x="0" y="0"/>
                    </a:moveTo>
                    <a:cubicBezTo>
                      <a:pt x="0" y="0"/>
                      <a:pt x="0" y="1"/>
                      <a:pt x="0" y="2"/>
                    </a:cubicBezTo>
                    <a:cubicBezTo>
                      <a:pt x="24" y="15"/>
                      <a:pt x="24" y="15"/>
                      <a:pt x="24" y="15"/>
                    </a:cubicBezTo>
                    <a:cubicBezTo>
                      <a:pt x="25"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6" name="Google Shape;1796;g17ab430885e_1_275"/>
              <p:cNvSpPr/>
              <p:nvPr/>
            </p:nvSpPr>
            <p:spPr>
              <a:xfrm>
                <a:off x="8517" y="3618"/>
                <a:ext cx="136" cy="75"/>
              </a:xfrm>
              <a:custGeom>
                <a:avLst/>
                <a:gdLst/>
                <a:ahLst/>
                <a:cxnLst/>
                <a:rect l="l" t="t" r="r" b="b"/>
                <a:pathLst>
                  <a:path w="27" h="15" extrusionOk="0">
                    <a:moveTo>
                      <a:pt x="0" y="0"/>
                    </a:moveTo>
                    <a:cubicBezTo>
                      <a:pt x="0" y="0"/>
                      <a:pt x="0" y="1"/>
                      <a:pt x="0" y="1"/>
                    </a:cubicBezTo>
                    <a:cubicBezTo>
                      <a:pt x="24" y="15"/>
                      <a:pt x="24" y="15"/>
                      <a:pt x="24" y="15"/>
                    </a:cubicBezTo>
                    <a:cubicBezTo>
                      <a:pt x="24" y="15"/>
                      <a:pt x="26" y="15"/>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7" name="Google Shape;1797;g17ab430885e_1_275"/>
              <p:cNvSpPr/>
              <p:nvPr/>
            </p:nvSpPr>
            <p:spPr>
              <a:xfrm>
                <a:off x="8547" y="3934"/>
                <a:ext cx="30" cy="16"/>
              </a:xfrm>
              <a:custGeom>
                <a:avLst/>
                <a:gdLst/>
                <a:ahLst/>
                <a:cxnLst/>
                <a:rect l="l" t="t" r="r" b="b"/>
                <a:pathLst>
                  <a:path w="6" h="3" extrusionOk="0">
                    <a:moveTo>
                      <a:pt x="3" y="0"/>
                    </a:moveTo>
                    <a:cubicBezTo>
                      <a:pt x="2" y="1"/>
                      <a:pt x="2" y="1"/>
                      <a:pt x="2" y="1"/>
                    </a:cubicBezTo>
                    <a:cubicBezTo>
                      <a:pt x="1" y="1"/>
                      <a:pt x="1" y="1"/>
                      <a:pt x="0" y="1"/>
                    </a:cubicBezTo>
                    <a:cubicBezTo>
                      <a:pt x="3" y="3"/>
                      <a:pt x="3" y="3"/>
                      <a:pt x="3" y="3"/>
                    </a:cubicBezTo>
                    <a:cubicBezTo>
                      <a:pt x="3" y="3"/>
                      <a:pt x="4" y="3"/>
                      <a:pt x="5" y="3"/>
                    </a:cubicBezTo>
                    <a:cubicBezTo>
                      <a:pt x="6" y="2"/>
                      <a:pt x="6" y="2"/>
                      <a:pt x="6" y="2"/>
                    </a:cubicBezTo>
                    <a:lnTo>
                      <a:pt x="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8" name="Google Shape;1798;g17ab430885e_1_275"/>
              <p:cNvSpPr/>
              <p:nvPr/>
            </p:nvSpPr>
            <p:spPr>
              <a:xfrm>
                <a:off x="8537" y="3799"/>
                <a:ext cx="40" cy="161"/>
              </a:xfrm>
              <a:custGeom>
                <a:avLst/>
                <a:gdLst/>
                <a:ahLst/>
                <a:cxnLst/>
                <a:rect l="l" t="t" r="r" b="b"/>
                <a:pathLst>
                  <a:path w="8" h="32" extrusionOk="0">
                    <a:moveTo>
                      <a:pt x="5" y="0"/>
                    </a:moveTo>
                    <a:cubicBezTo>
                      <a:pt x="4" y="1"/>
                      <a:pt x="4" y="1"/>
                      <a:pt x="4" y="1"/>
                    </a:cubicBezTo>
                    <a:cubicBezTo>
                      <a:pt x="2" y="2"/>
                      <a:pt x="0" y="5"/>
                      <a:pt x="0" y="8"/>
                    </a:cubicBezTo>
                    <a:cubicBezTo>
                      <a:pt x="0" y="28"/>
                      <a:pt x="0" y="28"/>
                      <a:pt x="0" y="28"/>
                    </a:cubicBezTo>
                    <a:cubicBezTo>
                      <a:pt x="0" y="29"/>
                      <a:pt x="0" y="30"/>
                      <a:pt x="1" y="30"/>
                    </a:cubicBezTo>
                    <a:cubicBezTo>
                      <a:pt x="4" y="32"/>
                      <a:pt x="4" y="32"/>
                      <a:pt x="4" y="32"/>
                    </a:cubicBezTo>
                    <a:cubicBezTo>
                      <a:pt x="3" y="32"/>
                      <a:pt x="3" y="31"/>
                      <a:pt x="3" y="29"/>
                    </a:cubicBezTo>
                    <a:cubicBezTo>
                      <a:pt x="3" y="9"/>
                      <a:pt x="3" y="9"/>
                      <a:pt x="3" y="9"/>
                    </a:cubicBezTo>
                    <a:cubicBezTo>
                      <a:pt x="3" y="7"/>
                      <a:pt x="4" y="4"/>
                      <a:pt x="7" y="2"/>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799" name="Google Shape;1799;g17ab430885e_1_275"/>
              <p:cNvSpPr/>
              <p:nvPr/>
            </p:nvSpPr>
            <p:spPr>
              <a:xfrm>
                <a:off x="8552" y="3809"/>
                <a:ext cx="25" cy="156"/>
              </a:xfrm>
              <a:custGeom>
                <a:avLst/>
                <a:gdLst/>
                <a:ahLst/>
                <a:cxnLst/>
                <a:rect l="l" t="t" r="r" b="b"/>
                <a:pathLst>
                  <a:path w="5" h="31" extrusionOk="0">
                    <a:moveTo>
                      <a:pt x="5" y="0"/>
                    </a:moveTo>
                    <a:cubicBezTo>
                      <a:pt x="5" y="2"/>
                      <a:pt x="5" y="2"/>
                      <a:pt x="5" y="2"/>
                    </a:cubicBezTo>
                    <a:cubicBezTo>
                      <a:pt x="4" y="3"/>
                      <a:pt x="4" y="3"/>
                      <a:pt x="4" y="3"/>
                    </a:cubicBezTo>
                    <a:cubicBezTo>
                      <a:pt x="2" y="3"/>
                      <a:pt x="1" y="5"/>
                      <a:pt x="1" y="6"/>
                    </a:cubicBezTo>
                    <a:cubicBezTo>
                      <a:pt x="1" y="27"/>
                      <a:pt x="1" y="27"/>
                      <a:pt x="1" y="27"/>
                    </a:cubicBezTo>
                    <a:cubicBezTo>
                      <a:pt x="1" y="28"/>
                      <a:pt x="2" y="28"/>
                      <a:pt x="4" y="28"/>
                    </a:cubicBezTo>
                    <a:cubicBezTo>
                      <a:pt x="5" y="27"/>
                      <a:pt x="5" y="27"/>
                      <a:pt x="5" y="27"/>
                    </a:cubicBezTo>
                    <a:cubicBezTo>
                      <a:pt x="5" y="29"/>
                      <a:pt x="5" y="29"/>
                      <a:pt x="5" y="29"/>
                    </a:cubicBezTo>
                    <a:cubicBezTo>
                      <a:pt x="4" y="30"/>
                      <a:pt x="4" y="30"/>
                      <a:pt x="4" y="30"/>
                    </a:cubicBezTo>
                    <a:cubicBezTo>
                      <a:pt x="2" y="31"/>
                      <a:pt x="0" y="30"/>
                      <a:pt x="0" y="27"/>
                    </a:cubicBezTo>
                    <a:cubicBezTo>
                      <a:pt x="0" y="7"/>
                      <a:pt x="0" y="7"/>
                      <a:pt x="0" y="7"/>
                    </a:cubicBezTo>
                    <a:cubicBezTo>
                      <a:pt x="0" y="5"/>
                      <a:pt x="1" y="2"/>
                      <a:pt x="4" y="0"/>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0" name="Google Shape;1800;g17ab430885e_1_275"/>
              <p:cNvSpPr/>
              <p:nvPr/>
            </p:nvSpPr>
            <p:spPr>
              <a:xfrm>
                <a:off x="8099" y="3673"/>
                <a:ext cx="25" cy="15"/>
              </a:xfrm>
              <a:custGeom>
                <a:avLst/>
                <a:gdLst/>
                <a:ahLst/>
                <a:cxnLst/>
                <a:rect l="l" t="t" r="r" b="b"/>
                <a:pathLst>
                  <a:path w="5" h="3" extrusionOk="0">
                    <a:moveTo>
                      <a:pt x="2" y="0"/>
                    </a:moveTo>
                    <a:cubicBezTo>
                      <a:pt x="1" y="1"/>
                      <a:pt x="1" y="1"/>
                      <a:pt x="1" y="1"/>
                    </a:cubicBezTo>
                    <a:cubicBezTo>
                      <a:pt x="1" y="1"/>
                      <a:pt x="0" y="1"/>
                      <a:pt x="0" y="1"/>
                    </a:cubicBezTo>
                    <a:cubicBezTo>
                      <a:pt x="2" y="3"/>
                      <a:pt x="2" y="3"/>
                      <a:pt x="2" y="3"/>
                    </a:cubicBezTo>
                    <a:cubicBezTo>
                      <a:pt x="3" y="3"/>
                      <a:pt x="3" y="3"/>
                      <a:pt x="4" y="2"/>
                    </a:cubicBezTo>
                    <a:cubicBezTo>
                      <a:pt x="5" y="2"/>
                      <a:pt x="5" y="2"/>
                      <a:pt x="5" y="2"/>
                    </a:cubicBezTo>
                    <a:lnTo>
                      <a:pt x="2"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1" name="Google Shape;1801;g17ab430885e_1_275"/>
              <p:cNvSpPr/>
              <p:nvPr/>
            </p:nvSpPr>
            <p:spPr>
              <a:xfrm>
                <a:off x="8084" y="3537"/>
                <a:ext cx="40" cy="161"/>
              </a:xfrm>
              <a:custGeom>
                <a:avLst/>
                <a:gdLst/>
                <a:ahLst/>
                <a:cxnLst/>
                <a:rect l="l" t="t" r="r" b="b"/>
                <a:pathLst>
                  <a:path w="8" h="32" extrusionOk="0">
                    <a:moveTo>
                      <a:pt x="5" y="0"/>
                    </a:moveTo>
                    <a:cubicBezTo>
                      <a:pt x="4" y="0"/>
                      <a:pt x="4" y="0"/>
                      <a:pt x="4" y="0"/>
                    </a:cubicBezTo>
                    <a:cubicBezTo>
                      <a:pt x="2" y="2"/>
                      <a:pt x="0" y="5"/>
                      <a:pt x="0" y="7"/>
                    </a:cubicBezTo>
                    <a:cubicBezTo>
                      <a:pt x="0" y="27"/>
                      <a:pt x="0" y="27"/>
                      <a:pt x="0" y="27"/>
                    </a:cubicBezTo>
                    <a:cubicBezTo>
                      <a:pt x="0" y="29"/>
                      <a:pt x="1" y="30"/>
                      <a:pt x="1" y="30"/>
                    </a:cubicBezTo>
                    <a:cubicBezTo>
                      <a:pt x="4" y="32"/>
                      <a:pt x="4" y="32"/>
                      <a:pt x="4" y="32"/>
                    </a:cubicBezTo>
                    <a:cubicBezTo>
                      <a:pt x="4" y="31"/>
                      <a:pt x="3" y="30"/>
                      <a:pt x="3" y="29"/>
                    </a:cubicBezTo>
                    <a:cubicBezTo>
                      <a:pt x="3" y="9"/>
                      <a:pt x="3" y="9"/>
                      <a:pt x="3" y="9"/>
                    </a:cubicBezTo>
                    <a:cubicBezTo>
                      <a:pt x="3" y="6"/>
                      <a:pt x="5" y="3"/>
                      <a:pt x="7" y="2"/>
                    </a:cubicBezTo>
                    <a:cubicBezTo>
                      <a:pt x="8" y="1"/>
                      <a:pt x="8" y="1"/>
                      <a:pt x="8" y="1"/>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2" name="Google Shape;1802;g17ab430885e_1_275"/>
              <p:cNvSpPr/>
              <p:nvPr/>
            </p:nvSpPr>
            <p:spPr>
              <a:xfrm>
                <a:off x="8099" y="3542"/>
                <a:ext cx="25" cy="161"/>
              </a:xfrm>
              <a:custGeom>
                <a:avLst/>
                <a:gdLst/>
                <a:ahLst/>
                <a:cxnLst/>
                <a:rect l="l" t="t" r="r" b="b"/>
                <a:pathLst>
                  <a:path w="5" h="32" extrusionOk="0">
                    <a:moveTo>
                      <a:pt x="5" y="0"/>
                    </a:moveTo>
                    <a:cubicBezTo>
                      <a:pt x="5" y="2"/>
                      <a:pt x="5" y="2"/>
                      <a:pt x="5" y="2"/>
                    </a:cubicBezTo>
                    <a:cubicBezTo>
                      <a:pt x="4" y="3"/>
                      <a:pt x="4" y="3"/>
                      <a:pt x="4" y="3"/>
                    </a:cubicBezTo>
                    <a:cubicBezTo>
                      <a:pt x="3" y="4"/>
                      <a:pt x="2" y="6"/>
                      <a:pt x="2" y="7"/>
                    </a:cubicBezTo>
                    <a:cubicBezTo>
                      <a:pt x="2" y="27"/>
                      <a:pt x="2" y="27"/>
                      <a:pt x="2" y="27"/>
                    </a:cubicBezTo>
                    <a:cubicBezTo>
                      <a:pt x="2" y="29"/>
                      <a:pt x="3" y="29"/>
                      <a:pt x="4" y="28"/>
                    </a:cubicBezTo>
                    <a:cubicBezTo>
                      <a:pt x="5" y="28"/>
                      <a:pt x="5" y="28"/>
                      <a:pt x="5" y="28"/>
                    </a:cubicBezTo>
                    <a:cubicBezTo>
                      <a:pt x="5" y="30"/>
                      <a:pt x="5" y="30"/>
                      <a:pt x="5" y="30"/>
                    </a:cubicBezTo>
                    <a:cubicBezTo>
                      <a:pt x="4" y="30"/>
                      <a:pt x="4" y="30"/>
                      <a:pt x="4" y="30"/>
                    </a:cubicBezTo>
                    <a:cubicBezTo>
                      <a:pt x="2" y="32"/>
                      <a:pt x="0" y="31"/>
                      <a:pt x="0" y="28"/>
                    </a:cubicBezTo>
                    <a:cubicBezTo>
                      <a:pt x="0" y="8"/>
                      <a:pt x="0" y="8"/>
                      <a:pt x="0" y="8"/>
                    </a:cubicBezTo>
                    <a:cubicBezTo>
                      <a:pt x="0" y="5"/>
                      <a:pt x="2"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3" name="Google Shape;1803;g17ab430885e_1_275"/>
              <p:cNvSpPr/>
              <p:nvPr/>
            </p:nvSpPr>
            <p:spPr>
              <a:xfrm>
                <a:off x="8114" y="3095"/>
                <a:ext cx="886" cy="508"/>
              </a:xfrm>
              <a:custGeom>
                <a:avLst/>
                <a:gdLst/>
                <a:ahLst/>
                <a:cxnLst/>
                <a:rect l="l" t="t" r="r" b="b"/>
                <a:pathLst>
                  <a:path w="886" h="508" extrusionOk="0">
                    <a:moveTo>
                      <a:pt x="388" y="0"/>
                    </a:moveTo>
                    <a:lnTo>
                      <a:pt x="886" y="281"/>
                    </a:lnTo>
                    <a:lnTo>
                      <a:pt x="498" y="508"/>
                    </a:lnTo>
                    <a:lnTo>
                      <a:pt x="0" y="221"/>
                    </a:lnTo>
                    <a:lnTo>
                      <a:pt x="388"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4" name="Google Shape;1804;g17ab430885e_1_275"/>
              <p:cNvSpPr/>
              <p:nvPr/>
            </p:nvSpPr>
            <p:spPr>
              <a:xfrm>
                <a:off x="8114" y="3095"/>
                <a:ext cx="886" cy="508"/>
              </a:xfrm>
              <a:custGeom>
                <a:avLst/>
                <a:gdLst/>
                <a:ahLst/>
                <a:cxnLst/>
                <a:rect l="l" t="t" r="r" b="b"/>
                <a:pathLst>
                  <a:path w="886" h="508" extrusionOk="0">
                    <a:moveTo>
                      <a:pt x="388" y="0"/>
                    </a:moveTo>
                    <a:lnTo>
                      <a:pt x="886" y="281"/>
                    </a:lnTo>
                    <a:lnTo>
                      <a:pt x="498" y="508"/>
                    </a:lnTo>
                    <a:lnTo>
                      <a:pt x="0" y="221"/>
                    </a:lnTo>
                    <a:lnTo>
                      <a:pt x="388"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5" name="Google Shape;1805;g17ab430885e_1_275"/>
              <p:cNvSpPr/>
              <p:nvPr/>
            </p:nvSpPr>
            <p:spPr>
              <a:xfrm>
                <a:off x="8612" y="3376"/>
                <a:ext cx="388" cy="403"/>
              </a:xfrm>
              <a:custGeom>
                <a:avLst/>
                <a:gdLst/>
                <a:ahLst/>
                <a:cxnLst/>
                <a:rect l="l" t="t" r="r" b="b"/>
                <a:pathLst>
                  <a:path w="388" h="403" extrusionOk="0">
                    <a:moveTo>
                      <a:pt x="373" y="121"/>
                    </a:moveTo>
                    <a:lnTo>
                      <a:pt x="373" y="96"/>
                    </a:lnTo>
                    <a:lnTo>
                      <a:pt x="388" y="96"/>
                    </a:lnTo>
                    <a:lnTo>
                      <a:pt x="388" y="0"/>
                    </a:lnTo>
                    <a:lnTo>
                      <a:pt x="0" y="227"/>
                    </a:lnTo>
                    <a:lnTo>
                      <a:pt x="0" y="403"/>
                    </a:lnTo>
                    <a:lnTo>
                      <a:pt x="388" y="176"/>
                    </a:lnTo>
                    <a:lnTo>
                      <a:pt x="388" y="136"/>
                    </a:lnTo>
                    <a:lnTo>
                      <a:pt x="373"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6" name="Google Shape;1806;g17ab430885e_1_275"/>
              <p:cNvSpPr/>
              <p:nvPr/>
            </p:nvSpPr>
            <p:spPr>
              <a:xfrm>
                <a:off x="8597" y="3497"/>
                <a:ext cx="403" cy="236"/>
              </a:xfrm>
              <a:custGeom>
                <a:avLst/>
                <a:gdLst/>
                <a:ahLst/>
                <a:cxnLst/>
                <a:rect l="l" t="t" r="r" b="b"/>
                <a:pathLst>
                  <a:path w="403" h="236" extrusionOk="0">
                    <a:moveTo>
                      <a:pt x="0" y="221"/>
                    </a:moveTo>
                    <a:lnTo>
                      <a:pt x="15" y="236"/>
                    </a:lnTo>
                    <a:lnTo>
                      <a:pt x="403" y="15"/>
                    </a:lnTo>
                    <a:lnTo>
                      <a:pt x="388" y="0"/>
                    </a:lnTo>
                    <a:lnTo>
                      <a:pt x="0" y="22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7" name="Google Shape;1807;g17ab430885e_1_275"/>
              <p:cNvSpPr/>
              <p:nvPr/>
            </p:nvSpPr>
            <p:spPr>
              <a:xfrm>
                <a:off x="8597" y="3472"/>
                <a:ext cx="388" cy="246"/>
              </a:xfrm>
              <a:custGeom>
                <a:avLst/>
                <a:gdLst/>
                <a:ahLst/>
                <a:cxnLst/>
                <a:rect l="l" t="t" r="r" b="b"/>
                <a:pathLst>
                  <a:path w="388" h="246" extrusionOk="0">
                    <a:moveTo>
                      <a:pt x="388" y="0"/>
                    </a:moveTo>
                    <a:lnTo>
                      <a:pt x="0" y="221"/>
                    </a:lnTo>
                    <a:lnTo>
                      <a:pt x="0" y="246"/>
                    </a:lnTo>
                    <a:lnTo>
                      <a:pt x="388" y="25"/>
                    </a:lnTo>
                    <a:lnTo>
                      <a:pt x="388"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8" name="Google Shape;1808;g17ab430885e_1_275"/>
              <p:cNvSpPr/>
              <p:nvPr/>
            </p:nvSpPr>
            <p:spPr>
              <a:xfrm>
                <a:off x="8612" y="3376"/>
                <a:ext cx="388" cy="322"/>
              </a:xfrm>
              <a:custGeom>
                <a:avLst/>
                <a:gdLst/>
                <a:ahLst/>
                <a:cxnLst/>
                <a:rect l="l" t="t" r="r" b="b"/>
                <a:pathLst>
                  <a:path w="388" h="322" extrusionOk="0">
                    <a:moveTo>
                      <a:pt x="388" y="0"/>
                    </a:moveTo>
                    <a:lnTo>
                      <a:pt x="0" y="227"/>
                    </a:lnTo>
                    <a:lnTo>
                      <a:pt x="0" y="322"/>
                    </a:lnTo>
                    <a:lnTo>
                      <a:pt x="388" y="96"/>
                    </a:lnTo>
                    <a:lnTo>
                      <a:pt x="388"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09" name="Google Shape;1809;g17ab430885e_1_275"/>
              <p:cNvSpPr/>
              <p:nvPr/>
            </p:nvSpPr>
            <p:spPr>
              <a:xfrm>
                <a:off x="8099" y="3311"/>
                <a:ext cx="493" cy="478"/>
              </a:xfrm>
              <a:custGeom>
                <a:avLst/>
                <a:gdLst/>
                <a:ahLst/>
                <a:cxnLst/>
                <a:rect l="l" t="t" r="r" b="b"/>
                <a:pathLst>
                  <a:path w="493" h="478" extrusionOk="0">
                    <a:moveTo>
                      <a:pt x="0" y="196"/>
                    </a:moveTo>
                    <a:lnTo>
                      <a:pt x="0" y="0"/>
                    </a:lnTo>
                    <a:lnTo>
                      <a:pt x="493" y="281"/>
                    </a:lnTo>
                    <a:lnTo>
                      <a:pt x="493" y="478"/>
                    </a:lnTo>
                    <a:lnTo>
                      <a:pt x="0" y="19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0" name="Google Shape;1810;g17ab430885e_1_275"/>
              <p:cNvSpPr/>
              <p:nvPr/>
            </p:nvSpPr>
            <p:spPr>
              <a:xfrm>
                <a:off x="8104" y="3321"/>
                <a:ext cx="478" cy="458"/>
              </a:xfrm>
              <a:custGeom>
                <a:avLst/>
                <a:gdLst/>
                <a:ahLst/>
                <a:cxnLst/>
                <a:rect l="l" t="t" r="r" b="b"/>
                <a:pathLst>
                  <a:path w="478" h="458" extrusionOk="0">
                    <a:moveTo>
                      <a:pt x="478" y="458"/>
                    </a:moveTo>
                    <a:lnTo>
                      <a:pt x="0" y="181"/>
                    </a:lnTo>
                    <a:lnTo>
                      <a:pt x="0" y="0"/>
                    </a:lnTo>
                    <a:lnTo>
                      <a:pt x="478" y="277"/>
                    </a:lnTo>
                    <a:lnTo>
                      <a:pt x="478" y="45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1" name="Google Shape;1811;g17ab430885e_1_275"/>
              <p:cNvSpPr/>
              <p:nvPr/>
            </p:nvSpPr>
            <p:spPr>
              <a:xfrm>
                <a:off x="8346" y="3477"/>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2" name="Google Shape;1812;g17ab430885e_1_275"/>
              <p:cNvSpPr/>
              <p:nvPr/>
            </p:nvSpPr>
            <p:spPr>
              <a:xfrm>
                <a:off x="8361" y="3487"/>
                <a:ext cx="10" cy="20"/>
              </a:xfrm>
              <a:custGeom>
                <a:avLst/>
                <a:gdLst/>
                <a:ahLst/>
                <a:cxnLst/>
                <a:rect l="l" t="t" r="r" b="b"/>
                <a:pathLst>
                  <a:path w="2" h="4" extrusionOk="0">
                    <a:moveTo>
                      <a:pt x="2" y="2"/>
                    </a:moveTo>
                    <a:cubicBezTo>
                      <a:pt x="2" y="3"/>
                      <a:pt x="2" y="4"/>
                      <a:pt x="1" y="3"/>
                    </a:cubicBezTo>
                    <a:cubicBezTo>
                      <a:pt x="1" y="3"/>
                      <a:pt x="0" y="2"/>
                      <a:pt x="0" y="1"/>
                    </a:cubicBezTo>
                    <a:cubicBezTo>
                      <a:pt x="0" y="0"/>
                      <a:pt x="1" y="0"/>
                      <a:pt x="1" y="1"/>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3" name="Google Shape;1813;g17ab430885e_1_275"/>
              <p:cNvSpPr/>
              <p:nvPr/>
            </p:nvSpPr>
            <p:spPr>
              <a:xfrm>
                <a:off x="8381" y="3497"/>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4" name="Google Shape;1814;g17ab430885e_1_275"/>
              <p:cNvSpPr/>
              <p:nvPr/>
            </p:nvSpPr>
            <p:spPr>
              <a:xfrm>
                <a:off x="8396" y="3507"/>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5" name="Google Shape;1815;g17ab430885e_1_275"/>
              <p:cNvSpPr/>
              <p:nvPr/>
            </p:nvSpPr>
            <p:spPr>
              <a:xfrm>
                <a:off x="8346" y="3497"/>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6" name="Google Shape;1816;g17ab430885e_1_275"/>
              <p:cNvSpPr/>
              <p:nvPr/>
            </p:nvSpPr>
            <p:spPr>
              <a:xfrm>
                <a:off x="8361" y="3507"/>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7" name="Google Shape;1817;g17ab430885e_1_275"/>
              <p:cNvSpPr/>
              <p:nvPr/>
            </p:nvSpPr>
            <p:spPr>
              <a:xfrm>
                <a:off x="8381" y="3517"/>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8" name="Google Shape;1818;g17ab430885e_1_275"/>
              <p:cNvSpPr/>
              <p:nvPr/>
            </p:nvSpPr>
            <p:spPr>
              <a:xfrm>
                <a:off x="8396" y="3527"/>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19" name="Google Shape;1819;g17ab430885e_1_275"/>
              <p:cNvSpPr/>
              <p:nvPr/>
            </p:nvSpPr>
            <p:spPr>
              <a:xfrm>
                <a:off x="8346" y="3517"/>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0" name="Google Shape;1820;g17ab430885e_1_275"/>
              <p:cNvSpPr/>
              <p:nvPr/>
            </p:nvSpPr>
            <p:spPr>
              <a:xfrm>
                <a:off x="8361" y="3527"/>
                <a:ext cx="10" cy="15"/>
              </a:xfrm>
              <a:custGeom>
                <a:avLst/>
                <a:gdLst/>
                <a:ahLst/>
                <a:cxnLst/>
                <a:rect l="l" t="t" r="r" b="b"/>
                <a:pathLst>
                  <a:path w="2" h="3" extrusionOk="0">
                    <a:moveTo>
                      <a:pt x="2" y="2"/>
                    </a:moveTo>
                    <a:cubicBezTo>
                      <a:pt x="2" y="3"/>
                      <a:pt x="2" y="3"/>
                      <a:pt x="1" y="3"/>
                    </a:cubicBezTo>
                    <a:cubicBezTo>
                      <a:pt x="1" y="2"/>
                      <a:pt x="0" y="2"/>
                      <a:pt x="0" y="1"/>
                    </a:cubicBezTo>
                    <a:cubicBezTo>
                      <a:pt x="0" y="0"/>
                      <a:pt x="1"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1" name="Google Shape;1821;g17ab430885e_1_275"/>
              <p:cNvSpPr/>
              <p:nvPr/>
            </p:nvSpPr>
            <p:spPr>
              <a:xfrm>
                <a:off x="8381" y="3537"/>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2" name="Google Shape;1822;g17ab430885e_1_275"/>
              <p:cNvSpPr/>
              <p:nvPr/>
            </p:nvSpPr>
            <p:spPr>
              <a:xfrm>
                <a:off x="8396" y="3547"/>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3" name="Google Shape;1823;g17ab430885e_1_275"/>
              <p:cNvSpPr/>
              <p:nvPr/>
            </p:nvSpPr>
            <p:spPr>
              <a:xfrm>
                <a:off x="8346" y="3537"/>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4" name="Google Shape;1824;g17ab430885e_1_275"/>
              <p:cNvSpPr/>
              <p:nvPr/>
            </p:nvSpPr>
            <p:spPr>
              <a:xfrm>
                <a:off x="8361" y="3547"/>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5" name="Google Shape;1825;g17ab430885e_1_275"/>
              <p:cNvSpPr/>
              <p:nvPr/>
            </p:nvSpPr>
            <p:spPr>
              <a:xfrm>
                <a:off x="8381" y="3557"/>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6" name="Google Shape;1826;g17ab430885e_1_275"/>
              <p:cNvSpPr/>
              <p:nvPr/>
            </p:nvSpPr>
            <p:spPr>
              <a:xfrm>
                <a:off x="8396" y="3567"/>
                <a:ext cx="15" cy="15"/>
              </a:xfrm>
              <a:custGeom>
                <a:avLst/>
                <a:gdLst/>
                <a:ahLst/>
                <a:cxnLst/>
                <a:rect l="l" t="t" r="r" b="b"/>
                <a:pathLst>
                  <a:path w="3" h="3" extrusionOk="0">
                    <a:moveTo>
                      <a:pt x="3" y="2"/>
                    </a:moveTo>
                    <a:cubicBezTo>
                      <a:pt x="3" y="3"/>
                      <a:pt x="2" y="3"/>
                      <a:pt x="2" y="3"/>
                    </a:cubicBezTo>
                    <a:cubicBezTo>
                      <a:pt x="1" y="2"/>
                      <a:pt x="0" y="2"/>
                      <a:pt x="0" y="1"/>
                    </a:cubicBezTo>
                    <a:cubicBezTo>
                      <a:pt x="0" y="0"/>
                      <a:pt x="1" y="0"/>
                      <a:pt x="2" y="0"/>
                    </a:cubicBezTo>
                    <a:cubicBezTo>
                      <a:pt x="2" y="1"/>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7" name="Google Shape;1827;g17ab430885e_1_275"/>
              <p:cNvSpPr/>
              <p:nvPr/>
            </p:nvSpPr>
            <p:spPr>
              <a:xfrm>
                <a:off x="8346" y="3552"/>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8" name="Google Shape;1828;g17ab430885e_1_275"/>
              <p:cNvSpPr/>
              <p:nvPr/>
            </p:nvSpPr>
            <p:spPr>
              <a:xfrm>
                <a:off x="8361" y="3562"/>
                <a:ext cx="10" cy="20"/>
              </a:xfrm>
              <a:custGeom>
                <a:avLst/>
                <a:gdLst/>
                <a:ahLst/>
                <a:cxnLst/>
                <a:rect l="l" t="t" r="r" b="b"/>
                <a:pathLst>
                  <a:path w="2" h="4" extrusionOk="0">
                    <a:moveTo>
                      <a:pt x="2" y="3"/>
                    </a:moveTo>
                    <a:cubicBezTo>
                      <a:pt x="2" y="4"/>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29" name="Google Shape;1829;g17ab430885e_1_275"/>
              <p:cNvSpPr/>
              <p:nvPr/>
            </p:nvSpPr>
            <p:spPr>
              <a:xfrm>
                <a:off x="8381" y="3577"/>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0" name="Google Shape;1830;g17ab430885e_1_275"/>
              <p:cNvSpPr/>
              <p:nvPr/>
            </p:nvSpPr>
            <p:spPr>
              <a:xfrm>
                <a:off x="8396" y="3587"/>
                <a:ext cx="15" cy="16"/>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1" name="Google Shape;1831;g17ab430885e_1_275"/>
              <p:cNvSpPr/>
              <p:nvPr/>
            </p:nvSpPr>
            <p:spPr>
              <a:xfrm>
                <a:off x="8346" y="3572"/>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2" name="Google Shape;1832;g17ab430885e_1_275"/>
              <p:cNvSpPr/>
              <p:nvPr/>
            </p:nvSpPr>
            <p:spPr>
              <a:xfrm>
                <a:off x="8361" y="3582"/>
                <a:ext cx="10" cy="21"/>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3" name="Google Shape;1833;g17ab430885e_1_275"/>
              <p:cNvSpPr/>
              <p:nvPr/>
            </p:nvSpPr>
            <p:spPr>
              <a:xfrm>
                <a:off x="8381" y="3592"/>
                <a:ext cx="10" cy="21"/>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4" name="Google Shape;1834;g17ab430885e_1_275"/>
              <p:cNvSpPr/>
              <p:nvPr/>
            </p:nvSpPr>
            <p:spPr>
              <a:xfrm>
                <a:off x="8396" y="3603"/>
                <a:ext cx="15" cy="20"/>
              </a:xfrm>
              <a:custGeom>
                <a:avLst/>
                <a:gdLst/>
                <a:ahLst/>
                <a:cxnLst/>
                <a:rect l="l" t="t" r="r" b="b"/>
                <a:pathLst>
                  <a:path w="3" h="4" extrusionOk="0">
                    <a:moveTo>
                      <a:pt x="3" y="3"/>
                    </a:moveTo>
                    <a:cubicBezTo>
                      <a:pt x="3" y="4"/>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5" name="Google Shape;1835;g17ab430885e_1_275"/>
              <p:cNvSpPr/>
              <p:nvPr/>
            </p:nvSpPr>
            <p:spPr>
              <a:xfrm>
                <a:off x="8346" y="3592"/>
                <a:ext cx="10" cy="16"/>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6" name="Google Shape;1836;g17ab430885e_1_275"/>
              <p:cNvSpPr/>
              <p:nvPr/>
            </p:nvSpPr>
            <p:spPr>
              <a:xfrm>
                <a:off x="8361" y="3603"/>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7" name="Google Shape;1837;g17ab430885e_1_275"/>
              <p:cNvSpPr/>
              <p:nvPr/>
            </p:nvSpPr>
            <p:spPr>
              <a:xfrm>
                <a:off x="8381" y="3613"/>
                <a:ext cx="10" cy="20"/>
              </a:xfrm>
              <a:custGeom>
                <a:avLst/>
                <a:gdLst/>
                <a:ahLst/>
                <a:cxnLst/>
                <a:rect l="l" t="t" r="r" b="b"/>
                <a:pathLst>
                  <a:path w="2" h="4" extrusionOk="0">
                    <a:moveTo>
                      <a:pt x="2" y="3"/>
                    </a:moveTo>
                    <a:cubicBezTo>
                      <a:pt x="2" y="3"/>
                      <a:pt x="2" y="4"/>
                      <a:pt x="1" y="3"/>
                    </a:cubicBezTo>
                    <a:cubicBezTo>
                      <a:pt x="0" y="3"/>
                      <a:pt x="0" y="2"/>
                      <a:pt x="0" y="1"/>
                    </a:cubicBezTo>
                    <a:cubicBezTo>
                      <a:pt x="0" y="0"/>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8" name="Google Shape;1838;g17ab430885e_1_275"/>
              <p:cNvSpPr/>
              <p:nvPr/>
            </p:nvSpPr>
            <p:spPr>
              <a:xfrm>
                <a:off x="8396" y="3623"/>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39" name="Google Shape;1839;g17ab430885e_1_275"/>
              <p:cNvSpPr/>
              <p:nvPr/>
            </p:nvSpPr>
            <p:spPr>
              <a:xfrm>
                <a:off x="8346" y="3613"/>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0" name="Google Shape;1840;g17ab430885e_1_275"/>
              <p:cNvSpPr/>
              <p:nvPr/>
            </p:nvSpPr>
            <p:spPr>
              <a:xfrm>
                <a:off x="8361" y="3623"/>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1" name="Google Shape;1841;g17ab430885e_1_275"/>
              <p:cNvSpPr/>
              <p:nvPr/>
            </p:nvSpPr>
            <p:spPr>
              <a:xfrm>
                <a:off x="8381" y="3633"/>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2" name="Google Shape;1842;g17ab430885e_1_275"/>
              <p:cNvSpPr/>
              <p:nvPr/>
            </p:nvSpPr>
            <p:spPr>
              <a:xfrm>
                <a:off x="8396" y="3643"/>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3" name="Google Shape;1843;g17ab430885e_1_275"/>
              <p:cNvSpPr/>
              <p:nvPr/>
            </p:nvSpPr>
            <p:spPr>
              <a:xfrm>
                <a:off x="8421" y="3517"/>
                <a:ext cx="126" cy="231"/>
              </a:xfrm>
              <a:custGeom>
                <a:avLst/>
                <a:gdLst/>
                <a:ahLst/>
                <a:cxnLst/>
                <a:rect l="l" t="t" r="r" b="b"/>
                <a:pathLst>
                  <a:path w="126" h="231" extrusionOk="0">
                    <a:moveTo>
                      <a:pt x="126" y="231"/>
                    </a:moveTo>
                    <a:lnTo>
                      <a:pt x="0" y="156"/>
                    </a:lnTo>
                    <a:lnTo>
                      <a:pt x="0" y="0"/>
                    </a:lnTo>
                    <a:lnTo>
                      <a:pt x="126" y="70"/>
                    </a:lnTo>
                    <a:lnTo>
                      <a:pt x="126" y="23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4" name="Google Shape;1844;g17ab430885e_1_275"/>
              <p:cNvSpPr/>
              <p:nvPr/>
            </p:nvSpPr>
            <p:spPr>
              <a:xfrm>
                <a:off x="8426" y="3522"/>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5" name="Google Shape;1845;g17ab430885e_1_275"/>
              <p:cNvSpPr/>
              <p:nvPr/>
            </p:nvSpPr>
            <p:spPr>
              <a:xfrm>
                <a:off x="8431" y="3527"/>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6" name="Google Shape;1846;g17ab430885e_1_275"/>
              <p:cNvSpPr/>
              <p:nvPr/>
            </p:nvSpPr>
            <p:spPr>
              <a:xfrm>
                <a:off x="8441" y="3532"/>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7" name="Google Shape;1847;g17ab430885e_1_275"/>
              <p:cNvSpPr/>
              <p:nvPr/>
            </p:nvSpPr>
            <p:spPr>
              <a:xfrm>
                <a:off x="8451" y="3537"/>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8" name="Google Shape;1848;g17ab430885e_1_275"/>
              <p:cNvSpPr/>
              <p:nvPr/>
            </p:nvSpPr>
            <p:spPr>
              <a:xfrm>
                <a:off x="8456" y="3542"/>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49" name="Google Shape;1849;g17ab430885e_1_275"/>
              <p:cNvSpPr/>
              <p:nvPr/>
            </p:nvSpPr>
            <p:spPr>
              <a:xfrm>
                <a:off x="8466" y="3547"/>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0" name="Google Shape;1850;g17ab430885e_1_275"/>
              <p:cNvSpPr/>
              <p:nvPr/>
            </p:nvSpPr>
            <p:spPr>
              <a:xfrm>
                <a:off x="8476" y="3552"/>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1" name="Google Shape;1851;g17ab430885e_1_275"/>
              <p:cNvSpPr/>
              <p:nvPr/>
            </p:nvSpPr>
            <p:spPr>
              <a:xfrm>
                <a:off x="8486" y="3557"/>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2" name="Google Shape;1852;g17ab430885e_1_275"/>
              <p:cNvSpPr/>
              <p:nvPr/>
            </p:nvSpPr>
            <p:spPr>
              <a:xfrm>
                <a:off x="8492" y="356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3" name="Google Shape;1853;g17ab430885e_1_275"/>
              <p:cNvSpPr/>
              <p:nvPr/>
            </p:nvSpPr>
            <p:spPr>
              <a:xfrm>
                <a:off x="8502" y="356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4" name="Google Shape;1854;g17ab430885e_1_275"/>
              <p:cNvSpPr/>
              <p:nvPr/>
            </p:nvSpPr>
            <p:spPr>
              <a:xfrm>
                <a:off x="8512" y="357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5" name="Google Shape;1855;g17ab430885e_1_275"/>
              <p:cNvSpPr/>
              <p:nvPr/>
            </p:nvSpPr>
            <p:spPr>
              <a:xfrm>
                <a:off x="8517" y="357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6" name="Google Shape;1856;g17ab430885e_1_275"/>
              <p:cNvSpPr/>
              <p:nvPr/>
            </p:nvSpPr>
            <p:spPr>
              <a:xfrm>
                <a:off x="8527" y="358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7" name="Google Shape;1857;g17ab430885e_1_275"/>
              <p:cNvSpPr/>
              <p:nvPr/>
            </p:nvSpPr>
            <p:spPr>
              <a:xfrm>
                <a:off x="8537" y="3587"/>
                <a:ext cx="5" cy="11"/>
              </a:xfrm>
              <a:custGeom>
                <a:avLst/>
                <a:gdLst/>
                <a:ahLst/>
                <a:cxnLst/>
                <a:rect l="l" t="t" r="r" b="b"/>
                <a:pathLst>
                  <a:path w="5" h="11" extrusionOk="0">
                    <a:moveTo>
                      <a:pt x="0" y="0"/>
                    </a:moveTo>
                    <a:lnTo>
                      <a:pt x="5" y="5"/>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8" name="Google Shape;1858;g17ab430885e_1_275"/>
              <p:cNvSpPr/>
              <p:nvPr/>
            </p:nvSpPr>
            <p:spPr>
              <a:xfrm>
                <a:off x="8426" y="3532"/>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59" name="Google Shape;1859;g17ab430885e_1_275"/>
              <p:cNvSpPr/>
              <p:nvPr/>
            </p:nvSpPr>
            <p:spPr>
              <a:xfrm>
                <a:off x="8431" y="3537"/>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0" name="Google Shape;1860;g17ab430885e_1_275"/>
              <p:cNvSpPr/>
              <p:nvPr/>
            </p:nvSpPr>
            <p:spPr>
              <a:xfrm>
                <a:off x="8441" y="354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1" name="Google Shape;1861;g17ab430885e_1_275"/>
              <p:cNvSpPr/>
              <p:nvPr/>
            </p:nvSpPr>
            <p:spPr>
              <a:xfrm>
                <a:off x="8451" y="354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2" name="Google Shape;1862;g17ab430885e_1_275"/>
              <p:cNvSpPr/>
              <p:nvPr/>
            </p:nvSpPr>
            <p:spPr>
              <a:xfrm>
                <a:off x="8456" y="355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3" name="Google Shape;1863;g17ab430885e_1_275"/>
              <p:cNvSpPr/>
              <p:nvPr/>
            </p:nvSpPr>
            <p:spPr>
              <a:xfrm>
                <a:off x="8466" y="355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4" name="Google Shape;1864;g17ab430885e_1_275"/>
              <p:cNvSpPr/>
              <p:nvPr/>
            </p:nvSpPr>
            <p:spPr>
              <a:xfrm>
                <a:off x="8476" y="356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5" name="Google Shape;1865;g17ab430885e_1_275"/>
              <p:cNvSpPr/>
              <p:nvPr/>
            </p:nvSpPr>
            <p:spPr>
              <a:xfrm>
                <a:off x="8486" y="3567"/>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6" name="Google Shape;1866;g17ab430885e_1_275"/>
              <p:cNvSpPr/>
              <p:nvPr/>
            </p:nvSpPr>
            <p:spPr>
              <a:xfrm>
                <a:off x="8492" y="357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7" name="Google Shape;1867;g17ab430885e_1_275"/>
              <p:cNvSpPr/>
              <p:nvPr/>
            </p:nvSpPr>
            <p:spPr>
              <a:xfrm>
                <a:off x="8502" y="357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8" name="Google Shape;1868;g17ab430885e_1_275"/>
              <p:cNvSpPr/>
              <p:nvPr/>
            </p:nvSpPr>
            <p:spPr>
              <a:xfrm>
                <a:off x="8512" y="358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69" name="Google Shape;1869;g17ab430885e_1_275"/>
              <p:cNvSpPr/>
              <p:nvPr/>
            </p:nvSpPr>
            <p:spPr>
              <a:xfrm>
                <a:off x="8517" y="3587"/>
                <a:ext cx="10" cy="11"/>
              </a:xfrm>
              <a:custGeom>
                <a:avLst/>
                <a:gdLst/>
                <a:ahLst/>
                <a:cxnLst/>
                <a:rect l="l" t="t" r="r" b="b"/>
                <a:pathLst>
                  <a:path w="10" h="11" extrusionOk="0">
                    <a:moveTo>
                      <a:pt x="0" y="0"/>
                    </a:moveTo>
                    <a:lnTo>
                      <a:pt x="10" y="5"/>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0" name="Google Shape;1870;g17ab430885e_1_275"/>
              <p:cNvSpPr/>
              <p:nvPr/>
            </p:nvSpPr>
            <p:spPr>
              <a:xfrm>
                <a:off x="8527" y="3592"/>
                <a:ext cx="10" cy="11"/>
              </a:xfrm>
              <a:custGeom>
                <a:avLst/>
                <a:gdLst/>
                <a:ahLst/>
                <a:cxnLst/>
                <a:rect l="l" t="t" r="r" b="b"/>
                <a:pathLst>
                  <a:path w="10" h="11" extrusionOk="0">
                    <a:moveTo>
                      <a:pt x="0" y="0"/>
                    </a:moveTo>
                    <a:lnTo>
                      <a:pt x="10" y="6"/>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1" name="Google Shape;1871;g17ab430885e_1_275"/>
              <p:cNvSpPr/>
              <p:nvPr/>
            </p:nvSpPr>
            <p:spPr>
              <a:xfrm>
                <a:off x="8537" y="359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2" name="Google Shape;1872;g17ab430885e_1_275"/>
              <p:cNvSpPr/>
              <p:nvPr/>
            </p:nvSpPr>
            <p:spPr>
              <a:xfrm>
                <a:off x="8426" y="354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3" name="Google Shape;1873;g17ab430885e_1_275"/>
              <p:cNvSpPr/>
              <p:nvPr/>
            </p:nvSpPr>
            <p:spPr>
              <a:xfrm>
                <a:off x="8431" y="354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4" name="Google Shape;1874;g17ab430885e_1_275"/>
              <p:cNvSpPr/>
              <p:nvPr/>
            </p:nvSpPr>
            <p:spPr>
              <a:xfrm>
                <a:off x="8441" y="355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5" name="Google Shape;1875;g17ab430885e_1_275"/>
              <p:cNvSpPr/>
              <p:nvPr/>
            </p:nvSpPr>
            <p:spPr>
              <a:xfrm>
                <a:off x="8451" y="355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6" name="Google Shape;1876;g17ab430885e_1_275"/>
              <p:cNvSpPr/>
              <p:nvPr/>
            </p:nvSpPr>
            <p:spPr>
              <a:xfrm>
                <a:off x="8456" y="356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7" name="Google Shape;1877;g17ab430885e_1_275"/>
              <p:cNvSpPr/>
              <p:nvPr/>
            </p:nvSpPr>
            <p:spPr>
              <a:xfrm>
                <a:off x="8466" y="356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8" name="Google Shape;1878;g17ab430885e_1_275"/>
              <p:cNvSpPr/>
              <p:nvPr/>
            </p:nvSpPr>
            <p:spPr>
              <a:xfrm>
                <a:off x="8476" y="357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79" name="Google Shape;1879;g17ab430885e_1_275"/>
              <p:cNvSpPr/>
              <p:nvPr/>
            </p:nvSpPr>
            <p:spPr>
              <a:xfrm>
                <a:off x="8486" y="3577"/>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0" name="Google Shape;1880;g17ab430885e_1_275"/>
              <p:cNvSpPr/>
              <p:nvPr/>
            </p:nvSpPr>
            <p:spPr>
              <a:xfrm>
                <a:off x="8492" y="358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1" name="Google Shape;1881;g17ab430885e_1_275"/>
              <p:cNvSpPr/>
              <p:nvPr/>
            </p:nvSpPr>
            <p:spPr>
              <a:xfrm>
                <a:off x="8502" y="3587"/>
                <a:ext cx="5" cy="11"/>
              </a:xfrm>
              <a:custGeom>
                <a:avLst/>
                <a:gdLst/>
                <a:ahLst/>
                <a:cxnLst/>
                <a:rect l="l" t="t" r="r" b="b"/>
                <a:pathLst>
                  <a:path w="5" h="11" extrusionOk="0">
                    <a:moveTo>
                      <a:pt x="0" y="0"/>
                    </a:moveTo>
                    <a:lnTo>
                      <a:pt x="5" y="5"/>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2" name="Google Shape;1882;g17ab430885e_1_275"/>
              <p:cNvSpPr/>
              <p:nvPr/>
            </p:nvSpPr>
            <p:spPr>
              <a:xfrm>
                <a:off x="8512" y="3592"/>
                <a:ext cx="5" cy="11"/>
              </a:xfrm>
              <a:custGeom>
                <a:avLst/>
                <a:gdLst/>
                <a:ahLst/>
                <a:cxnLst/>
                <a:rect l="l" t="t" r="r" b="b"/>
                <a:pathLst>
                  <a:path w="5" h="11" extrusionOk="0">
                    <a:moveTo>
                      <a:pt x="0" y="0"/>
                    </a:moveTo>
                    <a:lnTo>
                      <a:pt x="5" y="6"/>
                    </a:lnTo>
                    <a:lnTo>
                      <a:pt x="5"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3" name="Google Shape;1883;g17ab430885e_1_275"/>
              <p:cNvSpPr/>
              <p:nvPr/>
            </p:nvSpPr>
            <p:spPr>
              <a:xfrm>
                <a:off x="8517" y="359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4" name="Google Shape;1884;g17ab430885e_1_275"/>
              <p:cNvSpPr/>
              <p:nvPr/>
            </p:nvSpPr>
            <p:spPr>
              <a:xfrm>
                <a:off x="8527" y="360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5" name="Google Shape;1885;g17ab430885e_1_275"/>
              <p:cNvSpPr/>
              <p:nvPr/>
            </p:nvSpPr>
            <p:spPr>
              <a:xfrm>
                <a:off x="8537" y="360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6" name="Google Shape;1886;g17ab430885e_1_275"/>
              <p:cNvSpPr/>
              <p:nvPr/>
            </p:nvSpPr>
            <p:spPr>
              <a:xfrm>
                <a:off x="8426" y="355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7" name="Google Shape;1887;g17ab430885e_1_275"/>
              <p:cNvSpPr/>
              <p:nvPr/>
            </p:nvSpPr>
            <p:spPr>
              <a:xfrm>
                <a:off x="8431" y="355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8" name="Google Shape;1888;g17ab430885e_1_275"/>
              <p:cNvSpPr/>
              <p:nvPr/>
            </p:nvSpPr>
            <p:spPr>
              <a:xfrm>
                <a:off x="8441" y="356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89" name="Google Shape;1889;g17ab430885e_1_275"/>
              <p:cNvSpPr/>
              <p:nvPr/>
            </p:nvSpPr>
            <p:spPr>
              <a:xfrm>
                <a:off x="8451" y="356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0" name="Google Shape;1890;g17ab430885e_1_275"/>
              <p:cNvSpPr/>
              <p:nvPr/>
            </p:nvSpPr>
            <p:spPr>
              <a:xfrm>
                <a:off x="8456" y="357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1" name="Google Shape;1891;g17ab430885e_1_275"/>
              <p:cNvSpPr/>
              <p:nvPr/>
            </p:nvSpPr>
            <p:spPr>
              <a:xfrm>
                <a:off x="8466" y="357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2" name="Google Shape;1892;g17ab430885e_1_275"/>
              <p:cNvSpPr/>
              <p:nvPr/>
            </p:nvSpPr>
            <p:spPr>
              <a:xfrm>
                <a:off x="8476" y="358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3" name="Google Shape;1893;g17ab430885e_1_275"/>
              <p:cNvSpPr/>
              <p:nvPr/>
            </p:nvSpPr>
            <p:spPr>
              <a:xfrm>
                <a:off x="8486" y="3587"/>
                <a:ext cx="6" cy="11"/>
              </a:xfrm>
              <a:custGeom>
                <a:avLst/>
                <a:gdLst/>
                <a:ahLst/>
                <a:cxnLst/>
                <a:rect l="l" t="t" r="r" b="b"/>
                <a:pathLst>
                  <a:path w="6" h="11" extrusionOk="0">
                    <a:moveTo>
                      <a:pt x="0" y="0"/>
                    </a:moveTo>
                    <a:lnTo>
                      <a:pt x="6" y="5"/>
                    </a:lnTo>
                    <a:lnTo>
                      <a:pt x="6"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4" name="Google Shape;1894;g17ab430885e_1_275"/>
              <p:cNvSpPr/>
              <p:nvPr/>
            </p:nvSpPr>
            <p:spPr>
              <a:xfrm>
                <a:off x="8492" y="3592"/>
                <a:ext cx="10" cy="11"/>
              </a:xfrm>
              <a:custGeom>
                <a:avLst/>
                <a:gdLst/>
                <a:ahLst/>
                <a:cxnLst/>
                <a:rect l="l" t="t" r="r" b="b"/>
                <a:pathLst>
                  <a:path w="10" h="11" extrusionOk="0">
                    <a:moveTo>
                      <a:pt x="0" y="0"/>
                    </a:moveTo>
                    <a:lnTo>
                      <a:pt x="10" y="6"/>
                    </a:lnTo>
                    <a:lnTo>
                      <a:pt x="10"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5" name="Google Shape;1895;g17ab430885e_1_275"/>
              <p:cNvSpPr/>
              <p:nvPr/>
            </p:nvSpPr>
            <p:spPr>
              <a:xfrm>
                <a:off x="8502" y="359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6" name="Google Shape;1896;g17ab430885e_1_275"/>
              <p:cNvSpPr/>
              <p:nvPr/>
            </p:nvSpPr>
            <p:spPr>
              <a:xfrm>
                <a:off x="8512" y="360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7" name="Google Shape;1897;g17ab430885e_1_275"/>
              <p:cNvSpPr/>
              <p:nvPr/>
            </p:nvSpPr>
            <p:spPr>
              <a:xfrm>
                <a:off x="8517" y="360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8" name="Google Shape;1898;g17ab430885e_1_275"/>
              <p:cNvSpPr/>
              <p:nvPr/>
            </p:nvSpPr>
            <p:spPr>
              <a:xfrm>
                <a:off x="8527" y="361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899" name="Google Shape;1899;g17ab430885e_1_275"/>
              <p:cNvSpPr/>
              <p:nvPr/>
            </p:nvSpPr>
            <p:spPr>
              <a:xfrm>
                <a:off x="8537" y="361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0" name="Google Shape;1900;g17ab430885e_1_275"/>
              <p:cNvSpPr/>
              <p:nvPr/>
            </p:nvSpPr>
            <p:spPr>
              <a:xfrm>
                <a:off x="8426" y="3567"/>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1" name="Google Shape;1901;g17ab430885e_1_275"/>
              <p:cNvSpPr/>
              <p:nvPr/>
            </p:nvSpPr>
            <p:spPr>
              <a:xfrm>
                <a:off x="8431" y="3572"/>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2" name="Google Shape;1902;g17ab430885e_1_275"/>
              <p:cNvSpPr/>
              <p:nvPr/>
            </p:nvSpPr>
            <p:spPr>
              <a:xfrm>
                <a:off x="8441" y="3577"/>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3" name="Google Shape;1903;g17ab430885e_1_275"/>
              <p:cNvSpPr/>
              <p:nvPr/>
            </p:nvSpPr>
            <p:spPr>
              <a:xfrm>
                <a:off x="8451" y="3582"/>
                <a:ext cx="5" cy="16"/>
              </a:xfrm>
              <a:custGeom>
                <a:avLst/>
                <a:gdLst/>
                <a:ahLst/>
                <a:cxnLst/>
                <a:rect l="l" t="t" r="r" b="b"/>
                <a:pathLst>
                  <a:path w="5" h="16" extrusionOk="0">
                    <a:moveTo>
                      <a:pt x="0" y="0"/>
                    </a:moveTo>
                    <a:lnTo>
                      <a:pt x="5" y="5"/>
                    </a:lnTo>
                    <a:lnTo>
                      <a:pt x="5"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4" name="Google Shape;1904;g17ab430885e_1_275"/>
              <p:cNvSpPr/>
              <p:nvPr/>
            </p:nvSpPr>
            <p:spPr>
              <a:xfrm>
                <a:off x="8456" y="3587"/>
                <a:ext cx="10" cy="16"/>
              </a:xfrm>
              <a:custGeom>
                <a:avLst/>
                <a:gdLst/>
                <a:ahLst/>
                <a:cxnLst/>
                <a:rect l="l" t="t" r="r" b="b"/>
                <a:pathLst>
                  <a:path w="10" h="16" extrusionOk="0">
                    <a:moveTo>
                      <a:pt x="0" y="0"/>
                    </a:moveTo>
                    <a:lnTo>
                      <a:pt x="10" y="5"/>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5" name="Google Shape;1905;g17ab430885e_1_275"/>
              <p:cNvSpPr/>
              <p:nvPr/>
            </p:nvSpPr>
            <p:spPr>
              <a:xfrm>
                <a:off x="8466" y="3592"/>
                <a:ext cx="10" cy="11"/>
              </a:xfrm>
              <a:custGeom>
                <a:avLst/>
                <a:gdLst/>
                <a:ahLst/>
                <a:cxnLst/>
                <a:rect l="l" t="t" r="r" b="b"/>
                <a:pathLst>
                  <a:path w="10" h="11" extrusionOk="0">
                    <a:moveTo>
                      <a:pt x="0" y="0"/>
                    </a:moveTo>
                    <a:lnTo>
                      <a:pt x="10" y="6"/>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6" name="Google Shape;1906;g17ab430885e_1_275"/>
              <p:cNvSpPr/>
              <p:nvPr/>
            </p:nvSpPr>
            <p:spPr>
              <a:xfrm>
                <a:off x="8476" y="359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7" name="Google Shape;1907;g17ab430885e_1_275"/>
              <p:cNvSpPr/>
              <p:nvPr/>
            </p:nvSpPr>
            <p:spPr>
              <a:xfrm>
                <a:off x="8486" y="3603"/>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8" name="Google Shape;1908;g17ab430885e_1_275"/>
              <p:cNvSpPr/>
              <p:nvPr/>
            </p:nvSpPr>
            <p:spPr>
              <a:xfrm>
                <a:off x="8492" y="360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09" name="Google Shape;1909;g17ab430885e_1_275"/>
              <p:cNvSpPr/>
              <p:nvPr/>
            </p:nvSpPr>
            <p:spPr>
              <a:xfrm>
                <a:off x="8502" y="361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0" name="Google Shape;1910;g17ab430885e_1_275"/>
              <p:cNvSpPr/>
              <p:nvPr/>
            </p:nvSpPr>
            <p:spPr>
              <a:xfrm>
                <a:off x="8512" y="361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1" name="Google Shape;1911;g17ab430885e_1_275"/>
              <p:cNvSpPr/>
              <p:nvPr/>
            </p:nvSpPr>
            <p:spPr>
              <a:xfrm>
                <a:off x="8517" y="362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2" name="Google Shape;1912;g17ab430885e_1_275"/>
              <p:cNvSpPr/>
              <p:nvPr/>
            </p:nvSpPr>
            <p:spPr>
              <a:xfrm>
                <a:off x="8527" y="362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3" name="Google Shape;1913;g17ab430885e_1_275"/>
              <p:cNvSpPr/>
              <p:nvPr/>
            </p:nvSpPr>
            <p:spPr>
              <a:xfrm>
                <a:off x="8537" y="363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4" name="Google Shape;1914;g17ab430885e_1_275"/>
              <p:cNvSpPr/>
              <p:nvPr/>
            </p:nvSpPr>
            <p:spPr>
              <a:xfrm>
                <a:off x="8426" y="357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5" name="Google Shape;1915;g17ab430885e_1_275"/>
              <p:cNvSpPr/>
              <p:nvPr/>
            </p:nvSpPr>
            <p:spPr>
              <a:xfrm>
                <a:off x="8431" y="358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6" name="Google Shape;1916;g17ab430885e_1_275"/>
              <p:cNvSpPr/>
              <p:nvPr/>
            </p:nvSpPr>
            <p:spPr>
              <a:xfrm>
                <a:off x="8441" y="3587"/>
                <a:ext cx="5" cy="11"/>
              </a:xfrm>
              <a:custGeom>
                <a:avLst/>
                <a:gdLst/>
                <a:ahLst/>
                <a:cxnLst/>
                <a:rect l="l" t="t" r="r" b="b"/>
                <a:pathLst>
                  <a:path w="5" h="11" extrusionOk="0">
                    <a:moveTo>
                      <a:pt x="0" y="0"/>
                    </a:moveTo>
                    <a:lnTo>
                      <a:pt x="5" y="5"/>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7" name="Google Shape;1917;g17ab430885e_1_275"/>
              <p:cNvSpPr/>
              <p:nvPr/>
            </p:nvSpPr>
            <p:spPr>
              <a:xfrm>
                <a:off x="8451" y="3592"/>
                <a:ext cx="5" cy="11"/>
              </a:xfrm>
              <a:custGeom>
                <a:avLst/>
                <a:gdLst/>
                <a:ahLst/>
                <a:cxnLst/>
                <a:rect l="l" t="t" r="r" b="b"/>
                <a:pathLst>
                  <a:path w="5" h="11" extrusionOk="0">
                    <a:moveTo>
                      <a:pt x="0" y="0"/>
                    </a:moveTo>
                    <a:lnTo>
                      <a:pt x="5" y="6"/>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8" name="Google Shape;1918;g17ab430885e_1_275"/>
              <p:cNvSpPr/>
              <p:nvPr/>
            </p:nvSpPr>
            <p:spPr>
              <a:xfrm>
                <a:off x="8456" y="359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19" name="Google Shape;1919;g17ab430885e_1_275"/>
              <p:cNvSpPr/>
              <p:nvPr/>
            </p:nvSpPr>
            <p:spPr>
              <a:xfrm>
                <a:off x="8466" y="360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0" name="Google Shape;1920;g17ab430885e_1_275"/>
              <p:cNvSpPr/>
              <p:nvPr/>
            </p:nvSpPr>
            <p:spPr>
              <a:xfrm>
                <a:off x="8476" y="360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1" name="Google Shape;1921;g17ab430885e_1_275"/>
              <p:cNvSpPr/>
              <p:nvPr/>
            </p:nvSpPr>
            <p:spPr>
              <a:xfrm>
                <a:off x="8486" y="3613"/>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2" name="Google Shape;1922;g17ab430885e_1_275"/>
              <p:cNvSpPr/>
              <p:nvPr/>
            </p:nvSpPr>
            <p:spPr>
              <a:xfrm>
                <a:off x="8492" y="361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3" name="Google Shape;1923;g17ab430885e_1_275"/>
              <p:cNvSpPr/>
              <p:nvPr/>
            </p:nvSpPr>
            <p:spPr>
              <a:xfrm>
                <a:off x="8502" y="362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4" name="Google Shape;1924;g17ab430885e_1_275"/>
              <p:cNvSpPr/>
              <p:nvPr/>
            </p:nvSpPr>
            <p:spPr>
              <a:xfrm>
                <a:off x="8512" y="362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5" name="Google Shape;1925;g17ab430885e_1_275"/>
              <p:cNvSpPr/>
              <p:nvPr/>
            </p:nvSpPr>
            <p:spPr>
              <a:xfrm>
                <a:off x="8517" y="363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6" name="Google Shape;1926;g17ab430885e_1_275"/>
              <p:cNvSpPr/>
              <p:nvPr/>
            </p:nvSpPr>
            <p:spPr>
              <a:xfrm>
                <a:off x="8527" y="363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7" name="Google Shape;1927;g17ab430885e_1_275"/>
              <p:cNvSpPr/>
              <p:nvPr/>
            </p:nvSpPr>
            <p:spPr>
              <a:xfrm>
                <a:off x="8537" y="364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8" name="Google Shape;1928;g17ab430885e_1_275"/>
              <p:cNvSpPr/>
              <p:nvPr/>
            </p:nvSpPr>
            <p:spPr>
              <a:xfrm>
                <a:off x="8426" y="3587"/>
                <a:ext cx="5" cy="11"/>
              </a:xfrm>
              <a:custGeom>
                <a:avLst/>
                <a:gdLst/>
                <a:ahLst/>
                <a:cxnLst/>
                <a:rect l="l" t="t" r="r" b="b"/>
                <a:pathLst>
                  <a:path w="5" h="11" extrusionOk="0">
                    <a:moveTo>
                      <a:pt x="0" y="0"/>
                    </a:moveTo>
                    <a:lnTo>
                      <a:pt x="5" y="5"/>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29" name="Google Shape;1929;g17ab430885e_1_275"/>
              <p:cNvSpPr/>
              <p:nvPr/>
            </p:nvSpPr>
            <p:spPr>
              <a:xfrm>
                <a:off x="8431" y="3592"/>
                <a:ext cx="10" cy="11"/>
              </a:xfrm>
              <a:custGeom>
                <a:avLst/>
                <a:gdLst/>
                <a:ahLst/>
                <a:cxnLst/>
                <a:rect l="l" t="t" r="r" b="b"/>
                <a:pathLst>
                  <a:path w="10" h="11" extrusionOk="0">
                    <a:moveTo>
                      <a:pt x="0" y="0"/>
                    </a:moveTo>
                    <a:lnTo>
                      <a:pt x="10" y="6"/>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0" name="Google Shape;1930;g17ab430885e_1_275"/>
              <p:cNvSpPr/>
              <p:nvPr/>
            </p:nvSpPr>
            <p:spPr>
              <a:xfrm>
                <a:off x="8441" y="359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1" name="Google Shape;1931;g17ab430885e_1_275"/>
              <p:cNvSpPr/>
              <p:nvPr/>
            </p:nvSpPr>
            <p:spPr>
              <a:xfrm>
                <a:off x="8451" y="360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2" name="Google Shape;1932;g17ab430885e_1_275"/>
              <p:cNvSpPr/>
              <p:nvPr/>
            </p:nvSpPr>
            <p:spPr>
              <a:xfrm>
                <a:off x="8456" y="360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3" name="Google Shape;1933;g17ab430885e_1_275"/>
              <p:cNvSpPr/>
              <p:nvPr/>
            </p:nvSpPr>
            <p:spPr>
              <a:xfrm>
                <a:off x="8466" y="361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4" name="Google Shape;1934;g17ab430885e_1_275"/>
              <p:cNvSpPr/>
              <p:nvPr/>
            </p:nvSpPr>
            <p:spPr>
              <a:xfrm>
                <a:off x="8476" y="361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5" name="Google Shape;1935;g17ab430885e_1_275"/>
              <p:cNvSpPr/>
              <p:nvPr/>
            </p:nvSpPr>
            <p:spPr>
              <a:xfrm>
                <a:off x="8486" y="3623"/>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6" name="Google Shape;1936;g17ab430885e_1_275"/>
              <p:cNvSpPr/>
              <p:nvPr/>
            </p:nvSpPr>
            <p:spPr>
              <a:xfrm>
                <a:off x="8492" y="362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7" name="Google Shape;1937;g17ab430885e_1_275"/>
              <p:cNvSpPr/>
              <p:nvPr/>
            </p:nvSpPr>
            <p:spPr>
              <a:xfrm>
                <a:off x="8502" y="363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8" name="Google Shape;1938;g17ab430885e_1_275"/>
              <p:cNvSpPr/>
              <p:nvPr/>
            </p:nvSpPr>
            <p:spPr>
              <a:xfrm>
                <a:off x="8512" y="363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39" name="Google Shape;1939;g17ab430885e_1_275"/>
              <p:cNvSpPr/>
              <p:nvPr/>
            </p:nvSpPr>
            <p:spPr>
              <a:xfrm>
                <a:off x="8517" y="364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0" name="Google Shape;1940;g17ab430885e_1_275"/>
              <p:cNvSpPr/>
              <p:nvPr/>
            </p:nvSpPr>
            <p:spPr>
              <a:xfrm>
                <a:off x="8527" y="364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1" name="Google Shape;1941;g17ab430885e_1_275"/>
              <p:cNvSpPr/>
              <p:nvPr/>
            </p:nvSpPr>
            <p:spPr>
              <a:xfrm>
                <a:off x="8537" y="365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2" name="Google Shape;1942;g17ab430885e_1_275"/>
              <p:cNvSpPr/>
              <p:nvPr/>
            </p:nvSpPr>
            <p:spPr>
              <a:xfrm>
                <a:off x="8426" y="359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3" name="Google Shape;1943;g17ab430885e_1_275"/>
              <p:cNvSpPr/>
              <p:nvPr/>
            </p:nvSpPr>
            <p:spPr>
              <a:xfrm>
                <a:off x="8431" y="360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4" name="Google Shape;1944;g17ab430885e_1_275"/>
              <p:cNvSpPr/>
              <p:nvPr/>
            </p:nvSpPr>
            <p:spPr>
              <a:xfrm>
                <a:off x="8441" y="360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5" name="Google Shape;1945;g17ab430885e_1_275"/>
              <p:cNvSpPr/>
              <p:nvPr/>
            </p:nvSpPr>
            <p:spPr>
              <a:xfrm>
                <a:off x="8451" y="361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6" name="Google Shape;1946;g17ab430885e_1_275"/>
              <p:cNvSpPr/>
              <p:nvPr/>
            </p:nvSpPr>
            <p:spPr>
              <a:xfrm>
                <a:off x="8456" y="361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7" name="Google Shape;1947;g17ab430885e_1_275"/>
              <p:cNvSpPr/>
              <p:nvPr/>
            </p:nvSpPr>
            <p:spPr>
              <a:xfrm>
                <a:off x="8466" y="362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8" name="Google Shape;1948;g17ab430885e_1_275"/>
              <p:cNvSpPr/>
              <p:nvPr/>
            </p:nvSpPr>
            <p:spPr>
              <a:xfrm>
                <a:off x="8476" y="362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49" name="Google Shape;1949;g17ab430885e_1_275"/>
              <p:cNvSpPr/>
              <p:nvPr/>
            </p:nvSpPr>
            <p:spPr>
              <a:xfrm>
                <a:off x="8486" y="3633"/>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50" name="Google Shape;1950;g17ab430885e_1_275"/>
              <p:cNvSpPr/>
              <p:nvPr/>
            </p:nvSpPr>
            <p:spPr>
              <a:xfrm>
                <a:off x="8492" y="363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1951" name="Google Shape;1951;g17ab430885e_1_275"/>
            <p:cNvGrpSpPr/>
            <p:nvPr/>
          </p:nvGrpSpPr>
          <p:grpSpPr>
            <a:xfrm>
              <a:off x="13768952" y="4305019"/>
              <a:ext cx="1329276" cy="1358299"/>
              <a:chOff x="8084" y="2853"/>
              <a:chExt cx="916" cy="936"/>
            </a:xfrm>
          </p:grpSpPr>
          <p:sp>
            <p:nvSpPr>
              <p:cNvPr id="1952" name="Google Shape;1952;g17ab430885e_1_275"/>
              <p:cNvSpPr/>
              <p:nvPr/>
            </p:nvSpPr>
            <p:spPr>
              <a:xfrm>
                <a:off x="8502" y="364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53" name="Google Shape;1953;g17ab430885e_1_275"/>
              <p:cNvSpPr/>
              <p:nvPr/>
            </p:nvSpPr>
            <p:spPr>
              <a:xfrm>
                <a:off x="8512" y="364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54" name="Google Shape;1954;g17ab430885e_1_275"/>
              <p:cNvSpPr/>
              <p:nvPr/>
            </p:nvSpPr>
            <p:spPr>
              <a:xfrm>
                <a:off x="8517" y="365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55" name="Google Shape;1955;g17ab430885e_1_275"/>
              <p:cNvSpPr/>
              <p:nvPr/>
            </p:nvSpPr>
            <p:spPr>
              <a:xfrm>
                <a:off x="8527" y="365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56" name="Google Shape;1956;g17ab430885e_1_275"/>
              <p:cNvSpPr/>
              <p:nvPr/>
            </p:nvSpPr>
            <p:spPr>
              <a:xfrm>
                <a:off x="8537" y="366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57" name="Google Shape;1957;g17ab430885e_1_275"/>
              <p:cNvSpPr/>
              <p:nvPr/>
            </p:nvSpPr>
            <p:spPr>
              <a:xfrm>
                <a:off x="8426" y="3613"/>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58" name="Google Shape;1958;g17ab430885e_1_275"/>
              <p:cNvSpPr/>
              <p:nvPr/>
            </p:nvSpPr>
            <p:spPr>
              <a:xfrm>
                <a:off x="8431" y="3618"/>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59" name="Google Shape;1959;g17ab430885e_1_275"/>
              <p:cNvSpPr/>
              <p:nvPr/>
            </p:nvSpPr>
            <p:spPr>
              <a:xfrm>
                <a:off x="8441" y="3623"/>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0" name="Google Shape;1960;g17ab430885e_1_275"/>
              <p:cNvSpPr/>
              <p:nvPr/>
            </p:nvSpPr>
            <p:spPr>
              <a:xfrm>
                <a:off x="8451" y="3628"/>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1" name="Google Shape;1961;g17ab430885e_1_275"/>
              <p:cNvSpPr/>
              <p:nvPr/>
            </p:nvSpPr>
            <p:spPr>
              <a:xfrm>
                <a:off x="8456" y="363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2" name="Google Shape;1962;g17ab430885e_1_275"/>
              <p:cNvSpPr/>
              <p:nvPr/>
            </p:nvSpPr>
            <p:spPr>
              <a:xfrm>
                <a:off x="8466" y="363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3" name="Google Shape;1963;g17ab430885e_1_275"/>
              <p:cNvSpPr/>
              <p:nvPr/>
            </p:nvSpPr>
            <p:spPr>
              <a:xfrm>
                <a:off x="8476" y="364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4" name="Google Shape;1964;g17ab430885e_1_275"/>
              <p:cNvSpPr/>
              <p:nvPr/>
            </p:nvSpPr>
            <p:spPr>
              <a:xfrm>
                <a:off x="8486" y="3648"/>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5" name="Google Shape;1965;g17ab430885e_1_275"/>
              <p:cNvSpPr/>
              <p:nvPr/>
            </p:nvSpPr>
            <p:spPr>
              <a:xfrm>
                <a:off x="8492" y="365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6" name="Google Shape;1966;g17ab430885e_1_275"/>
              <p:cNvSpPr/>
              <p:nvPr/>
            </p:nvSpPr>
            <p:spPr>
              <a:xfrm>
                <a:off x="8502" y="365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7" name="Google Shape;1967;g17ab430885e_1_275"/>
              <p:cNvSpPr/>
              <p:nvPr/>
            </p:nvSpPr>
            <p:spPr>
              <a:xfrm>
                <a:off x="8512" y="366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8" name="Google Shape;1968;g17ab430885e_1_275"/>
              <p:cNvSpPr/>
              <p:nvPr/>
            </p:nvSpPr>
            <p:spPr>
              <a:xfrm>
                <a:off x="8517" y="366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69" name="Google Shape;1969;g17ab430885e_1_275"/>
              <p:cNvSpPr/>
              <p:nvPr/>
            </p:nvSpPr>
            <p:spPr>
              <a:xfrm>
                <a:off x="8527" y="367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0" name="Google Shape;1970;g17ab430885e_1_275"/>
              <p:cNvSpPr/>
              <p:nvPr/>
            </p:nvSpPr>
            <p:spPr>
              <a:xfrm>
                <a:off x="8537" y="367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1" name="Google Shape;1971;g17ab430885e_1_275"/>
              <p:cNvSpPr/>
              <p:nvPr/>
            </p:nvSpPr>
            <p:spPr>
              <a:xfrm>
                <a:off x="8426" y="362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2" name="Google Shape;1972;g17ab430885e_1_275"/>
              <p:cNvSpPr/>
              <p:nvPr/>
            </p:nvSpPr>
            <p:spPr>
              <a:xfrm>
                <a:off x="8431" y="362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3" name="Google Shape;1973;g17ab430885e_1_275"/>
              <p:cNvSpPr/>
              <p:nvPr/>
            </p:nvSpPr>
            <p:spPr>
              <a:xfrm>
                <a:off x="8441" y="363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4" name="Google Shape;1974;g17ab430885e_1_275"/>
              <p:cNvSpPr/>
              <p:nvPr/>
            </p:nvSpPr>
            <p:spPr>
              <a:xfrm>
                <a:off x="8451" y="363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5" name="Google Shape;1975;g17ab430885e_1_275"/>
              <p:cNvSpPr/>
              <p:nvPr/>
            </p:nvSpPr>
            <p:spPr>
              <a:xfrm>
                <a:off x="8456" y="364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6" name="Google Shape;1976;g17ab430885e_1_275"/>
              <p:cNvSpPr/>
              <p:nvPr/>
            </p:nvSpPr>
            <p:spPr>
              <a:xfrm>
                <a:off x="8466" y="364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7" name="Google Shape;1977;g17ab430885e_1_275"/>
              <p:cNvSpPr/>
              <p:nvPr/>
            </p:nvSpPr>
            <p:spPr>
              <a:xfrm>
                <a:off x="8476" y="365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8" name="Google Shape;1978;g17ab430885e_1_275"/>
              <p:cNvSpPr/>
              <p:nvPr/>
            </p:nvSpPr>
            <p:spPr>
              <a:xfrm>
                <a:off x="8486" y="3658"/>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79" name="Google Shape;1979;g17ab430885e_1_275"/>
              <p:cNvSpPr/>
              <p:nvPr/>
            </p:nvSpPr>
            <p:spPr>
              <a:xfrm>
                <a:off x="8492" y="366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0" name="Google Shape;1980;g17ab430885e_1_275"/>
              <p:cNvSpPr/>
              <p:nvPr/>
            </p:nvSpPr>
            <p:spPr>
              <a:xfrm>
                <a:off x="8502" y="366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1" name="Google Shape;1981;g17ab430885e_1_275"/>
              <p:cNvSpPr/>
              <p:nvPr/>
            </p:nvSpPr>
            <p:spPr>
              <a:xfrm>
                <a:off x="8512" y="367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2" name="Google Shape;1982;g17ab430885e_1_275"/>
              <p:cNvSpPr/>
              <p:nvPr/>
            </p:nvSpPr>
            <p:spPr>
              <a:xfrm>
                <a:off x="8517" y="367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3" name="Google Shape;1983;g17ab430885e_1_275"/>
              <p:cNvSpPr/>
              <p:nvPr/>
            </p:nvSpPr>
            <p:spPr>
              <a:xfrm>
                <a:off x="8527" y="368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4" name="Google Shape;1984;g17ab430885e_1_275"/>
              <p:cNvSpPr/>
              <p:nvPr/>
            </p:nvSpPr>
            <p:spPr>
              <a:xfrm>
                <a:off x="8537" y="368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5" name="Google Shape;1985;g17ab430885e_1_275"/>
              <p:cNvSpPr/>
              <p:nvPr/>
            </p:nvSpPr>
            <p:spPr>
              <a:xfrm>
                <a:off x="8426" y="363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6" name="Google Shape;1986;g17ab430885e_1_275"/>
              <p:cNvSpPr/>
              <p:nvPr/>
            </p:nvSpPr>
            <p:spPr>
              <a:xfrm>
                <a:off x="8431" y="363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7" name="Google Shape;1987;g17ab430885e_1_275"/>
              <p:cNvSpPr/>
              <p:nvPr/>
            </p:nvSpPr>
            <p:spPr>
              <a:xfrm>
                <a:off x="8441" y="364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8" name="Google Shape;1988;g17ab430885e_1_275"/>
              <p:cNvSpPr/>
              <p:nvPr/>
            </p:nvSpPr>
            <p:spPr>
              <a:xfrm>
                <a:off x="8451" y="364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89" name="Google Shape;1989;g17ab430885e_1_275"/>
              <p:cNvSpPr/>
              <p:nvPr/>
            </p:nvSpPr>
            <p:spPr>
              <a:xfrm>
                <a:off x="8456" y="365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0" name="Google Shape;1990;g17ab430885e_1_275"/>
              <p:cNvSpPr/>
              <p:nvPr/>
            </p:nvSpPr>
            <p:spPr>
              <a:xfrm>
                <a:off x="8466" y="365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1" name="Google Shape;1991;g17ab430885e_1_275"/>
              <p:cNvSpPr/>
              <p:nvPr/>
            </p:nvSpPr>
            <p:spPr>
              <a:xfrm>
                <a:off x="8476" y="366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2" name="Google Shape;1992;g17ab430885e_1_275"/>
              <p:cNvSpPr/>
              <p:nvPr/>
            </p:nvSpPr>
            <p:spPr>
              <a:xfrm>
                <a:off x="8486" y="3668"/>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3" name="Google Shape;1993;g17ab430885e_1_275"/>
              <p:cNvSpPr/>
              <p:nvPr/>
            </p:nvSpPr>
            <p:spPr>
              <a:xfrm>
                <a:off x="8492" y="367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4" name="Google Shape;1994;g17ab430885e_1_275"/>
              <p:cNvSpPr/>
              <p:nvPr/>
            </p:nvSpPr>
            <p:spPr>
              <a:xfrm>
                <a:off x="8502" y="367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5" name="Google Shape;1995;g17ab430885e_1_275"/>
              <p:cNvSpPr/>
              <p:nvPr/>
            </p:nvSpPr>
            <p:spPr>
              <a:xfrm>
                <a:off x="8512" y="368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6" name="Google Shape;1996;g17ab430885e_1_275"/>
              <p:cNvSpPr/>
              <p:nvPr/>
            </p:nvSpPr>
            <p:spPr>
              <a:xfrm>
                <a:off x="8517" y="368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7" name="Google Shape;1997;g17ab430885e_1_275"/>
              <p:cNvSpPr/>
              <p:nvPr/>
            </p:nvSpPr>
            <p:spPr>
              <a:xfrm>
                <a:off x="8527" y="369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8" name="Google Shape;1998;g17ab430885e_1_275"/>
              <p:cNvSpPr/>
              <p:nvPr/>
            </p:nvSpPr>
            <p:spPr>
              <a:xfrm>
                <a:off x="8537" y="369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1999" name="Google Shape;1999;g17ab430885e_1_275"/>
              <p:cNvSpPr/>
              <p:nvPr/>
            </p:nvSpPr>
            <p:spPr>
              <a:xfrm>
                <a:off x="8426" y="364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0" name="Google Shape;2000;g17ab430885e_1_275"/>
              <p:cNvSpPr/>
              <p:nvPr/>
            </p:nvSpPr>
            <p:spPr>
              <a:xfrm>
                <a:off x="8431" y="364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1" name="Google Shape;2001;g17ab430885e_1_275"/>
              <p:cNvSpPr/>
              <p:nvPr/>
            </p:nvSpPr>
            <p:spPr>
              <a:xfrm>
                <a:off x="8441" y="365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2" name="Google Shape;2002;g17ab430885e_1_275"/>
              <p:cNvSpPr/>
              <p:nvPr/>
            </p:nvSpPr>
            <p:spPr>
              <a:xfrm>
                <a:off x="8451" y="365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3" name="Google Shape;2003;g17ab430885e_1_275"/>
              <p:cNvSpPr/>
              <p:nvPr/>
            </p:nvSpPr>
            <p:spPr>
              <a:xfrm>
                <a:off x="8456" y="366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4" name="Google Shape;2004;g17ab430885e_1_275"/>
              <p:cNvSpPr/>
              <p:nvPr/>
            </p:nvSpPr>
            <p:spPr>
              <a:xfrm>
                <a:off x="8466" y="366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5" name="Google Shape;2005;g17ab430885e_1_275"/>
              <p:cNvSpPr/>
              <p:nvPr/>
            </p:nvSpPr>
            <p:spPr>
              <a:xfrm>
                <a:off x="8476" y="367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6" name="Google Shape;2006;g17ab430885e_1_275"/>
              <p:cNvSpPr/>
              <p:nvPr/>
            </p:nvSpPr>
            <p:spPr>
              <a:xfrm>
                <a:off x="8486" y="3678"/>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7" name="Google Shape;2007;g17ab430885e_1_275"/>
              <p:cNvSpPr/>
              <p:nvPr/>
            </p:nvSpPr>
            <p:spPr>
              <a:xfrm>
                <a:off x="8492" y="368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8" name="Google Shape;2008;g17ab430885e_1_275"/>
              <p:cNvSpPr/>
              <p:nvPr/>
            </p:nvSpPr>
            <p:spPr>
              <a:xfrm>
                <a:off x="8502" y="368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09" name="Google Shape;2009;g17ab430885e_1_275"/>
              <p:cNvSpPr/>
              <p:nvPr/>
            </p:nvSpPr>
            <p:spPr>
              <a:xfrm>
                <a:off x="8512" y="369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0" name="Google Shape;2010;g17ab430885e_1_275"/>
              <p:cNvSpPr/>
              <p:nvPr/>
            </p:nvSpPr>
            <p:spPr>
              <a:xfrm>
                <a:off x="8517" y="369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1" name="Google Shape;2011;g17ab430885e_1_275"/>
              <p:cNvSpPr/>
              <p:nvPr/>
            </p:nvSpPr>
            <p:spPr>
              <a:xfrm>
                <a:off x="8527" y="370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2" name="Google Shape;2012;g17ab430885e_1_275"/>
              <p:cNvSpPr/>
              <p:nvPr/>
            </p:nvSpPr>
            <p:spPr>
              <a:xfrm>
                <a:off x="8537" y="370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3" name="Google Shape;2013;g17ab430885e_1_275"/>
              <p:cNvSpPr/>
              <p:nvPr/>
            </p:nvSpPr>
            <p:spPr>
              <a:xfrm>
                <a:off x="8426" y="3653"/>
                <a:ext cx="5" cy="20"/>
              </a:xfrm>
              <a:custGeom>
                <a:avLst/>
                <a:gdLst/>
                <a:ahLst/>
                <a:cxnLst/>
                <a:rect l="l" t="t" r="r" b="b"/>
                <a:pathLst>
                  <a:path w="5" h="20" extrusionOk="0">
                    <a:moveTo>
                      <a:pt x="5" y="20"/>
                    </a:moveTo>
                    <a:lnTo>
                      <a:pt x="0" y="15"/>
                    </a:lnTo>
                    <a:lnTo>
                      <a:pt x="0" y="0"/>
                    </a:lnTo>
                    <a:lnTo>
                      <a:pt x="5" y="5"/>
                    </a:lnTo>
                    <a:lnTo>
                      <a:pt x="5" y="20"/>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4" name="Google Shape;2014;g17ab430885e_1_275"/>
              <p:cNvSpPr/>
              <p:nvPr/>
            </p:nvSpPr>
            <p:spPr>
              <a:xfrm>
                <a:off x="8431" y="3658"/>
                <a:ext cx="10" cy="20"/>
              </a:xfrm>
              <a:custGeom>
                <a:avLst/>
                <a:gdLst/>
                <a:ahLst/>
                <a:cxnLst/>
                <a:rect l="l" t="t" r="r" b="b"/>
                <a:pathLst>
                  <a:path w="10" h="20" extrusionOk="0">
                    <a:moveTo>
                      <a:pt x="10" y="20"/>
                    </a:moveTo>
                    <a:lnTo>
                      <a:pt x="0" y="15"/>
                    </a:lnTo>
                    <a:lnTo>
                      <a:pt x="0" y="0"/>
                    </a:lnTo>
                    <a:lnTo>
                      <a:pt x="10" y="5"/>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5" name="Google Shape;2015;g17ab430885e_1_275"/>
              <p:cNvSpPr/>
              <p:nvPr/>
            </p:nvSpPr>
            <p:spPr>
              <a:xfrm>
                <a:off x="8456" y="3678"/>
                <a:ext cx="81" cy="55"/>
              </a:xfrm>
              <a:custGeom>
                <a:avLst/>
                <a:gdLst/>
                <a:ahLst/>
                <a:cxnLst/>
                <a:rect l="l" t="t" r="r" b="b"/>
                <a:pathLst>
                  <a:path w="16" h="11" extrusionOk="0">
                    <a:moveTo>
                      <a:pt x="16" y="10"/>
                    </a:moveTo>
                    <a:cubicBezTo>
                      <a:pt x="16" y="10"/>
                      <a:pt x="15" y="11"/>
                      <a:pt x="15" y="10"/>
                    </a:cubicBezTo>
                    <a:cubicBezTo>
                      <a:pt x="0" y="2"/>
                      <a:pt x="0" y="2"/>
                      <a:pt x="0" y="2"/>
                    </a:cubicBezTo>
                    <a:cubicBezTo>
                      <a:pt x="0" y="2"/>
                      <a:pt x="0" y="1"/>
                      <a:pt x="0" y="1"/>
                    </a:cubicBezTo>
                    <a:cubicBezTo>
                      <a:pt x="0" y="0"/>
                      <a:pt x="0" y="0"/>
                      <a:pt x="0" y="0"/>
                    </a:cubicBezTo>
                    <a:cubicBezTo>
                      <a:pt x="15" y="9"/>
                      <a:pt x="15" y="9"/>
                      <a:pt x="15" y="9"/>
                    </a:cubicBezTo>
                    <a:cubicBezTo>
                      <a:pt x="15" y="9"/>
                      <a:pt x="16" y="9"/>
                      <a:pt x="16"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6" name="Google Shape;2016;g17ab430885e_1_275"/>
              <p:cNvSpPr/>
              <p:nvPr/>
            </p:nvSpPr>
            <p:spPr>
              <a:xfrm>
                <a:off x="8139" y="3361"/>
                <a:ext cx="40" cy="156"/>
              </a:xfrm>
              <a:custGeom>
                <a:avLst/>
                <a:gdLst/>
                <a:ahLst/>
                <a:cxnLst/>
                <a:rect l="l" t="t" r="r" b="b"/>
                <a:pathLst>
                  <a:path w="40" h="156" extrusionOk="0">
                    <a:moveTo>
                      <a:pt x="40" y="156"/>
                    </a:moveTo>
                    <a:lnTo>
                      <a:pt x="0" y="136"/>
                    </a:lnTo>
                    <a:lnTo>
                      <a:pt x="0" y="0"/>
                    </a:lnTo>
                    <a:lnTo>
                      <a:pt x="40" y="20"/>
                    </a:lnTo>
                    <a:lnTo>
                      <a:pt x="40" y="15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7" name="Google Shape;2017;g17ab430885e_1_275"/>
              <p:cNvSpPr/>
              <p:nvPr/>
            </p:nvSpPr>
            <p:spPr>
              <a:xfrm>
                <a:off x="8149" y="3371"/>
                <a:ext cx="25" cy="136"/>
              </a:xfrm>
              <a:custGeom>
                <a:avLst/>
                <a:gdLst/>
                <a:ahLst/>
                <a:cxnLst/>
                <a:rect l="l" t="t" r="r" b="b"/>
                <a:pathLst>
                  <a:path w="25" h="136" extrusionOk="0">
                    <a:moveTo>
                      <a:pt x="0" y="121"/>
                    </a:moveTo>
                    <a:lnTo>
                      <a:pt x="0" y="0"/>
                    </a:lnTo>
                    <a:lnTo>
                      <a:pt x="25" y="15"/>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8" name="Google Shape;2018;g17ab430885e_1_275"/>
              <p:cNvSpPr/>
              <p:nvPr/>
            </p:nvSpPr>
            <p:spPr>
              <a:xfrm>
                <a:off x="8154" y="3422"/>
                <a:ext cx="15" cy="75"/>
              </a:xfrm>
              <a:custGeom>
                <a:avLst/>
                <a:gdLst/>
                <a:ahLst/>
                <a:cxnLst/>
                <a:rect l="l" t="t" r="r" b="b"/>
                <a:pathLst>
                  <a:path w="3" h="15" extrusionOk="0">
                    <a:moveTo>
                      <a:pt x="3" y="14"/>
                    </a:moveTo>
                    <a:cubicBezTo>
                      <a:pt x="3" y="15"/>
                      <a:pt x="2" y="15"/>
                      <a:pt x="1" y="15"/>
                    </a:cubicBezTo>
                    <a:cubicBezTo>
                      <a:pt x="0" y="14"/>
                      <a:pt x="0" y="13"/>
                      <a:pt x="0" y="12"/>
                    </a:cubicBezTo>
                    <a:cubicBezTo>
                      <a:pt x="0" y="1"/>
                      <a:pt x="0" y="1"/>
                      <a:pt x="0" y="1"/>
                    </a:cubicBezTo>
                    <a:cubicBezTo>
                      <a:pt x="0" y="0"/>
                      <a:pt x="0" y="0"/>
                      <a:pt x="1" y="0"/>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19" name="Google Shape;2019;g17ab430885e_1_275"/>
              <p:cNvSpPr/>
              <p:nvPr/>
            </p:nvSpPr>
            <p:spPr>
              <a:xfrm>
                <a:off x="8154" y="3401"/>
                <a:ext cx="15" cy="15"/>
              </a:xfrm>
              <a:custGeom>
                <a:avLst/>
                <a:gdLst/>
                <a:ahLst/>
                <a:cxnLst/>
                <a:rect l="l" t="t" r="r" b="b"/>
                <a:pathLst>
                  <a:path w="3" h="3" extrusionOk="0">
                    <a:moveTo>
                      <a:pt x="3" y="3"/>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0" name="Google Shape;2020;g17ab430885e_1_275"/>
              <p:cNvSpPr/>
              <p:nvPr/>
            </p:nvSpPr>
            <p:spPr>
              <a:xfrm>
                <a:off x="8154" y="3386"/>
                <a:ext cx="15" cy="15"/>
              </a:xfrm>
              <a:custGeom>
                <a:avLst/>
                <a:gdLst/>
                <a:ahLst/>
                <a:cxnLst/>
                <a:rect l="l" t="t" r="r" b="b"/>
                <a:pathLst>
                  <a:path w="3" h="3" extrusionOk="0">
                    <a:moveTo>
                      <a:pt x="3" y="3"/>
                    </a:moveTo>
                    <a:cubicBezTo>
                      <a:pt x="3" y="3"/>
                      <a:pt x="2" y="3"/>
                      <a:pt x="2" y="3"/>
                    </a:cubicBezTo>
                    <a:cubicBezTo>
                      <a:pt x="0" y="2"/>
                      <a:pt x="0" y="2"/>
                      <a:pt x="0" y="2"/>
                    </a:cubicBezTo>
                    <a:cubicBezTo>
                      <a:pt x="0" y="2"/>
                      <a:pt x="0" y="1"/>
                      <a:pt x="0" y="1"/>
                    </a:cubicBezTo>
                    <a:cubicBezTo>
                      <a:pt x="0" y="0"/>
                      <a:pt x="0" y="0"/>
                      <a:pt x="0" y="1"/>
                    </a:cubicBezTo>
                    <a:cubicBezTo>
                      <a:pt x="2" y="1"/>
                      <a:pt x="2" y="1"/>
                      <a:pt x="2" y="1"/>
                    </a:cubicBezTo>
                    <a:cubicBezTo>
                      <a:pt x="2"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1" name="Google Shape;2021;g17ab430885e_1_275"/>
              <p:cNvSpPr/>
              <p:nvPr/>
            </p:nvSpPr>
            <p:spPr>
              <a:xfrm>
                <a:off x="8154" y="3376"/>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2" name="Google Shape;2022;g17ab430885e_1_275"/>
              <p:cNvSpPr/>
              <p:nvPr/>
            </p:nvSpPr>
            <p:spPr>
              <a:xfrm>
                <a:off x="8159" y="3381"/>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3" name="Google Shape;2023;g17ab430885e_1_275"/>
              <p:cNvSpPr/>
              <p:nvPr/>
            </p:nvSpPr>
            <p:spPr>
              <a:xfrm>
                <a:off x="8164" y="3381"/>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4" name="Google Shape;2024;g17ab430885e_1_275"/>
              <p:cNvSpPr/>
              <p:nvPr/>
            </p:nvSpPr>
            <p:spPr>
              <a:xfrm>
                <a:off x="8179" y="3381"/>
                <a:ext cx="41" cy="161"/>
              </a:xfrm>
              <a:custGeom>
                <a:avLst/>
                <a:gdLst/>
                <a:ahLst/>
                <a:cxnLst/>
                <a:rect l="l" t="t" r="r" b="b"/>
                <a:pathLst>
                  <a:path w="41" h="161" extrusionOk="0">
                    <a:moveTo>
                      <a:pt x="41" y="161"/>
                    </a:moveTo>
                    <a:lnTo>
                      <a:pt x="0" y="136"/>
                    </a:lnTo>
                    <a:lnTo>
                      <a:pt x="0" y="0"/>
                    </a:lnTo>
                    <a:lnTo>
                      <a:pt x="41" y="20"/>
                    </a:lnTo>
                    <a:lnTo>
                      <a:pt x="41"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5" name="Google Shape;2025;g17ab430885e_1_275"/>
              <p:cNvSpPr/>
              <p:nvPr/>
            </p:nvSpPr>
            <p:spPr>
              <a:xfrm>
                <a:off x="8184" y="3391"/>
                <a:ext cx="26" cy="136"/>
              </a:xfrm>
              <a:custGeom>
                <a:avLst/>
                <a:gdLst/>
                <a:ahLst/>
                <a:cxnLst/>
                <a:rect l="l" t="t" r="r" b="b"/>
                <a:pathLst>
                  <a:path w="26" h="136" extrusionOk="0">
                    <a:moveTo>
                      <a:pt x="0" y="126"/>
                    </a:moveTo>
                    <a:lnTo>
                      <a:pt x="0" y="0"/>
                    </a:lnTo>
                    <a:lnTo>
                      <a:pt x="26" y="15"/>
                    </a:lnTo>
                    <a:lnTo>
                      <a:pt x="26" y="136"/>
                    </a:lnTo>
                    <a:lnTo>
                      <a:pt x="0"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6" name="Google Shape;2026;g17ab430885e_1_275"/>
              <p:cNvSpPr/>
              <p:nvPr/>
            </p:nvSpPr>
            <p:spPr>
              <a:xfrm>
                <a:off x="8189" y="3442"/>
                <a:ext cx="16" cy="75"/>
              </a:xfrm>
              <a:custGeom>
                <a:avLst/>
                <a:gdLst/>
                <a:ahLst/>
                <a:cxnLst/>
                <a:rect l="l" t="t" r="r" b="b"/>
                <a:pathLst>
                  <a:path w="3" h="15" extrusionOk="0">
                    <a:moveTo>
                      <a:pt x="3" y="14"/>
                    </a:moveTo>
                    <a:cubicBezTo>
                      <a:pt x="3" y="15"/>
                      <a:pt x="3" y="15"/>
                      <a:pt x="2" y="15"/>
                    </a:cubicBezTo>
                    <a:cubicBezTo>
                      <a:pt x="1" y="15"/>
                      <a:pt x="0" y="14"/>
                      <a:pt x="0" y="13"/>
                    </a:cubicBezTo>
                    <a:cubicBezTo>
                      <a:pt x="0" y="2"/>
                      <a:pt x="0" y="2"/>
                      <a:pt x="0" y="2"/>
                    </a:cubicBezTo>
                    <a:cubicBezTo>
                      <a:pt x="0" y="1"/>
                      <a:pt x="1" y="0"/>
                      <a:pt x="2" y="1"/>
                    </a:cubicBezTo>
                    <a:cubicBezTo>
                      <a:pt x="3"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7" name="Google Shape;2027;g17ab430885e_1_275"/>
              <p:cNvSpPr/>
              <p:nvPr/>
            </p:nvSpPr>
            <p:spPr>
              <a:xfrm>
                <a:off x="8189" y="3427"/>
                <a:ext cx="16" cy="15"/>
              </a:xfrm>
              <a:custGeom>
                <a:avLst/>
                <a:gdLst/>
                <a:ahLst/>
                <a:cxnLst/>
                <a:rect l="l" t="t" r="r" b="b"/>
                <a:pathLst>
                  <a:path w="3" h="3" extrusionOk="0">
                    <a:moveTo>
                      <a:pt x="3" y="2"/>
                    </a:moveTo>
                    <a:cubicBezTo>
                      <a:pt x="3" y="2"/>
                      <a:pt x="3" y="3"/>
                      <a:pt x="3" y="2"/>
                    </a:cubicBezTo>
                    <a:cubicBezTo>
                      <a:pt x="1" y="1"/>
                      <a:pt x="1" y="1"/>
                      <a:pt x="1" y="1"/>
                    </a:cubicBezTo>
                    <a:cubicBezTo>
                      <a:pt x="1" y="1"/>
                      <a:pt x="0" y="1"/>
                      <a:pt x="0" y="0"/>
                    </a:cubicBezTo>
                    <a:cubicBezTo>
                      <a:pt x="0" y="0"/>
                      <a:pt x="1" y="0"/>
                      <a:pt x="1" y="0"/>
                    </a:cubicBezTo>
                    <a:cubicBezTo>
                      <a:pt x="3" y="1"/>
                      <a:pt x="3" y="1"/>
                      <a:pt x="3"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8" name="Google Shape;2028;g17ab430885e_1_275"/>
              <p:cNvSpPr/>
              <p:nvPr/>
            </p:nvSpPr>
            <p:spPr>
              <a:xfrm>
                <a:off x="8189" y="3411"/>
                <a:ext cx="16" cy="16"/>
              </a:xfrm>
              <a:custGeom>
                <a:avLst/>
                <a:gdLst/>
                <a:ahLst/>
                <a:cxnLst/>
                <a:rect l="l" t="t" r="r" b="b"/>
                <a:pathLst>
                  <a:path w="3" h="3" extrusionOk="0">
                    <a:moveTo>
                      <a:pt x="3" y="2"/>
                    </a:moveTo>
                    <a:cubicBezTo>
                      <a:pt x="3" y="3"/>
                      <a:pt x="3" y="3"/>
                      <a:pt x="3" y="3"/>
                    </a:cubicBezTo>
                    <a:cubicBezTo>
                      <a:pt x="1" y="2"/>
                      <a:pt x="1" y="2"/>
                      <a:pt x="1" y="2"/>
                    </a:cubicBezTo>
                    <a:cubicBezTo>
                      <a:pt x="1" y="1"/>
                      <a:pt x="0" y="1"/>
                      <a:pt x="0" y="0"/>
                    </a:cubicBezTo>
                    <a:cubicBezTo>
                      <a:pt x="0" y="0"/>
                      <a:pt x="1" y="0"/>
                      <a:pt x="1" y="0"/>
                    </a:cubicBezTo>
                    <a:cubicBezTo>
                      <a:pt x="3" y="1"/>
                      <a:pt x="3" y="1"/>
                      <a:pt x="3"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29" name="Google Shape;2029;g17ab430885e_1_275"/>
              <p:cNvSpPr/>
              <p:nvPr/>
            </p:nvSpPr>
            <p:spPr>
              <a:xfrm>
                <a:off x="8189" y="3396"/>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0" name="Google Shape;2030;g17ab430885e_1_275"/>
              <p:cNvSpPr/>
              <p:nvPr/>
            </p:nvSpPr>
            <p:spPr>
              <a:xfrm>
                <a:off x="8199" y="3401"/>
                <a:ext cx="0" cy="10"/>
              </a:xfrm>
              <a:custGeom>
                <a:avLst/>
                <a:gdLst/>
                <a:ahLst/>
                <a:cxnLst/>
                <a:rect l="l" t="t" r="r" b="b"/>
                <a:pathLst>
                  <a:path w="120000" h="10" extrusionOk="0">
                    <a:moveTo>
                      <a:pt x="0" y="10"/>
                    </a:moveTo>
                    <a:lnTo>
                      <a:pt x="0" y="5"/>
                    </a:lnTo>
                    <a:lnTo>
                      <a:pt x="0" y="0"/>
                    </a:lnTo>
                    <a:lnTo>
                      <a:pt x="0" y="0"/>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1" name="Google Shape;2031;g17ab430885e_1_275"/>
              <p:cNvSpPr/>
              <p:nvPr/>
            </p:nvSpPr>
            <p:spPr>
              <a:xfrm>
                <a:off x="8205" y="3406"/>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2" name="Google Shape;2032;g17ab430885e_1_275"/>
              <p:cNvSpPr/>
              <p:nvPr/>
            </p:nvSpPr>
            <p:spPr>
              <a:xfrm>
                <a:off x="8220" y="3401"/>
                <a:ext cx="35" cy="161"/>
              </a:xfrm>
              <a:custGeom>
                <a:avLst/>
                <a:gdLst/>
                <a:ahLst/>
                <a:cxnLst/>
                <a:rect l="l" t="t" r="r" b="b"/>
                <a:pathLst>
                  <a:path w="35" h="161" extrusionOk="0">
                    <a:moveTo>
                      <a:pt x="35" y="161"/>
                    </a:moveTo>
                    <a:lnTo>
                      <a:pt x="0" y="141"/>
                    </a:lnTo>
                    <a:lnTo>
                      <a:pt x="0" y="0"/>
                    </a:lnTo>
                    <a:lnTo>
                      <a:pt x="35" y="26"/>
                    </a:lnTo>
                    <a:lnTo>
                      <a:pt x="35"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3" name="Google Shape;2033;g17ab430885e_1_275"/>
              <p:cNvSpPr/>
              <p:nvPr/>
            </p:nvSpPr>
            <p:spPr>
              <a:xfrm>
                <a:off x="8225" y="3416"/>
                <a:ext cx="25" cy="136"/>
              </a:xfrm>
              <a:custGeom>
                <a:avLst/>
                <a:gdLst/>
                <a:ahLst/>
                <a:cxnLst/>
                <a:rect l="l" t="t" r="r" b="b"/>
                <a:pathLst>
                  <a:path w="25" h="136" extrusionOk="0">
                    <a:moveTo>
                      <a:pt x="0" y="121"/>
                    </a:moveTo>
                    <a:lnTo>
                      <a:pt x="0" y="0"/>
                    </a:lnTo>
                    <a:lnTo>
                      <a:pt x="25" y="16"/>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4" name="Google Shape;2034;g17ab430885e_1_275"/>
              <p:cNvSpPr/>
              <p:nvPr/>
            </p:nvSpPr>
            <p:spPr>
              <a:xfrm>
                <a:off x="8230" y="3467"/>
                <a:ext cx="15" cy="75"/>
              </a:xfrm>
              <a:custGeom>
                <a:avLst/>
                <a:gdLst/>
                <a:ahLst/>
                <a:cxnLst/>
                <a:rect l="l" t="t" r="r" b="b"/>
                <a:pathLst>
                  <a:path w="3" h="15" extrusionOk="0">
                    <a:moveTo>
                      <a:pt x="3" y="14"/>
                    </a:moveTo>
                    <a:cubicBezTo>
                      <a:pt x="3" y="15"/>
                      <a:pt x="2" y="15"/>
                      <a:pt x="1" y="14"/>
                    </a:cubicBezTo>
                    <a:cubicBezTo>
                      <a:pt x="1" y="14"/>
                      <a:pt x="0" y="13"/>
                      <a:pt x="0" y="12"/>
                    </a:cubicBezTo>
                    <a:cubicBezTo>
                      <a:pt x="0" y="1"/>
                      <a:pt x="0" y="1"/>
                      <a:pt x="0" y="1"/>
                    </a:cubicBezTo>
                    <a:cubicBezTo>
                      <a:pt x="0" y="0"/>
                      <a:pt x="1" y="0"/>
                      <a:pt x="1" y="0"/>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5" name="Google Shape;2035;g17ab430885e_1_275"/>
              <p:cNvSpPr/>
              <p:nvPr/>
            </p:nvSpPr>
            <p:spPr>
              <a:xfrm>
                <a:off x="8230" y="3447"/>
                <a:ext cx="15" cy="15"/>
              </a:xfrm>
              <a:custGeom>
                <a:avLst/>
                <a:gdLst/>
                <a:ahLst/>
                <a:cxnLst/>
                <a:rect l="l" t="t" r="r" b="b"/>
                <a:pathLst>
                  <a:path w="3" h="3" extrusionOk="0">
                    <a:moveTo>
                      <a:pt x="3" y="2"/>
                    </a:moveTo>
                    <a:cubicBezTo>
                      <a:pt x="3" y="3"/>
                      <a:pt x="3" y="3"/>
                      <a:pt x="2" y="3"/>
                    </a:cubicBezTo>
                    <a:cubicBezTo>
                      <a:pt x="1" y="2"/>
                      <a:pt x="1" y="2"/>
                      <a:pt x="1" y="2"/>
                    </a:cubicBezTo>
                    <a:cubicBezTo>
                      <a:pt x="0" y="2"/>
                      <a:pt x="0" y="1"/>
                      <a:pt x="0" y="1"/>
                    </a:cubicBezTo>
                    <a:cubicBezTo>
                      <a:pt x="0" y="0"/>
                      <a:pt x="0" y="0"/>
                      <a:pt x="1" y="0"/>
                    </a:cubicBezTo>
                    <a:cubicBezTo>
                      <a:pt x="2" y="1"/>
                      <a:pt x="2" y="1"/>
                      <a:pt x="2"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6" name="Google Shape;2036;g17ab430885e_1_275"/>
              <p:cNvSpPr/>
              <p:nvPr/>
            </p:nvSpPr>
            <p:spPr>
              <a:xfrm>
                <a:off x="8230" y="3432"/>
                <a:ext cx="15" cy="15"/>
              </a:xfrm>
              <a:custGeom>
                <a:avLst/>
                <a:gdLst/>
                <a:ahLst/>
                <a:cxnLst/>
                <a:rect l="l" t="t" r="r" b="b"/>
                <a:pathLst>
                  <a:path w="3" h="3" extrusionOk="0">
                    <a:moveTo>
                      <a:pt x="3" y="3"/>
                    </a:moveTo>
                    <a:cubicBezTo>
                      <a:pt x="3" y="3"/>
                      <a:pt x="3" y="3"/>
                      <a:pt x="2" y="3"/>
                    </a:cubicBezTo>
                    <a:cubicBezTo>
                      <a:pt x="1" y="2"/>
                      <a:pt x="1" y="2"/>
                      <a:pt x="1" y="2"/>
                    </a:cubicBezTo>
                    <a:cubicBezTo>
                      <a:pt x="0" y="2"/>
                      <a:pt x="0" y="1"/>
                      <a:pt x="0" y="1"/>
                    </a:cubicBezTo>
                    <a:cubicBezTo>
                      <a:pt x="0" y="0"/>
                      <a:pt x="0" y="0"/>
                      <a:pt x="1" y="0"/>
                    </a:cubicBezTo>
                    <a:cubicBezTo>
                      <a:pt x="2" y="1"/>
                      <a:pt x="2" y="1"/>
                      <a:pt x="2" y="1"/>
                    </a:cubicBezTo>
                    <a:cubicBezTo>
                      <a:pt x="3"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7" name="Google Shape;2037;g17ab430885e_1_275"/>
              <p:cNvSpPr/>
              <p:nvPr/>
            </p:nvSpPr>
            <p:spPr>
              <a:xfrm>
                <a:off x="8230" y="3422"/>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8" name="Google Shape;2038;g17ab430885e_1_275"/>
              <p:cNvSpPr/>
              <p:nvPr/>
            </p:nvSpPr>
            <p:spPr>
              <a:xfrm>
                <a:off x="8235" y="3427"/>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39" name="Google Shape;2039;g17ab430885e_1_275"/>
              <p:cNvSpPr/>
              <p:nvPr/>
            </p:nvSpPr>
            <p:spPr>
              <a:xfrm>
                <a:off x="8240" y="3427"/>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0" name="Google Shape;2040;g17ab430885e_1_275"/>
              <p:cNvSpPr/>
              <p:nvPr/>
            </p:nvSpPr>
            <p:spPr>
              <a:xfrm>
                <a:off x="8255" y="3427"/>
                <a:ext cx="40" cy="160"/>
              </a:xfrm>
              <a:custGeom>
                <a:avLst/>
                <a:gdLst/>
                <a:ahLst/>
                <a:cxnLst/>
                <a:rect l="l" t="t" r="r" b="b"/>
                <a:pathLst>
                  <a:path w="40" h="160" extrusionOk="0">
                    <a:moveTo>
                      <a:pt x="40" y="160"/>
                    </a:moveTo>
                    <a:lnTo>
                      <a:pt x="0" y="135"/>
                    </a:lnTo>
                    <a:lnTo>
                      <a:pt x="0" y="0"/>
                    </a:lnTo>
                    <a:lnTo>
                      <a:pt x="40" y="20"/>
                    </a:lnTo>
                    <a:lnTo>
                      <a:pt x="40" y="16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1" name="Google Shape;2041;g17ab430885e_1_275"/>
              <p:cNvSpPr/>
              <p:nvPr/>
            </p:nvSpPr>
            <p:spPr>
              <a:xfrm>
                <a:off x="8265" y="3437"/>
                <a:ext cx="25" cy="135"/>
              </a:xfrm>
              <a:custGeom>
                <a:avLst/>
                <a:gdLst/>
                <a:ahLst/>
                <a:cxnLst/>
                <a:rect l="l" t="t" r="r" b="b"/>
                <a:pathLst>
                  <a:path w="25" h="135" extrusionOk="0">
                    <a:moveTo>
                      <a:pt x="0" y="120"/>
                    </a:moveTo>
                    <a:lnTo>
                      <a:pt x="0" y="0"/>
                    </a:lnTo>
                    <a:lnTo>
                      <a:pt x="25" y="15"/>
                    </a:lnTo>
                    <a:lnTo>
                      <a:pt x="25" y="135"/>
                    </a:lnTo>
                    <a:lnTo>
                      <a:pt x="0" y="1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2" name="Google Shape;2042;g17ab430885e_1_275"/>
              <p:cNvSpPr/>
              <p:nvPr/>
            </p:nvSpPr>
            <p:spPr>
              <a:xfrm>
                <a:off x="8270" y="3487"/>
                <a:ext cx="10" cy="75"/>
              </a:xfrm>
              <a:custGeom>
                <a:avLst/>
                <a:gdLst/>
                <a:ahLst/>
                <a:cxnLst/>
                <a:rect l="l" t="t" r="r" b="b"/>
                <a:pathLst>
                  <a:path w="2" h="15" extrusionOk="0">
                    <a:moveTo>
                      <a:pt x="2" y="14"/>
                    </a:moveTo>
                    <a:cubicBezTo>
                      <a:pt x="2" y="15"/>
                      <a:pt x="2" y="15"/>
                      <a:pt x="1" y="15"/>
                    </a:cubicBezTo>
                    <a:cubicBezTo>
                      <a:pt x="0" y="14"/>
                      <a:pt x="0" y="13"/>
                      <a:pt x="0" y="13"/>
                    </a:cubicBezTo>
                    <a:cubicBezTo>
                      <a:pt x="0" y="1"/>
                      <a:pt x="0" y="1"/>
                      <a:pt x="0" y="1"/>
                    </a:cubicBezTo>
                    <a:cubicBezTo>
                      <a:pt x="0" y="1"/>
                      <a:pt x="0" y="0"/>
                      <a:pt x="1" y="1"/>
                    </a:cubicBezTo>
                    <a:cubicBezTo>
                      <a:pt x="2" y="1"/>
                      <a:pt x="2" y="2"/>
                      <a:pt x="2" y="3"/>
                    </a:cubicBezTo>
                    <a:lnTo>
                      <a:pt x="2"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3" name="Google Shape;2043;g17ab430885e_1_275"/>
              <p:cNvSpPr/>
              <p:nvPr/>
            </p:nvSpPr>
            <p:spPr>
              <a:xfrm>
                <a:off x="8270" y="3467"/>
                <a:ext cx="15" cy="15"/>
              </a:xfrm>
              <a:custGeom>
                <a:avLst/>
                <a:gdLst/>
                <a:ahLst/>
                <a:cxnLst/>
                <a:rect l="l" t="t" r="r" b="b"/>
                <a:pathLst>
                  <a:path w="3" h="3" extrusionOk="0">
                    <a:moveTo>
                      <a:pt x="3" y="3"/>
                    </a:moveTo>
                    <a:cubicBezTo>
                      <a:pt x="3" y="3"/>
                      <a:pt x="2" y="3"/>
                      <a:pt x="2" y="3"/>
                    </a:cubicBezTo>
                    <a:cubicBezTo>
                      <a:pt x="0" y="2"/>
                      <a:pt x="0" y="2"/>
                      <a:pt x="0" y="2"/>
                    </a:cubicBezTo>
                    <a:cubicBezTo>
                      <a:pt x="0" y="2"/>
                      <a:pt x="0" y="2"/>
                      <a:pt x="0" y="1"/>
                    </a:cubicBezTo>
                    <a:cubicBezTo>
                      <a:pt x="0" y="1"/>
                      <a:pt x="0" y="0"/>
                      <a:pt x="0" y="1"/>
                    </a:cubicBezTo>
                    <a:cubicBezTo>
                      <a:pt x="2" y="2"/>
                      <a:pt x="2" y="2"/>
                      <a:pt x="2" y="2"/>
                    </a:cubicBezTo>
                    <a:cubicBezTo>
                      <a:pt x="2"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4" name="Google Shape;2044;g17ab430885e_1_275"/>
              <p:cNvSpPr/>
              <p:nvPr/>
            </p:nvSpPr>
            <p:spPr>
              <a:xfrm>
                <a:off x="8270" y="3457"/>
                <a:ext cx="15" cy="15"/>
              </a:xfrm>
              <a:custGeom>
                <a:avLst/>
                <a:gdLst/>
                <a:ahLst/>
                <a:cxnLst/>
                <a:rect l="l" t="t" r="r" b="b"/>
                <a:pathLst>
                  <a:path w="3" h="3" extrusionOk="0">
                    <a:moveTo>
                      <a:pt x="3" y="2"/>
                    </a:moveTo>
                    <a:cubicBezTo>
                      <a:pt x="3" y="2"/>
                      <a:pt x="2" y="3"/>
                      <a:pt x="2" y="2"/>
                    </a:cubicBezTo>
                    <a:cubicBezTo>
                      <a:pt x="0" y="2"/>
                      <a:pt x="0" y="2"/>
                      <a:pt x="0" y="2"/>
                    </a:cubicBezTo>
                    <a:cubicBezTo>
                      <a:pt x="0" y="1"/>
                      <a:pt x="0" y="1"/>
                      <a:pt x="0" y="0"/>
                    </a:cubicBezTo>
                    <a:cubicBezTo>
                      <a:pt x="0" y="0"/>
                      <a:pt x="0" y="0"/>
                      <a:pt x="0" y="0"/>
                    </a:cubicBezTo>
                    <a:cubicBezTo>
                      <a:pt x="2" y="1"/>
                      <a:pt x="2" y="1"/>
                      <a:pt x="2" y="1"/>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5" name="Google Shape;2045;g17ab430885e_1_275"/>
              <p:cNvSpPr/>
              <p:nvPr/>
            </p:nvSpPr>
            <p:spPr>
              <a:xfrm>
                <a:off x="8270" y="3442"/>
                <a:ext cx="0" cy="10"/>
              </a:xfrm>
              <a:custGeom>
                <a:avLst/>
                <a:gdLst/>
                <a:ahLst/>
                <a:cxnLst/>
                <a:rect l="l" t="t" r="r" b="b"/>
                <a:pathLst>
                  <a:path w="120000" h="10" extrusionOk="0">
                    <a:moveTo>
                      <a:pt x="0" y="10"/>
                    </a:moveTo>
                    <a:lnTo>
                      <a:pt x="0" y="5"/>
                    </a:lnTo>
                    <a:lnTo>
                      <a:pt x="0" y="0"/>
                    </a:lnTo>
                    <a:lnTo>
                      <a:pt x="0" y="5"/>
                    </a:lnTo>
                    <a:lnTo>
                      <a:pt x="0"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6" name="Google Shape;2046;g17ab430885e_1_275"/>
              <p:cNvSpPr/>
              <p:nvPr/>
            </p:nvSpPr>
            <p:spPr>
              <a:xfrm>
                <a:off x="8275" y="3447"/>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7" name="Google Shape;2047;g17ab430885e_1_275"/>
              <p:cNvSpPr/>
              <p:nvPr/>
            </p:nvSpPr>
            <p:spPr>
              <a:xfrm>
                <a:off x="8280" y="3452"/>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8" name="Google Shape;2048;g17ab430885e_1_275"/>
              <p:cNvSpPr/>
              <p:nvPr/>
            </p:nvSpPr>
            <p:spPr>
              <a:xfrm>
                <a:off x="8295" y="3447"/>
                <a:ext cx="40" cy="161"/>
              </a:xfrm>
              <a:custGeom>
                <a:avLst/>
                <a:gdLst/>
                <a:ahLst/>
                <a:cxnLst/>
                <a:rect l="l" t="t" r="r" b="b"/>
                <a:pathLst>
                  <a:path w="40" h="161" extrusionOk="0">
                    <a:moveTo>
                      <a:pt x="40" y="161"/>
                    </a:moveTo>
                    <a:lnTo>
                      <a:pt x="0" y="140"/>
                    </a:lnTo>
                    <a:lnTo>
                      <a:pt x="0" y="0"/>
                    </a:lnTo>
                    <a:lnTo>
                      <a:pt x="40" y="25"/>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49" name="Google Shape;2049;g17ab430885e_1_275"/>
              <p:cNvSpPr/>
              <p:nvPr/>
            </p:nvSpPr>
            <p:spPr>
              <a:xfrm>
                <a:off x="8300" y="3457"/>
                <a:ext cx="25" cy="141"/>
              </a:xfrm>
              <a:custGeom>
                <a:avLst/>
                <a:gdLst/>
                <a:ahLst/>
                <a:cxnLst/>
                <a:rect l="l" t="t" r="r" b="b"/>
                <a:pathLst>
                  <a:path w="25" h="141" extrusionOk="0">
                    <a:moveTo>
                      <a:pt x="0" y="125"/>
                    </a:moveTo>
                    <a:lnTo>
                      <a:pt x="0" y="0"/>
                    </a:lnTo>
                    <a:lnTo>
                      <a:pt x="25" y="15"/>
                    </a:lnTo>
                    <a:lnTo>
                      <a:pt x="25" y="141"/>
                    </a:lnTo>
                    <a:lnTo>
                      <a:pt x="0" y="1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0" name="Google Shape;2050;g17ab430885e_1_275"/>
              <p:cNvSpPr/>
              <p:nvPr/>
            </p:nvSpPr>
            <p:spPr>
              <a:xfrm>
                <a:off x="8305" y="3512"/>
                <a:ext cx="15" cy="75"/>
              </a:xfrm>
              <a:custGeom>
                <a:avLst/>
                <a:gdLst/>
                <a:ahLst/>
                <a:cxnLst/>
                <a:rect l="l" t="t" r="r" b="b"/>
                <a:pathLst>
                  <a:path w="3" h="15" extrusionOk="0">
                    <a:moveTo>
                      <a:pt x="3" y="14"/>
                    </a:moveTo>
                    <a:cubicBezTo>
                      <a:pt x="3" y="14"/>
                      <a:pt x="3" y="15"/>
                      <a:pt x="2" y="14"/>
                    </a:cubicBezTo>
                    <a:cubicBezTo>
                      <a:pt x="1" y="14"/>
                      <a:pt x="0" y="13"/>
                      <a:pt x="0" y="12"/>
                    </a:cubicBezTo>
                    <a:cubicBezTo>
                      <a:pt x="0" y="1"/>
                      <a:pt x="0" y="1"/>
                      <a:pt x="0" y="1"/>
                    </a:cubicBezTo>
                    <a:cubicBezTo>
                      <a:pt x="0" y="0"/>
                      <a:pt x="1" y="0"/>
                      <a:pt x="2" y="0"/>
                    </a:cubicBezTo>
                    <a:cubicBezTo>
                      <a:pt x="3" y="1"/>
                      <a:pt x="3" y="2"/>
                      <a:pt x="3" y="2"/>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1" name="Google Shape;2051;g17ab430885e_1_275"/>
              <p:cNvSpPr/>
              <p:nvPr/>
            </p:nvSpPr>
            <p:spPr>
              <a:xfrm>
                <a:off x="8305" y="3492"/>
                <a:ext cx="15" cy="15"/>
              </a:xfrm>
              <a:custGeom>
                <a:avLst/>
                <a:gdLst/>
                <a:ahLst/>
                <a:cxnLst/>
                <a:rect l="l" t="t" r="r" b="b"/>
                <a:pathLst>
                  <a:path w="3" h="3" extrusionOk="0">
                    <a:moveTo>
                      <a:pt x="3" y="2"/>
                    </a:moveTo>
                    <a:cubicBezTo>
                      <a:pt x="3" y="3"/>
                      <a:pt x="3" y="3"/>
                      <a:pt x="3" y="3"/>
                    </a:cubicBezTo>
                    <a:cubicBezTo>
                      <a:pt x="1" y="2"/>
                      <a:pt x="1" y="2"/>
                      <a:pt x="1" y="2"/>
                    </a:cubicBezTo>
                    <a:cubicBezTo>
                      <a:pt x="1" y="2"/>
                      <a:pt x="0" y="1"/>
                      <a:pt x="0" y="0"/>
                    </a:cubicBezTo>
                    <a:cubicBezTo>
                      <a:pt x="0" y="0"/>
                      <a:pt x="1" y="0"/>
                      <a:pt x="1" y="0"/>
                    </a:cubicBezTo>
                    <a:cubicBezTo>
                      <a:pt x="3" y="1"/>
                      <a:pt x="3" y="1"/>
                      <a:pt x="3"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2" name="Google Shape;2052;g17ab430885e_1_275"/>
              <p:cNvSpPr/>
              <p:nvPr/>
            </p:nvSpPr>
            <p:spPr>
              <a:xfrm>
                <a:off x="8305" y="3477"/>
                <a:ext cx="15" cy="15"/>
              </a:xfrm>
              <a:custGeom>
                <a:avLst/>
                <a:gdLst/>
                <a:ahLst/>
                <a:cxnLst/>
                <a:rect l="l" t="t" r="r" b="b"/>
                <a:pathLst>
                  <a:path w="3" h="3" extrusionOk="0">
                    <a:moveTo>
                      <a:pt x="3" y="2"/>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3" name="Google Shape;2053;g17ab430885e_1_275"/>
              <p:cNvSpPr/>
              <p:nvPr/>
            </p:nvSpPr>
            <p:spPr>
              <a:xfrm>
                <a:off x="8305" y="3467"/>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4" name="Google Shape;2054;g17ab430885e_1_275"/>
              <p:cNvSpPr/>
              <p:nvPr/>
            </p:nvSpPr>
            <p:spPr>
              <a:xfrm>
                <a:off x="8310" y="3467"/>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5" name="Google Shape;2055;g17ab430885e_1_275"/>
              <p:cNvSpPr/>
              <p:nvPr/>
            </p:nvSpPr>
            <p:spPr>
              <a:xfrm>
                <a:off x="8320" y="3472"/>
                <a:ext cx="0" cy="10"/>
              </a:xfrm>
              <a:custGeom>
                <a:avLst/>
                <a:gdLst/>
                <a:ahLst/>
                <a:cxnLst/>
                <a:rect l="l" t="t" r="r" b="b"/>
                <a:pathLst>
                  <a:path w="120000" h="10" extrusionOk="0">
                    <a:moveTo>
                      <a:pt x="0" y="10"/>
                    </a:moveTo>
                    <a:lnTo>
                      <a:pt x="0" y="5"/>
                    </a:lnTo>
                    <a:lnTo>
                      <a:pt x="0" y="0"/>
                    </a:lnTo>
                    <a:lnTo>
                      <a:pt x="0" y="0"/>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6" name="Google Shape;2056;g17ab430885e_1_275"/>
              <p:cNvSpPr/>
              <p:nvPr/>
            </p:nvSpPr>
            <p:spPr>
              <a:xfrm>
                <a:off x="8149" y="3507"/>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7" name="Google Shape;2057;g17ab430885e_1_275"/>
              <p:cNvSpPr/>
              <p:nvPr/>
            </p:nvSpPr>
            <p:spPr>
              <a:xfrm>
                <a:off x="8184" y="3527"/>
                <a:ext cx="26" cy="30"/>
              </a:xfrm>
              <a:custGeom>
                <a:avLst/>
                <a:gdLst/>
                <a:ahLst/>
                <a:cxnLst/>
                <a:rect l="l" t="t" r="r" b="b"/>
                <a:pathLst>
                  <a:path w="26" h="30" extrusionOk="0">
                    <a:moveTo>
                      <a:pt x="26" y="30"/>
                    </a:moveTo>
                    <a:lnTo>
                      <a:pt x="0" y="15"/>
                    </a:lnTo>
                    <a:lnTo>
                      <a:pt x="0" y="0"/>
                    </a:lnTo>
                    <a:lnTo>
                      <a:pt x="26" y="15"/>
                    </a:lnTo>
                    <a:lnTo>
                      <a:pt x="26" y="3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8" name="Google Shape;2058;g17ab430885e_1_275"/>
              <p:cNvSpPr/>
              <p:nvPr/>
            </p:nvSpPr>
            <p:spPr>
              <a:xfrm>
                <a:off x="8240" y="3562"/>
                <a:ext cx="10" cy="15"/>
              </a:xfrm>
              <a:custGeom>
                <a:avLst/>
                <a:gdLst/>
                <a:ahLst/>
                <a:cxnLst/>
                <a:rect l="l" t="t" r="r" b="b"/>
                <a:pathLst>
                  <a:path w="10" h="15" extrusionOk="0">
                    <a:moveTo>
                      <a:pt x="10" y="15"/>
                    </a:moveTo>
                    <a:lnTo>
                      <a:pt x="0" y="10"/>
                    </a:lnTo>
                    <a:lnTo>
                      <a:pt x="0" y="0"/>
                    </a:lnTo>
                    <a:lnTo>
                      <a:pt x="10" y="5"/>
                    </a:lnTo>
                    <a:lnTo>
                      <a:pt x="10" y="1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59" name="Google Shape;2059;g17ab430885e_1_275"/>
              <p:cNvSpPr/>
              <p:nvPr/>
            </p:nvSpPr>
            <p:spPr>
              <a:xfrm>
                <a:off x="8265" y="3572"/>
                <a:ext cx="25" cy="26"/>
              </a:xfrm>
              <a:custGeom>
                <a:avLst/>
                <a:gdLst/>
                <a:ahLst/>
                <a:cxnLst/>
                <a:rect l="l" t="t" r="r" b="b"/>
                <a:pathLst>
                  <a:path w="25" h="26" extrusionOk="0">
                    <a:moveTo>
                      <a:pt x="25" y="26"/>
                    </a:moveTo>
                    <a:lnTo>
                      <a:pt x="0" y="10"/>
                    </a:lnTo>
                    <a:lnTo>
                      <a:pt x="0" y="0"/>
                    </a:lnTo>
                    <a:lnTo>
                      <a:pt x="25" y="15"/>
                    </a:lnTo>
                    <a:lnTo>
                      <a:pt x="25" y="2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0" name="Google Shape;2060;g17ab430885e_1_275"/>
              <p:cNvSpPr/>
              <p:nvPr/>
            </p:nvSpPr>
            <p:spPr>
              <a:xfrm>
                <a:off x="8300" y="3598"/>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1" name="Google Shape;2061;g17ab430885e_1_275"/>
              <p:cNvSpPr/>
              <p:nvPr/>
            </p:nvSpPr>
            <p:spPr>
              <a:xfrm>
                <a:off x="8225" y="3552"/>
                <a:ext cx="10" cy="15"/>
              </a:xfrm>
              <a:custGeom>
                <a:avLst/>
                <a:gdLst/>
                <a:ahLst/>
                <a:cxnLst/>
                <a:rect l="l" t="t" r="r" b="b"/>
                <a:pathLst>
                  <a:path w="10" h="15" extrusionOk="0">
                    <a:moveTo>
                      <a:pt x="10" y="15"/>
                    </a:moveTo>
                    <a:lnTo>
                      <a:pt x="0" y="10"/>
                    </a:lnTo>
                    <a:lnTo>
                      <a:pt x="0" y="0"/>
                    </a:lnTo>
                    <a:lnTo>
                      <a:pt x="10" y="5"/>
                    </a:lnTo>
                    <a:lnTo>
                      <a:pt x="10"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2" name="Google Shape;2062;g17ab430885e_1_275"/>
              <p:cNvSpPr/>
              <p:nvPr/>
            </p:nvSpPr>
            <p:spPr>
              <a:xfrm>
                <a:off x="8099" y="3296"/>
                <a:ext cx="513" cy="296"/>
              </a:xfrm>
              <a:custGeom>
                <a:avLst/>
                <a:gdLst/>
                <a:ahLst/>
                <a:cxnLst/>
                <a:rect l="l" t="t" r="r" b="b"/>
                <a:pathLst>
                  <a:path w="513" h="296" extrusionOk="0">
                    <a:moveTo>
                      <a:pt x="20" y="0"/>
                    </a:moveTo>
                    <a:lnTo>
                      <a:pt x="513" y="286"/>
                    </a:lnTo>
                    <a:lnTo>
                      <a:pt x="493" y="296"/>
                    </a:lnTo>
                    <a:lnTo>
                      <a:pt x="0" y="15"/>
                    </a:lnTo>
                    <a:lnTo>
                      <a:pt x="2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3" name="Google Shape;2063;g17ab430885e_1_275"/>
              <p:cNvSpPr/>
              <p:nvPr/>
            </p:nvSpPr>
            <p:spPr>
              <a:xfrm>
                <a:off x="8592" y="3582"/>
                <a:ext cx="20" cy="207"/>
              </a:xfrm>
              <a:custGeom>
                <a:avLst/>
                <a:gdLst/>
                <a:ahLst/>
                <a:cxnLst/>
                <a:rect l="l" t="t" r="r" b="b"/>
                <a:pathLst>
                  <a:path w="20" h="207" extrusionOk="0">
                    <a:moveTo>
                      <a:pt x="20" y="197"/>
                    </a:moveTo>
                    <a:lnTo>
                      <a:pt x="20" y="0"/>
                    </a:lnTo>
                    <a:lnTo>
                      <a:pt x="0" y="10"/>
                    </a:lnTo>
                    <a:lnTo>
                      <a:pt x="0" y="207"/>
                    </a:lnTo>
                    <a:lnTo>
                      <a:pt x="20" y="197"/>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4" name="Google Shape;2064;g17ab430885e_1_275"/>
              <p:cNvSpPr/>
              <p:nvPr/>
            </p:nvSpPr>
            <p:spPr>
              <a:xfrm>
                <a:off x="8225" y="3150"/>
                <a:ext cx="438" cy="256"/>
              </a:xfrm>
              <a:custGeom>
                <a:avLst/>
                <a:gdLst/>
                <a:ahLst/>
                <a:cxnLst/>
                <a:rect l="l" t="t" r="r" b="b"/>
                <a:pathLst>
                  <a:path w="87" h="51" extrusionOk="0">
                    <a:moveTo>
                      <a:pt x="86" y="19"/>
                    </a:moveTo>
                    <a:cubicBezTo>
                      <a:pt x="86" y="20"/>
                      <a:pt x="85" y="21"/>
                      <a:pt x="83" y="22"/>
                    </a:cubicBezTo>
                    <a:cubicBezTo>
                      <a:pt x="38" y="48"/>
                      <a:pt x="38" y="48"/>
                      <a:pt x="38" y="48"/>
                    </a:cubicBezTo>
                    <a:cubicBezTo>
                      <a:pt x="34" y="51"/>
                      <a:pt x="27" y="51"/>
                      <a:pt x="23" y="48"/>
                    </a:cubicBezTo>
                    <a:cubicBezTo>
                      <a:pt x="3" y="37"/>
                      <a:pt x="3" y="37"/>
                      <a:pt x="3" y="37"/>
                    </a:cubicBezTo>
                    <a:cubicBezTo>
                      <a:pt x="1" y="36"/>
                      <a:pt x="0" y="35"/>
                      <a:pt x="0" y="33"/>
                    </a:cubicBezTo>
                    <a:cubicBezTo>
                      <a:pt x="0" y="31"/>
                      <a:pt x="1" y="30"/>
                      <a:pt x="3" y="28"/>
                    </a:cubicBezTo>
                    <a:cubicBezTo>
                      <a:pt x="48" y="2"/>
                      <a:pt x="48" y="2"/>
                      <a:pt x="48" y="2"/>
                    </a:cubicBezTo>
                    <a:cubicBezTo>
                      <a:pt x="52" y="0"/>
                      <a:pt x="59" y="0"/>
                      <a:pt x="63" y="2"/>
                    </a:cubicBezTo>
                    <a:cubicBezTo>
                      <a:pt x="83" y="14"/>
                      <a:pt x="83" y="14"/>
                      <a:pt x="83" y="14"/>
                    </a:cubicBezTo>
                    <a:cubicBezTo>
                      <a:pt x="86" y="15"/>
                      <a:pt x="87" y="17"/>
                      <a:pt x="86" y="19"/>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5" name="Google Shape;2065;g17ab430885e_1_275"/>
              <p:cNvSpPr/>
              <p:nvPr/>
            </p:nvSpPr>
            <p:spPr>
              <a:xfrm>
                <a:off x="8225" y="3155"/>
                <a:ext cx="433" cy="251"/>
              </a:xfrm>
              <a:custGeom>
                <a:avLst/>
                <a:gdLst/>
                <a:ahLst/>
                <a:cxnLst/>
                <a:rect l="l" t="t" r="r" b="b"/>
                <a:pathLst>
                  <a:path w="86" h="50" extrusionOk="0">
                    <a:moveTo>
                      <a:pt x="86" y="18"/>
                    </a:moveTo>
                    <a:cubicBezTo>
                      <a:pt x="86" y="19"/>
                      <a:pt x="85" y="20"/>
                      <a:pt x="83" y="21"/>
                    </a:cubicBezTo>
                    <a:cubicBezTo>
                      <a:pt x="38" y="47"/>
                      <a:pt x="38" y="47"/>
                      <a:pt x="38" y="47"/>
                    </a:cubicBezTo>
                    <a:cubicBezTo>
                      <a:pt x="34" y="50"/>
                      <a:pt x="27" y="50"/>
                      <a:pt x="23" y="47"/>
                    </a:cubicBezTo>
                    <a:cubicBezTo>
                      <a:pt x="3" y="36"/>
                      <a:pt x="3" y="36"/>
                      <a:pt x="3" y="36"/>
                    </a:cubicBezTo>
                    <a:cubicBezTo>
                      <a:pt x="1" y="35"/>
                      <a:pt x="0" y="34"/>
                      <a:pt x="0" y="32"/>
                    </a:cubicBezTo>
                    <a:cubicBezTo>
                      <a:pt x="0" y="31"/>
                      <a:pt x="1" y="30"/>
                      <a:pt x="3" y="29"/>
                    </a:cubicBezTo>
                    <a:cubicBezTo>
                      <a:pt x="48" y="3"/>
                      <a:pt x="48" y="3"/>
                      <a:pt x="48" y="3"/>
                    </a:cubicBezTo>
                    <a:cubicBezTo>
                      <a:pt x="52" y="0"/>
                      <a:pt x="59" y="0"/>
                      <a:pt x="63" y="3"/>
                    </a:cubicBezTo>
                    <a:cubicBezTo>
                      <a:pt x="83" y="14"/>
                      <a:pt x="83" y="14"/>
                      <a:pt x="83" y="14"/>
                    </a:cubicBezTo>
                    <a:cubicBezTo>
                      <a:pt x="85" y="15"/>
                      <a:pt x="86" y="16"/>
                      <a:pt x="86" y="18"/>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6" name="Google Shape;2066;g17ab430885e_1_275"/>
              <p:cNvSpPr/>
              <p:nvPr/>
            </p:nvSpPr>
            <p:spPr>
              <a:xfrm>
                <a:off x="8471" y="3185"/>
                <a:ext cx="136" cy="81"/>
              </a:xfrm>
              <a:custGeom>
                <a:avLst/>
                <a:gdLst/>
                <a:ahLst/>
                <a:cxnLst/>
                <a:rect l="l" t="t" r="r" b="b"/>
                <a:pathLst>
                  <a:path w="27" h="16" extrusionOk="0">
                    <a:moveTo>
                      <a:pt x="0" y="0"/>
                    </a:moveTo>
                    <a:cubicBezTo>
                      <a:pt x="0" y="1"/>
                      <a:pt x="0" y="2"/>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7" name="Google Shape;2067;g17ab430885e_1_275"/>
              <p:cNvSpPr/>
              <p:nvPr/>
            </p:nvSpPr>
            <p:spPr>
              <a:xfrm>
                <a:off x="8446" y="3200"/>
                <a:ext cx="136" cy="81"/>
              </a:xfrm>
              <a:custGeom>
                <a:avLst/>
                <a:gdLst/>
                <a:ahLst/>
                <a:cxnLst/>
                <a:rect l="l" t="t" r="r" b="b"/>
                <a:pathLst>
                  <a:path w="27" h="16" extrusionOk="0">
                    <a:moveTo>
                      <a:pt x="0" y="0"/>
                    </a:moveTo>
                    <a:cubicBezTo>
                      <a:pt x="0" y="1"/>
                      <a:pt x="0" y="1"/>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8" name="Google Shape;2068;g17ab430885e_1_275"/>
              <p:cNvSpPr/>
              <p:nvPr/>
            </p:nvSpPr>
            <p:spPr>
              <a:xfrm>
                <a:off x="8416" y="3215"/>
                <a:ext cx="141" cy="81"/>
              </a:xfrm>
              <a:custGeom>
                <a:avLst/>
                <a:gdLst/>
                <a:ahLst/>
                <a:cxnLst/>
                <a:rect l="l" t="t" r="r" b="b"/>
                <a:pathLst>
                  <a:path w="28" h="16" extrusionOk="0">
                    <a:moveTo>
                      <a:pt x="1" y="0"/>
                    </a:moveTo>
                    <a:cubicBezTo>
                      <a:pt x="0" y="1"/>
                      <a:pt x="0" y="1"/>
                      <a:pt x="1" y="2"/>
                    </a:cubicBezTo>
                    <a:cubicBezTo>
                      <a:pt x="25" y="15"/>
                      <a:pt x="25" y="15"/>
                      <a:pt x="25"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69" name="Google Shape;2069;g17ab430885e_1_275"/>
              <p:cNvSpPr/>
              <p:nvPr/>
            </p:nvSpPr>
            <p:spPr>
              <a:xfrm>
                <a:off x="8391" y="3230"/>
                <a:ext cx="141" cy="81"/>
              </a:xfrm>
              <a:custGeom>
                <a:avLst/>
                <a:gdLst/>
                <a:ahLst/>
                <a:cxnLst/>
                <a:rect l="l" t="t" r="r" b="b"/>
                <a:pathLst>
                  <a:path w="28" h="16" extrusionOk="0">
                    <a:moveTo>
                      <a:pt x="1" y="0"/>
                    </a:moveTo>
                    <a:cubicBezTo>
                      <a:pt x="0" y="1"/>
                      <a:pt x="0" y="1"/>
                      <a:pt x="1" y="2"/>
                    </a:cubicBezTo>
                    <a:cubicBezTo>
                      <a:pt x="25" y="15"/>
                      <a:pt x="25" y="15"/>
                      <a:pt x="25"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0" name="Google Shape;2070;g17ab430885e_1_275"/>
              <p:cNvSpPr/>
              <p:nvPr/>
            </p:nvSpPr>
            <p:spPr>
              <a:xfrm>
                <a:off x="8366" y="3245"/>
                <a:ext cx="141" cy="81"/>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1" name="Google Shape;2071;g17ab430885e_1_275"/>
              <p:cNvSpPr/>
              <p:nvPr/>
            </p:nvSpPr>
            <p:spPr>
              <a:xfrm>
                <a:off x="8340" y="3261"/>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2" name="Google Shape;2072;g17ab430885e_1_275"/>
              <p:cNvSpPr/>
              <p:nvPr/>
            </p:nvSpPr>
            <p:spPr>
              <a:xfrm>
                <a:off x="8315" y="3276"/>
                <a:ext cx="141" cy="75"/>
              </a:xfrm>
              <a:custGeom>
                <a:avLst/>
                <a:gdLst/>
                <a:ahLst/>
                <a:cxnLst/>
                <a:rect l="l" t="t" r="r" b="b"/>
                <a:pathLst>
                  <a:path w="28" h="15" extrusionOk="0">
                    <a:moveTo>
                      <a:pt x="1" y="0"/>
                    </a:moveTo>
                    <a:cubicBezTo>
                      <a:pt x="0" y="0"/>
                      <a:pt x="0" y="1"/>
                      <a:pt x="1" y="2"/>
                    </a:cubicBezTo>
                    <a:cubicBezTo>
                      <a:pt x="24" y="15"/>
                      <a:pt x="24" y="15"/>
                      <a:pt x="24" y="15"/>
                    </a:cubicBezTo>
                    <a:cubicBezTo>
                      <a:pt x="25" y="15"/>
                      <a:pt x="26" y="15"/>
                      <a:pt x="27" y="15"/>
                    </a:cubicBezTo>
                    <a:cubicBezTo>
                      <a:pt x="28" y="15"/>
                      <a:pt x="28" y="14"/>
                      <a:pt x="27" y="14"/>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3" name="Google Shape;2073;g17ab430885e_1_275"/>
              <p:cNvSpPr/>
              <p:nvPr/>
            </p:nvSpPr>
            <p:spPr>
              <a:xfrm>
                <a:off x="8290" y="3291"/>
                <a:ext cx="141" cy="75"/>
              </a:xfrm>
              <a:custGeom>
                <a:avLst/>
                <a:gdLst/>
                <a:ahLst/>
                <a:cxnLst/>
                <a:rect l="l" t="t" r="r" b="b"/>
                <a:pathLst>
                  <a:path w="28" h="15" extrusionOk="0">
                    <a:moveTo>
                      <a:pt x="1" y="0"/>
                    </a:moveTo>
                    <a:cubicBezTo>
                      <a:pt x="0" y="0"/>
                      <a:pt x="0" y="1"/>
                      <a:pt x="1" y="1"/>
                    </a:cubicBezTo>
                    <a:cubicBezTo>
                      <a:pt x="24" y="15"/>
                      <a:pt x="24" y="15"/>
                      <a:pt x="24" y="15"/>
                    </a:cubicBezTo>
                    <a:cubicBezTo>
                      <a:pt x="25" y="15"/>
                      <a:pt x="26" y="15"/>
                      <a:pt x="27" y="15"/>
                    </a:cubicBezTo>
                    <a:cubicBezTo>
                      <a:pt x="28" y="15"/>
                      <a:pt x="28" y="14"/>
                      <a:pt x="27" y="13"/>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4" name="Google Shape;2074;g17ab430885e_1_275"/>
              <p:cNvSpPr/>
              <p:nvPr/>
            </p:nvSpPr>
            <p:spPr>
              <a:xfrm>
                <a:off x="8446" y="3281"/>
                <a:ext cx="438" cy="256"/>
              </a:xfrm>
              <a:custGeom>
                <a:avLst/>
                <a:gdLst/>
                <a:ahLst/>
                <a:cxnLst/>
                <a:rect l="l" t="t" r="r" b="b"/>
                <a:pathLst>
                  <a:path w="87" h="51" extrusionOk="0">
                    <a:moveTo>
                      <a:pt x="87" y="19"/>
                    </a:moveTo>
                    <a:cubicBezTo>
                      <a:pt x="86" y="20"/>
                      <a:pt x="85" y="21"/>
                      <a:pt x="84" y="22"/>
                    </a:cubicBezTo>
                    <a:cubicBezTo>
                      <a:pt x="39" y="48"/>
                      <a:pt x="39" y="48"/>
                      <a:pt x="39" y="48"/>
                    </a:cubicBezTo>
                    <a:cubicBezTo>
                      <a:pt x="34" y="51"/>
                      <a:pt x="28" y="51"/>
                      <a:pt x="23" y="48"/>
                    </a:cubicBezTo>
                    <a:cubicBezTo>
                      <a:pt x="4" y="37"/>
                      <a:pt x="4" y="37"/>
                      <a:pt x="4" y="37"/>
                    </a:cubicBezTo>
                    <a:cubicBezTo>
                      <a:pt x="2" y="36"/>
                      <a:pt x="1" y="35"/>
                      <a:pt x="1" y="33"/>
                    </a:cubicBezTo>
                    <a:cubicBezTo>
                      <a:pt x="0" y="31"/>
                      <a:pt x="1" y="29"/>
                      <a:pt x="4" y="28"/>
                    </a:cubicBezTo>
                    <a:cubicBezTo>
                      <a:pt x="49" y="2"/>
                      <a:pt x="49" y="2"/>
                      <a:pt x="49" y="2"/>
                    </a:cubicBezTo>
                    <a:cubicBezTo>
                      <a:pt x="53" y="0"/>
                      <a:pt x="60" y="0"/>
                      <a:pt x="64" y="2"/>
                    </a:cubicBezTo>
                    <a:cubicBezTo>
                      <a:pt x="84" y="13"/>
                      <a:pt x="84" y="13"/>
                      <a:pt x="84" y="13"/>
                    </a:cubicBezTo>
                    <a:cubicBezTo>
                      <a:pt x="86" y="15"/>
                      <a:pt x="87" y="17"/>
                      <a:pt x="87"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5" name="Google Shape;2075;g17ab430885e_1_275"/>
              <p:cNvSpPr/>
              <p:nvPr/>
            </p:nvSpPr>
            <p:spPr>
              <a:xfrm>
                <a:off x="8451" y="3286"/>
                <a:ext cx="433" cy="251"/>
              </a:xfrm>
              <a:custGeom>
                <a:avLst/>
                <a:gdLst/>
                <a:ahLst/>
                <a:cxnLst/>
                <a:rect l="l" t="t" r="r" b="b"/>
                <a:pathLst>
                  <a:path w="86" h="50" extrusionOk="0">
                    <a:moveTo>
                      <a:pt x="86" y="18"/>
                    </a:moveTo>
                    <a:cubicBezTo>
                      <a:pt x="85" y="19"/>
                      <a:pt x="84" y="20"/>
                      <a:pt x="83" y="21"/>
                    </a:cubicBezTo>
                    <a:cubicBezTo>
                      <a:pt x="38" y="47"/>
                      <a:pt x="38" y="47"/>
                      <a:pt x="38" y="47"/>
                    </a:cubicBezTo>
                    <a:cubicBezTo>
                      <a:pt x="33" y="50"/>
                      <a:pt x="27" y="50"/>
                      <a:pt x="22" y="47"/>
                    </a:cubicBezTo>
                    <a:cubicBezTo>
                      <a:pt x="3" y="36"/>
                      <a:pt x="3" y="36"/>
                      <a:pt x="3" y="36"/>
                    </a:cubicBezTo>
                    <a:cubicBezTo>
                      <a:pt x="1" y="35"/>
                      <a:pt x="0" y="34"/>
                      <a:pt x="0" y="32"/>
                    </a:cubicBezTo>
                    <a:cubicBezTo>
                      <a:pt x="0" y="31"/>
                      <a:pt x="1" y="30"/>
                      <a:pt x="3" y="29"/>
                    </a:cubicBezTo>
                    <a:cubicBezTo>
                      <a:pt x="48" y="3"/>
                      <a:pt x="48" y="3"/>
                      <a:pt x="48" y="3"/>
                    </a:cubicBezTo>
                    <a:cubicBezTo>
                      <a:pt x="52" y="0"/>
                      <a:pt x="59" y="0"/>
                      <a:pt x="63" y="3"/>
                    </a:cubicBezTo>
                    <a:cubicBezTo>
                      <a:pt x="83" y="14"/>
                      <a:pt x="83" y="14"/>
                      <a:pt x="83" y="14"/>
                    </a:cubicBezTo>
                    <a:cubicBezTo>
                      <a:pt x="84" y="15"/>
                      <a:pt x="85" y="16"/>
                      <a:pt x="86" y="18"/>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6" name="Google Shape;2076;g17ab430885e_1_275"/>
              <p:cNvSpPr/>
              <p:nvPr/>
            </p:nvSpPr>
            <p:spPr>
              <a:xfrm>
                <a:off x="8693" y="3316"/>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7" name="Google Shape;2077;g17ab430885e_1_275"/>
              <p:cNvSpPr/>
              <p:nvPr/>
            </p:nvSpPr>
            <p:spPr>
              <a:xfrm>
                <a:off x="8668" y="3331"/>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8" name="Google Shape;2078;g17ab430885e_1_275"/>
              <p:cNvSpPr/>
              <p:nvPr/>
            </p:nvSpPr>
            <p:spPr>
              <a:xfrm>
                <a:off x="8643" y="3346"/>
                <a:ext cx="136" cy="81"/>
              </a:xfrm>
              <a:custGeom>
                <a:avLst/>
                <a:gdLst/>
                <a:ahLst/>
                <a:cxnLst/>
                <a:rect l="l" t="t" r="r" b="b"/>
                <a:pathLst>
                  <a:path w="27" h="16" extrusionOk="0">
                    <a:moveTo>
                      <a:pt x="1" y="0"/>
                    </a:moveTo>
                    <a:cubicBezTo>
                      <a:pt x="0" y="1"/>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79" name="Google Shape;2079;g17ab430885e_1_275"/>
              <p:cNvSpPr/>
              <p:nvPr/>
            </p:nvSpPr>
            <p:spPr>
              <a:xfrm>
                <a:off x="8617" y="3361"/>
                <a:ext cx="136" cy="81"/>
              </a:xfrm>
              <a:custGeom>
                <a:avLst/>
                <a:gdLst/>
                <a:ahLst/>
                <a:cxnLst/>
                <a:rect l="l" t="t" r="r" b="b"/>
                <a:pathLst>
                  <a:path w="27" h="16" extrusionOk="0">
                    <a:moveTo>
                      <a:pt x="1" y="0"/>
                    </a:moveTo>
                    <a:cubicBezTo>
                      <a:pt x="0" y="1"/>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0" name="Google Shape;2080;g17ab430885e_1_275"/>
              <p:cNvSpPr/>
              <p:nvPr/>
            </p:nvSpPr>
            <p:spPr>
              <a:xfrm>
                <a:off x="8592" y="3376"/>
                <a:ext cx="136" cy="81"/>
              </a:xfrm>
              <a:custGeom>
                <a:avLst/>
                <a:gdLst/>
                <a:ahLst/>
                <a:cxnLst/>
                <a:rect l="l" t="t" r="r" b="b"/>
                <a:pathLst>
                  <a:path w="27" h="16" extrusionOk="0">
                    <a:moveTo>
                      <a:pt x="1" y="0"/>
                    </a:moveTo>
                    <a:cubicBezTo>
                      <a:pt x="0" y="0"/>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1" name="Google Shape;2081;g17ab430885e_1_275"/>
              <p:cNvSpPr/>
              <p:nvPr/>
            </p:nvSpPr>
            <p:spPr>
              <a:xfrm>
                <a:off x="8567" y="3391"/>
                <a:ext cx="136" cy="76"/>
              </a:xfrm>
              <a:custGeom>
                <a:avLst/>
                <a:gdLst/>
                <a:ahLst/>
                <a:cxnLst/>
                <a:rect l="l" t="t" r="r" b="b"/>
                <a:pathLst>
                  <a:path w="27" h="15" extrusionOk="0">
                    <a:moveTo>
                      <a:pt x="0" y="0"/>
                    </a:moveTo>
                    <a:cubicBezTo>
                      <a:pt x="0" y="0"/>
                      <a:pt x="0" y="1"/>
                      <a:pt x="0" y="1"/>
                    </a:cubicBezTo>
                    <a:cubicBezTo>
                      <a:pt x="24" y="15"/>
                      <a:pt x="24" y="15"/>
                      <a:pt x="24" y="15"/>
                    </a:cubicBezTo>
                    <a:cubicBezTo>
                      <a:pt x="25" y="15"/>
                      <a:pt x="26" y="15"/>
                      <a:pt x="27" y="15"/>
                    </a:cubicBezTo>
                    <a:cubicBezTo>
                      <a:pt x="27" y="15"/>
                      <a:pt x="27" y="14"/>
                      <a:pt x="27"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2" name="Google Shape;2082;g17ab430885e_1_275"/>
              <p:cNvSpPr/>
              <p:nvPr/>
            </p:nvSpPr>
            <p:spPr>
              <a:xfrm>
                <a:off x="8542" y="3401"/>
                <a:ext cx="136" cy="81"/>
              </a:xfrm>
              <a:custGeom>
                <a:avLst/>
                <a:gdLst/>
                <a:ahLst/>
                <a:cxnLst/>
                <a:rect l="l" t="t" r="r" b="b"/>
                <a:pathLst>
                  <a:path w="27" h="16" extrusionOk="0">
                    <a:moveTo>
                      <a:pt x="0" y="1"/>
                    </a:moveTo>
                    <a:cubicBezTo>
                      <a:pt x="0" y="1"/>
                      <a:pt x="0" y="2"/>
                      <a:pt x="0" y="2"/>
                    </a:cubicBezTo>
                    <a:cubicBezTo>
                      <a:pt x="24" y="16"/>
                      <a:pt x="24" y="16"/>
                      <a:pt x="24" y="16"/>
                    </a:cubicBezTo>
                    <a:cubicBezTo>
                      <a:pt x="25" y="16"/>
                      <a:pt x="26" y="16"/>
                      <a:pt x="26" y="16"/>
                    </a:cubicBezTo>
                    <a:cubicBezTo>
                      <a:pt x="27" y="16"/>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3" name="Google Shape;2083;g17ab430885e_1_275"/>
              <p:cNvSpPr/>
              <p:nvPr/>
            </p:nvSpPr>
            <p:spPr>
              <a:xfrm>
                <a:off x="8517" y="3416"/>
                <a:ext cx="136" cy="81"/>
              </a:xfrm>
              <a:custGeom>
                <a:avLst/>
                <a:gdLst/>
                <a:ahLst/>
                <a:cxnLst/>
                <a:rect l="l" t="t" r="r" b="b"/>
                <a:pathLst>
                  <a:path w="27" h="16" extrusionOk="0">
                    <a:moveTo>
                      <a:pt x="0" y="1"/>
                    </a:moveTo>
                    <a:cubicBezTo>
                      <a:pt x="0" y="1"/>
                      <a:pt x="0" y="2"/>
                      <a:pt x="0" y="2"/>
                    </a:cubicBezTo>
                    <a:cubicBezTo>
                      <a:pt x="24" y="16"/>
                      <a:pt x="24" y="16"/>
                      <a:pt x="24" y="16"/>
                    </a:cubicBezTo>
                    <a:cubicBezTo>
                      <a:pt x="24" y="16"/>
                      <a:pt x="26" y="16"/>
                      <a:pt x="26" y="16"/>
                    </a:cubicBezTo>
                    <a:cubicBezTo>
                      <a:pt x="27" y="15"/>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4" name="Google Shape;2084;g17ab430885e_1_275"/>
              <p:cNvSpPr/>
              <p:nvPr/>
            </p:nvSpPr>
            <p:spPr>
              <a:xfrm>
                <a:off x="8547" y="3738"/>
                <a:ext cx="30" cy="15"/>
              </a:xfrm>
              <a:custGeom>
                <a:avLst/>
                <a:gdLst/>
                <a:ahLst/>
                <a:cxnLst/>
                <a:rect l="l" t="t" r="r" b="b"/>
                <a:pathLst>
                  <a:path w="6" h="3" extrusionOk="0">
                    <a:moveTo>
                      <a:pt x="3" y="0"/>
                    </a:moveTo>
                    <a:cubicBezTo>
                      <a:pt x="2" y="1"/>
                      <a:pt x="2" y="1"/>
                      <a:pt x="2" y="1"/>
                    </a:cubicBezTo>
                    <a:cubicBezTo>
                      <a:pt x="1" y="1"/>
                      <a:pt x="1" y="1"/>
                      <a:pt x="0" y="1"/>
                    </a:cubicBezTo>
                    <a:cubicBezTo>
                      <a:pt x="3" y="3"/>
                      <a:pt x="3" y="3"/>
                      <a:pt x="3" y="3"/>
                    </a:cubicBezTo>
                    <a:cubicBezTo>
                      <a:pt x="3" y="3"/>
                      <a:pt x="4" y="3"/>
                      <a:pt x="5" y="3"/>
                    </a:cubicBezTo>
                    <a:cubicBezTo>
                      <a:pt x="6" y="2"/>
                      <a:pt x="6" y="2"/>
                      <a:pt x="6" y="2"/>
                    </a:cubicBezTo>
                    <a:lnTo>
                      <a:pt x="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5" name="Google Shape;2085;g17ab430885e_1_275"/>
              <p:cNvSpPr/>
              <p:nvPr/>
            </p:nvSpPr>
            <p:spPr>
              <a:xfrm>
                <a:off x="8537" y="3603"/>
                <a:ext cx="40" cy="160"/>
              </a:xfrm>
              <a:custGeom>
                <a:avLst/>
                <a:gdLst/>
                <a:ahLst/>
                <a:cxnLst/>
                <a:rect l="l" t="t" r="r" b="b"/>
                <a:pathLst>
                  <a:path w="8" h="32" extrusionOk="0">
                    <a:moveTo>
                      <a:pt x="5" y="0"/>
                    </a:moveTo>
                    <a:cubicBezTo>
                      <a:pt x="4" y="1"/>
                      <a:pt x="4" y="1"/>
                      <a:pt x="4" y="1"/>
                    </a:cubicBezTo>
                    <a:cubicBezTo>
                      <a:pt x="2" y="2"/>
                      <a:pt x="0" y="5"/>
                      <a:pt x="0" y="8"/>
                    </a:cubicBezTo>
                    <a:cubicBezTo>
                      <a:pt x="0" y="28"/>
                      <a:pt x="0" y="28"/>
                      <a:pt x="0" y="28"/>
                    </a:cubicBezTo>
                    <a:cubicBezTo>
                      <a:pt x="0" y="29"/>
                      <a:pt x="0" y="30"/>
                      <a:pt x="1" y="30"/>
                    </a:cubicBezTo>
                    <a:cubicBezTo>
                      <a:pt x="4" y="32"/>
                      <a:pt x="4" y="32"/>
                      <a:pt x="4" y="32"/>
                    </a:cubicBezTo>
                    <a:cubicBezTo>
                      <a:pt x="3" y="31"/>
                      <a:pt x="3" y="31"/>
                      <a:pt x="3" y="29"/>
                    </a:cubicBezTo>
                    <a:cubicBezTo>
                      <a:pt x="3" y="9"/>
                      <a:pt x="3" y="9"/>
                      <a:pt x="3" y="9"/>
                    </a:cubicBezTo>
                    <a:cubicBezTo>
                      <a:pt x="3" y="7"/>
                      <a:pt x="4" y="4"/>
                      <a:pt x="7" y="2"/>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6" name="Google Shape;2086;g17ab430885e_1_275"/>
              <p:cNvSpPr/>
              <p:nvPr/>
            </p:nvSpPr>
            <p:spPr>
              <a:xfrm>
                <a:off x="8552" y="3613"/>
                <a:ext cx="25" cy="155"/>
              </a:xfrm>
              <a:custGeom>
                <a:avLst/>
                <a:gdLst/>
                <a:ahLst/>
                <a:cxnLst/>
                <a:rect l="l" t="t" r="r" b="b"/>
                <a:pathLst>
                  <a:path w="5" h="31" extrusionOk="0">
                    <a:moveTo>
                      <a:pt x="5" y="0"/>
                    </a:moveTo>
                    <a:cubicBezTo>
                      <a:pt x="5" y="2"/>
                      <a:pt x="5" y="2"/>
                      <a:pt x="5" y="2"/>
                    </a:cubicBezTo>
                    <a:cubicBezTo>
                      <a:pt x="4" y="2"/>
                      <a:pt x="4" y="2"/>
                      <a:pt x="4" y="2"/>
                    </a:cubicBezTo>
                    <a:cubicBezTo>
                      <a:pt x="2" y="3"/>
                      <a:pt x="1" y="5"/>
                      <a:pt x="1" y="6"/>
                    </a:cubicBezTo>
                    <a:cubicBezTo>
                      <a:pt x="1" y="26"/>
                      <a:pt x="1" y="26"/>
                      <a:pt x="1" y="26"/>
                    </a:cubicBezTo>
                    <a:cubicBezTo>
                      <a:pt x="1" y="28"/>
                      <a:pt x="2" y="28"/>
                      <a:pt x="4" y="28"/>
                    </a:cubicBezTo>
                    <a:cubicBezTo>
                      <a:pt x="5" y="27"/>
                      <a:pt x="5" y="27"/>
                      <a:pt x="5" y="27"/>
                    </a:cubicBezTo>
                    <a:cubicBezTo>
                      <a:pt x="5" y="29"/>
                      <a:pt x="5" y="29"/>
                      <a:pt x="5" y="29"/>
                    </a:cubicBezTo>
                    <a:cubicBezTo>
                      <a:pt x="4" y="30"/>
                      <a:pt x="4" y="30"/>
                      <a:pt x="4" y="30"/>
                    </a:cubicBezTo>
                    <a:cubicBezTo>
                      <a:pt x="2" y="31"/>
                      <a:pt x="0" y="30"/>
                      <a:pt x="0" y="27"/>
                    </a:cubicBezTo>
                    <a:cubicBezTo>
                      <a:pt x="0" y="7"/>
                      <a:pt x="0" y="7"/>
                      <a:pt x="0" y="7"/>
                    </a:cubicBezTo>
                    <a:cubicBezTo>
                      <a:pt x="0" y="5"/>
                      <a:pt x="1" y="2"/>
                      <a:pt x="4" y="0"/>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7" name="Google Shape;2087;g17ab430885e_1_275"/>
              <p:cNvSpPr/>
              <p:nvPr/>
            </p:nvSpPr>
            <p:spPr>
              <a:xfrm>
                <a:off x="8099" y="3477"/>
                <a:ext cx="25" cy="15"/>
              </a:xfrm>
              <a:custGeom>
                <a:avLst/>
                <a:gdLst/>
                <a:ahLst/>
                <a:cxnLst/>
                <a:rect l="l" t="t" r="r" b="b"/>
                <a:pathLst>
                  <a:path w="5" h="3" extrusionOk="0">
                    <a:moveTo>
                      <a:pt x="2" y="0"/>
                    </a:moveTo>
                    <a:cubicBezTo>
                      <a:pt x="1" y="1"/>
                      <a:pt x="1" y="1"/>
                      <a:pt x="1" y="1"/>
                    </a:cubicBezTo>
                    <a:cubicBezTo>
                      <a:pt x="1" y="1"/>
                      <a:pt x="0" y="1"/>
                      <a:pt x="0" y="1"/>
                    </a:cubicBezTo>
                    <a:cubicBezTo>
                      <a:pt x="2" y="2"/>
                      <a:pt x="2" y="2"/>
                      <a:pt x="2" y="2"/>
                    </a:cubicBezTo>
                    <a:cubicBezTo>
                      <a:pt x="3" y="3"/>
                      <a:pt x="3" y="3"/>
                      <a:pt x="4" y="2"/>
                    </a:cubicBezTo>
                    <a:cubicBezTo>
                      <a:pt x="5" y="1"/>
                      <a:pt x="5" y="1"/>
                      <a:pt x="5" y="1"/>
                    </a:cubicBezTo>
                    <a:lnTo>
                      <a:pt x="2"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8" name="Google Shape;2088;g17ab430885e_1_275"/>
              <p:cNvSpPr/>
              <p:nvPr/>
            </p:nvSpPr>
            <p:spPr>
              <a:xfrm>
                <a:off x="8084" y="3336"/>
                <a:ext cx="40" cy="166"/>
              </a:xfrm>
              <a:custGeom>
                <a:avLst/>
                <a:gdLst/>
                <a:ahLst/>
                <a:cxnLst/>
                <a:rect l="l" t="t" r="r" b="b"/>
                <a:pathLst>
                  <a:path w="8" h="33" extrusionOk="0">
                    <a:moveTo>
                      <a:pt x="5" y="0"/>
                    </a:moveTo>
                    <a:cubicBezTo>
                      <a:pt x="4" y="1"/>
                      <a:pt x="4" y="1"/>
                      <a:pt x="4" y="1"/>
                    </a:cubicBezTo>
                    <a:cubicBezTo>
                      <a:pt x="2" y="2"/>
                      <a:pt x="0" y="6"/>
                      <a:pt x="0" y="8"/>
                    </a:cubicBezTo>
                    <a:cubicBezTo>
                      <a:pt x="0" y="28"/>
                      <a:pt x="0" y="28"/>
                      <a:pt x="0" y="28"/>
                    </a:cubicBezTo>
                    <a:cubicBezTo>
                      <a:pt x="0" y="30"/>
                      <a:pt x="1" y="30"/>
                      <a:pt x="1" y="31"/>
                    </a:cubicBezTo>
                    <a:cubicBezTo>
                      <a:pt x="4" y="33"/>
                      <a:pt x="4" y="33"/>
                      <a:pt x="4" y="33"/>
                    </a:cubicBezTo>
                    <a:cubicBezTo>
                      <a:pt x="4" y="32"/>
                      <a:pt x="3" y="31"/>
                      <a:pt x="3" y="30"/>
                    </a:cubicBezTo>
                    <a:cubicBezTo>
                      <a:pt x="3" y="10"/>
                      <a:pt x="3" y="10"/>
                      <a:pt x="3" y="10"/>
                    </a:cubicBezTo>
                    <a:cubicBezTo>
                      <a:pt x="3" y="7"/>
                      <a:pt x="5" y="4"/>
                      <a:pt x="7" y="3"/>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89" name="Google Shape;2089;g17ab430885e_1_275"/>
              <p:cNvSpPr/>
              <p:nvPr/>
            </p:nvSpPr>
            <p:spPr>
              <a:xfrm>
                <a:off x="8099" y="3346"/>
                <a:ext cx="25" cy="161"/>
              </a:xfrm>
              <a:custGeom>
                <a:avLst/>
                <a:gdLst/>
                <a:ahLst/>
                <a:cxnLst/>
                <a:rect l="l" t="t" r="r" b="b"/>
                <a:pathLst>
                  <a:path w="5" h="32" extrusionOk="0">
                    <a:moveTo>
                      <a:pt x="5" y="0"/>
                    </a:moveTo>
                    <a:cubicBezTo>
                      <a:pt x="5" y="2"/>
                      <a:pt x="5" y="2"/>
                      <a:pt x="5" y="2"/>
                    </a:cubicBezTo>
                    <a:cubicBezTo>
                      <a:pt x="4" y="3"/>
                      <a:pt x="4" y="3"/>
                      <a:pt x="4" y="3"/>
                    </a:cubicBezTo>
                    <a:cubicBezTo>
                      <a:pt x="3" y="4"/>
                      <a:pt x="2" y="5"/>
                      <a:pt x="2" y="7"/>
                    </a:cubicBezTo>
                    <a:cubicBezTo>
                      <a:pt x="2" y="27"/>
                      <a:pt x="2" y="27"/>
                      <a:pt x="2" y="27"/>
                    </a:cubicBezTo>
                    <a:cubicBezTo>
                      <a:pt x="2" y="28"/>
                      <a:pt x="3" y="29"/>
                      <a:pt x="4" y="28"/>
                    </a:cubicBezTo>
                    <a:cubicBezTo>
                      <a:pt x="5" y="27"/>
                      <a:pt x="5" y="27"/>
                      <a:pt x="5" y="27"/>
                    </a:cubicBezTo>
                    <a:cubicBezTo>
                      <a:pt x="5" y="30"/>
                      <a:pt x="5" y="30"/>
                      <a:pt x="5" y="30"/>
                    </a:cubicBezTo>
                    <a:cubicBezTo>
                      <a:pt x="4" y="30"/>
                      <a:pt x="4" y="30"/>
                      <a:pt x="4" y="30"/>
                    </a:cubicBezTo>
                    <a:cubicBezTo>
                      <a:pt x="2" y="32"/>
                      <a:pt x="0" y="30"/>
                      <a:pt x="0" y="28"/>
                    </a:cubicBezTo>
                    <a:cubicBezTo>
                      <a:pt x="0" y="8"/>
                      <a:pt x="0" y="8"/>
                      <a:pt x="0" y="8"/>
                    </a:cubicBezTo>
                    <a:cubicBezTo>
                      <a:pt x="0" y="5"/>
                      <a:pt x="2"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0" name="Google Shape;2090;g17ab430885e_1_275"/>
              <p:cNvSpPr/>
              <p:nvPr/>
            </p:nvSpPr>
            <p:spPr>
              <a:xfrm>
                <a:off x="8114" y="2853"/>
                <a:ext cx="886" cy="508"/>
              </a:xfrm>
              <a:custGeom>
                <a:avLst/>
                <a:gdLst/>
                <a:ahLst/>
                <a:cxnLst/>
                <a:rect l="l" t="t" r="r" b="b"/>
                <a:pathLst>
                  <a:path w="886" h="508" extrusionOk="0">
                    <a:moveTo>
                      <a:pt x="388" y="0"/>
                    </a:moveTo>
                    <a:lnTo>
                      <a:pt x="886" y="287"/>
                    </a:lnTo>
                    <a:lnTo>
                      <a:pt x="498" y="508"/>
                    </a:lnTo>
                    <a:lnTo>
                      <a:pt x="0" y="227"/>
                    </a:lnTo>
                    <a:lnTo>
                      <a:pt x="388"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1" name="Google Shape;2091;g17ab430885e_1_275"/>
              <p:cNvSpPr/>
              <p:nvPr/>
            </p:nvSpPr>
            <p:spPr>
              <a:xfrm>
                <a:off x="8114" y="2853"/>
                <a:ext cx="886" cy="508"/>
              </a:xfrm>
              <a:custGeom>
                <a:avLst/>
                <a:gdLst/>
                <a:ahLst/>
                <a:cxnLst/>
                <a:rect l="l" t="t" r="r" b="b"/>
                <a:pathLst>
                  <a:path w="886" h="508" extrusionOk="0">
                    <a:moveTo>
                      <a:pt x="388" y="0"/>
                    </a:moveTo>
                    <a:lnTo>
                      <a:pt x="886" y="287"/>
                    </a:lnTo>
                    <a:lnTo>
                      <a:pt x="498" y="508"/>
                    </a:lnTo>
                    <a:lnTo>
                      <a:pt x="0" y="227"/>
                    </a:lnTo>
                    <a:lnTo>
                      <a:pt x="388"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2" name="Google Shape;2092;g17ab430885e_1_275"/>
              <p:cNvSpPr/>
              <p:nvPr/>
            </p:nvSpPr>
            <p:spPr>
              <a:xfrm>
                <a:off x="8612" y="3140"/>
                <a:ext cx="388" cy="397"/>
              </a:xfrm>
              <a:custGeom>
                <a:avLst/>
                <a:gdLst/>
                <a:ahLst/>
                <a:cxnLst/>
                <a:rect l="l" t="t" r="r" b="b"/>
                <a:pathLst>
                  <a:path w="388" h="397" extrusionOk="0">
                    <a:moveTo>
                      <a:pt x="373" y="121"/>
                    </a:moveTo>
                    <a:lnTo>
                      <a:pt x="373" y="90"/>
                    </a:lnTo>
                    <a:lnTo>
                      <a:pt x="388" y="95"/>
                    </a:lnTo>
                    <a:lnTo>
                      <a:pt x="388" y="0"/>
                    </a:lnTo>
                    <a:lnTo>
                      <a:pt x="0" y="221"/>
                    </a:lnTo>
                    <a:lnTo>
                      <a:pt x="0" y="397"/>
                    </a:lnTo>
                    <a:lnTo>
                      <a:pt x="388" y="176"/>
                    </a:lnTo>
                    <a:lnTo>
                      <a:pt x="388" y="131"/>
                    </a:lnTo>
                    <a:lnTo>
                      <a:pt x="373"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3" name="Google Shape;2093;g17ab430885e_1_275"/>
              <p:cNvSpPr/>
              <p:nvPr/>
            </p:nvSpPr>
            <p:spPr>
              <a:xfrm>
                <a:off x="8597" y="3261"/>
                <a:ext cx="403" cy="236"/>
              </a:xfrm>
              <a:custGeom>
                <a:avLst/>
                <a:gdLst/>
                <a:ahLst/>
                <a:cxnLst/>
                <a:rect l="l" t="t" r="r" b="b"/>
                <a:pathLst>
                  <a:path w="403" h="236" extrusionOk="0">
                    <a:moveTo>
                      <a:pt x="0" y="221"/>
                    </a:moveTo>
                    <a:lnTo>
                      <a:pt x="15" y="236"/>
                    </a:lnTo>
                    <a:lnTo>
                      <a:pt x="403" y="10"/>
                    </a:lnTo>
                    <a:lnTo>
                      <a:pt x="388" y="0"/>
                    </a:lnTo>
                    <a:lnTo>
                      <a:pt x="0" y="22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4" name="Google Shape;2094;g17ab430885e_1_275"/>
              <p:cNvSpPr/>
              <p:nvPr/>
            </p:nvSpPr>
            <p:spPr>
              <a:xfrm>
                <a:off x="8597" y="3230"/>
                <a:ext cx="388" cy="252"/>
              </a:xfrm>
              <a:custGeom>
                <a:avLst/>
                <a:gdLst/>
                <a:ahLst/>
                <a:cxnLst/>
                <a:rect l="l" t="t" r="r" b="b"/>
                <a:pathLst>
                  <a:path w="388" h="252" extrusionOk="0">
                    <a:moveTo>
                      <a:pt x="388" y="0"/>
                    </a:moveTo>
                    <a:lnTo>
                      <a:pt x="0" y="227"/>
                    </a:lnTo>
                    <a:lnTo>
                      <a:pt x="0" y="252"/>
                    </a:lnTo>
                    <a:lnTo>
                      <a:pt x="388" y="31"/>
                    </a:lnTo>
                    <a:lnTo>
                      <a:pt x="388"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5" name="Google Shape;2095;g17ab430885e_1_275"/>
              <p:cNvSpPr/>
              <p:nvPr/>
            </p:nvSpPr>
            <p:spPr>
              <a:xfrm>
                <a:off x="8612" y="3140"/>
                <a:ext cx="388" cy="317"/>
              </a:xfrm>
              <a:custGeom>
                <a:avLst/>
                <a:gdLst/>
                <a:ahLst/>
                <a:cxnLst/>
                <a:rect l="l" t="t" r="r" b="b"/>
                <a:pathLst>
                  <a:path w="388" h="317" extrusionOk="0">
                    <a:moveTo>
                      <a:pt x="388" y="0"/>
                    </a:moveTo>
                    <a:lnTo>
                      <a:pt x="0" y="221"/>
                    </a:lnTo>
                    <a:lnTo>
                      <a:pt x="0" y="317"/>
                    </a:lnTo>
                    <a:lnTo>
                      <a:pt x="388" y="95"/>
                    </a:lnTo>
                    <a:lnTo>
                      <a:pt x="388"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6" name="Google Shape;2096;g17ab430885e_1_275"/>
              <p:cNvSpPr/>
              <p:nvPr/>
            </p:nvSpPr>
            <p:spPr>
              <a:xfrm>
                <a:off x="8099" y="3069"/>
                <a:ext cx="493" cy="483"/>
              </a:xfrm>
              <a:custGeom>
                <a:avLst/>
                <a:gdLst/>
                <a:ahLst/>
                <a:cxnLst/>
                <a:rect l="l" t="t" r="r" b="b"/>
                <a:pathLst>
                  <a:path w="493" h="483" extrusionOk="0">
                    <a:moveTo>
                      <a:pt x="0" y="197"/>
                    </a:moveTo>
                    <a:lnTo>
                      <a:pt x="0" y="0"/>
                    </a:lnTo>
                    <a:lnTo>
                      <a:pt x="493" y="287"/>
                    </a:lnTo>
                    <a:lnTo>
                      <a:pt x="493" y="483"/>
                    </a:lnTo>
                    <a:lnTo>
                      <a:pt x="0" y="197"/>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7" name="Google Shape;2097;g17ab430885e_1_275"/>
              <p:cNvSpPr/>
              <p:nvPr/>
            </p:nvSpPr>
            <p:spPr>
              <a:xfrm>
                <a:off x="8099" y="3069"/>
                <a:ext cx="493" cy="483"/>
              </a:xfrm>
              <a:custGeom>
                <a:avLst/>
                <a:gdLst/>
                <a:ahLst/>
                <a:cxnLst/>
                <a:rect l="l" t="t" r="r" b="b"/>
                <a:pathLst>
                  <a:path w="493" h="483" extrusionOk="0">
                    <a:moveTo>
                      <a:pt x="0" y="197"/>
                    </a:moveTo>
                    <a:lnTo>
                      <a:pt x="0" y="0"/>
                    </a:lnTo>
                    <a:lnTo>
                      <a:pt x="493" y="287"/>
                    </a:lnTo>
                    <a:lnTo>
                      <a:pt x="493" y="483"/>
                    </a:lnTo>
                    <a:lnTo>
                      <a:pt x="0" y="197"/>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8" name="Google Shape;2098;g17ab430885e_1_275"/>
              <p:cNvSpPr/>
              <p:nvPr/>
            </p:nvSpPr>
            <p:spPr>
              <a:xfrm>
                <a:off x="8104" y="3085"/>
                <a:ext cx="478" cy="457"/>
              </a:xfrm>
              <a:custGeom>
                <a:avLst/>
                <a:gdLst/>
                <a:ahLst/>
                <a:cxnLst/>
                <a:rect l="l" t="t" r="r" b="b"/>
                <a:pathLst>
                  <a:path w="478" h="457" extrusionOk="0">
                    <a:moveTo>
                      <a:pt x="478" y="457"/>
                    </a:moveTo>
                    <a:lnTo>
                      <a:pt x="0" y="181"/>
                    </a:lnTo>
                    <a:lnTo>
                      <a:pt x="0" y="0"/>
                    </a:lnTo>
                    <a:lnTo>
                      <a:pt x="478" y="276"/>
                    </a:lnTo>
                    <a:lnTo>
                      <a:pt x="478" y="45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099" name="Google Shape;2099;g17ab430885e_1_275"/>
              <p:cNvSpPr/>
              <p:nvPr/>
            </p:nvSpPr>
            <p:spPr>
              <a:xfrm>
                <a:off x="8104" y="3085"/>
                <a:ext cx="478" cy="457"/>
              </a:xfrm>
              <a:custGeom>
                <a:avLst/>
                <a:gdLst/>
                <a:ahLst/>
                <a:cxnLst/>
                <a:rect l="l" t="t" r="r" b="b"/>
                <a:pathLst>
                  <a:path w="478" h="457" extrusionOk="0">
                    <a:moveTo>
                      <a:pt x="478" y="457"/>
                    </a:moveTo>
                    <a:lnTo>
                      <a:pt x="0" y="181"/>
                    </a:lnTo>
                    <a:lnTo>
                      <a:pt x="0" y="0"/>
                    </a:lnTo>
                    <a:lnTo>
                      <a:pt x="478" y="276"/>
                    </a:lnTo>
                    <a:lnTo>
                      <a:pt x="478" y="457"/>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0" name="Google Shape;2100;g17ab430885e_1_275"/>
              <p:cNvSpPr/>
              <p:nvPr/>
            </p:nvSpPr>
            <p:spPr>
              <a:xfrm>
                <a:off x="8346" y="3240"/>
                <a:ext cx="10" cy="16"/>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1" name="Google Shape;2101;g17ab430885e_1_275"/>
              <p:cNvSpPr/>
              <p:nvPr/>
            </p:nvSpPr>
            <p:spPr>
              <a:xfrm>
                <a:off x="8361" y="3251"/>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2" name="Google Shape;2102;g17ab430885e_1_275"/>
              <p:cNvSpPr/>
              <p:nvPr/>
            </p:nvSpPr>
            <p:spPr>
              <a:xfrm>
                <a:off x="8381" y="3261"/>
                <a:ext cx="10" cy="15"/>
              </a:xfrm>
              <a:custGeom>
                <a:avLst/>
                <a:gdLst/>
                <a:ahLst/>
                <a:cxnLst/>
                <a:rect l="l" t="t" r="r" b="b"/>
                <a:pathLst>
                  <a:path w="2" h="3" extrusionOk="0">
                    <a:moveTo>
                      <a:pt x="2" y="2"/>
                    </a:moveTo>
                    <a:cubicBezTo>
                      <a:pt x="2" y="3"/>
                      <a:pt x="2" y="3"/>
                      <a:pt x="1" y="3"/>
                    </a:cubicBezTo>
                    <a:cubicBezTo>
                      <a:pt x="0" y="2"/>
                      <a:pt x="0" y="2"/>
                      <a:pt x="0" y="1"/>
                    </a:cubicBezTo>
                    <a:cubicBezTo>
                      <a:pt x="0" y="0"/>
                      <a:pt x="0"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3" name="Google Shape;2103;g17ab430885e_1_275"/>
              <p:cNvSpPr/>
              <p:nvPr/>
            </p:nvSpPr>
            <p:spPr>
              <a:xfrm>
                <a:off x="8396" y="3271"/>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4" name="Google Shape;2104;g17ab430885e_1_275"/>
              <p:cNvSpPr/>
              <p:nvPr/>
            </p:nvSpPr>
            <p:spPr>
              <a:xfrm>
                <a:off x="8346" y="3256"/>
                <a:ext cx="10" cy="20"/>
              </a:xfrm>
              <a:custGeom>
                <a:avLst/>
                <a:gdLst/>
                <a:ahLst/>
                <a:cxnLst/>
                <a:rect l="l" t="t" r="r" b="b"/>
                <a:pathLst>
                  <a:path w="2" h="4" extrusionOk="0">
                    <a:moveTo>
                      <a:pt x="2" y="3"/>
                    </a:moveTo>
                    <a:cubicBezTo>
                      <a:pt x="2" y="4"/>
                      <a:pt x="1" y="4"/>
                      <a:pt x="1" y="3"/>
                    </a:cubicBezTo>
                    <a:cubicBezTo>
                      <a:pt x="0" y="3"/>
                      <a:pt x="0" y="2"/>
                      <a:pt x="0" y="2"/>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5" name="Google Shape;2105;g17ab430885e_1_275"/>
              <p:cNvSpPr/>
              <p:nvPr/>
            </p:nvSpPr>
            <p:spPr>
              <a:xfrm>
                <a:off x="8361" y="3271"/>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6" name="Google Shape;2106;g17ab430885e_1_275"/>
              <p:cNvSpPr/>
              <p:nvPr/>
            </p:nvSpPr>
            <p:spPr>
              <a:xfrm>
                <a:off x="8381" y="3281"/>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7" name="Google Shape;2107;g17ab430885e_1_275"/>
              <p:cNvSpPr/>
              <p:nvPr/>
            </p:nvSpPr>
            <p:spPr>
              <a:xfrm>
                <a:off x="8396" y="3291"/>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8" name="Google Shape;2108;g17ab430885e_1_275"/>
              <p:cNvSpPr/>
              <p:nvPr/>
            </p:nvSpPr>
            <p:spPr>
              <a:xfrm>
                <a:off x="8346" y="3276"/>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09" name="Google Shape;2109;g17ab430885e_1_275"/>
              <p:cNvSpPr/>
              <p:nvPr/>
            </p:nvSpPr>
            <p:spPr>
              <a:xfrm>
                <a:off x="8361" y="3286"/>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0" name="Google Shape;2110;g17ab430885e_1_275"/>
              <p:cNvSpPr/>
              <p:nvPr/>
            </p:nvSpPr>
            <p:spPr>
              <a:xfrm>
                <a:off x="8381" y="3296"/>
                <a:ext cx="10" cy="20"/>
              </a:xfrm>
              <a:custGeom>
                <a:avLst/>
                <a:gdLst/>
                <a:ahLst/>
                <a:cxnLst/>
                <a:rect l="l" t="t" r="r" b="b"/>
                <a:pathLst>
                  <a:path w="2" h="4" extrusionOk="0">
                    <a:moveTo>
                      <a:pt x="2" y="3"/>
                    </a:moveTo>
                    <a:cubicBezTo>
                      <a:pt x="2" y="4"/>
                      <a:pt x="2" y="4"/>
                      <a:pt x="1" y="3"/>
                    </a:cubicBezTo>
                    <a:cubicBezTo>
                      <a:pt x="0" y="3"/>
                      <a:pt x="0" y="2"/>
                      <a:pt x="0" y="2"/>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1" name="Google Shape;2111;g17ab430885e_1_275"/>
              <p:cNvSpPr/>
              <p:nvPr/>
            </p:nvSpPr>
            <p:spPr>
              <a:xfrm>
                <a:off x="8396" y="3311"/>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2" name="Google Shape;2112;g17ab430885e_1_275"/>
              <p:cNvSpPr/>
              <p:nvPr/>
            </p:nvSpPr>
            <p:spPr>
              <a:xfrm>
                <a:off x="8346" y="3296"/>
                <a:ext cx="10" cy="20"/>
              </a:xfrm>
              <a:custGeom>
                <a:avLst/>
                <a:gdLst/>
                <a:ahLst/>
                <a:cxnLst/>
                <a:rect l="l" t="t" r="r" b="b"/>
                <a:pathLst>
                  <a:path w="2" h="4" extrusionOk="0">
                    <a:moveTo>
                      <a:pt x="2" y="2"/>
                    </a:moveTo>
                    <a:cubicBezTo>
                      <a:pt x="2" y="3"/>
                      <a:pt x="1" y="4"/>
                      <a:pt x="1" y="3"/>
                    </a:cubicBezTo>
                    <a:cubicBezTo>
                      <a:pt x="0" y="3"/>
                      <a:pt x="0" y="2"/>
                      <a:pt x="0" y="1"/>
                    </a:cubicBezTo>
                    <a:cubicBezTo>
                      <a:pt x="0" y="0"/>
                      <a:pt x="0" y="0"/>
                      <a:pt x="1" y="1"/>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3" name="Google Shape;2113;g17ab430885e_1_275"/>
              <p:cNvSpPr/>
              <p:nvPr/>
            </p:nvSpPr>
            <p:spPr>
              <a:xfrm>
                <a:off x="8361" y="3306"/>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4" name="Google Shape;2114;g17ab430885e_1_275"/>
              <p:cNvSpPr/>
              <p:nvPr/>
            </p:nvSpPr>
            <p:spPr>
              <a:xfrm>
                <a:off x="8381" y="3316"/>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5" name="Google Shape;2115;g17ab430885e_1_275"/>
              <p:cNvSpPr/>
              <p:nvPr/>
            </p:nvSpPr>
            <p:spPr>
              <a:xfrm>
                <a:off x="8396" y="3326"/>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6" name="Google Shape;2116;g17ab430885e_1_275"/>
              <p:cNvSpPr/>
              <p:nvPr/>
            </p:nvSpPr>
            <p:spPr>
              <a:xfrm>
                <a:off x="8346" y="3316"/>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7" name="Google Shape;2117;g17ab430885e_1_275"/>
              <p:cNvSpPr/>
              <p:nvPr/>
            </p:nvSpPr>
            <p:spPr>
              <a:xfrm>
                <a:off x="8361" y="3326"/>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8" name="Google Shape;2118;g17ab430885e_1_275"/>
              <p:cNvSpPr/>
              <p:nvPr/>
            </p:nvSpPr>
            <p:spPr>
              <a:xfrm>
                <a:off x="8381" y="3336"/>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19" name="Google Shape;2119;g17ab430885e_1_275"/>
              <p:cNvSpPr/>
              <p:nvPr/>
            </p:nvSpPr>
            <p:spPr>
              <a:xfrm>
                <a:off x="8396" y="3346"/>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0" name="Google Shape;2120;g17ab430885e_1_275"/>
              <p:cNvSpPr/>
              <p:nvPr/>
            </p:nvSpPr>
            <p:spPr>
              <a:xfrm>
                <a:off x="8346" y="3336"/>
                <a:ext cx="10" cy="15"/>
              </a:xfrm>
              <a:custGeom>
                <a:avLst/>
                <a:gdLst/>
                <a:ahLst/>
                <a:cxnLst/>
                <a:rect l="l" t="t" r="r" b="b"/>
                <a:pathLst>
                  <a:path w="2" h="3" extrusionOk="0">
                    <a:moveTo>
                      <a:pt x="2" y="2"/>
                    </a:moveTo>
                    <a:cubicBezTo>
                      <a:pt x="2" y="3"/>
                      <a:pt x="1" y="3"/>
                      <a:pt x="1" y="3"/>
                    </a:cubicBezTo>
                    <a:cubicBezTo>
                      <a:pt x="0" y="2"/>
                      <a:pt x="0" y="2"/>
                      <a:pt x="0" y="1"/>
                    </a:cubicBezTo>
                    <a:cubicBezTo>
                      <a:pt x="0" y="0"/>
                      <a:pt x="0" y="0"/>
                      <a:pt x="1" y="0"/>
                    </a:cubicBezTo>
                    <a:cubicBezTo>
                      <a:pt x="1"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1" name="Google Shape;2121;g17ab430885e_1_275"/>
              <p:cNvSpPr/>
              <p:nvPr/>
            </p:nvSpPr>
            <p:spPr>
              <a:xfrm>
                <a:off x="8361" y="3346"/>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2" name="Google Shape;2122;g17ab430885e_1_275"/>
              <p:cNvSpPr/>
              <p:nvPr/>
            </p:nvSpPr>
            <p:spPr>
              <a:xfrm>
                <a:off x="8381" y="3356"/>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3" name="Google Shape;2123;g17ab430885e_1_275"/>
              <p:cNvSpPr/>
              <p:nvPr/>
            </p:nvSpPr>
            <p:spPr>
              <a:xfrm>
                <a:off x="8396" y="3366"/>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4" name="Google Shape;2124;g17ab430885e_1_275"/>
              <p:cNvSpPr/>
              <p:nvPr/>
            </p:nvSpPr>
            <p:spPr>
              <a:xfrm>
                <a:off x="8346" y="3356"/>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5" name="Google Shape;2125;g17ab430885e_1_275"/>
              <p:cNvSpPr/>
              <p:nvPr/>
            </p:nvSpPr>
            <p:spPr>
              <a:xfrm>
                <a:off x="8361" y="3366"/>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6" name="Google Shape;2126;g17ab430885e_1_275"/>
              <p:cNvSpPr/>
              <p:nvPr/>
            </p:nvSpPr>
            <p:spPr>
              <a:xfrm>
                <a:off x="8381" y="3376"/>
                <a:ext cx="10" cy="15"/>
              </a:xfrm>
              <a:custGeom>
                <a:avLst/>
                <a:gdLst/>
                <a:ahLst/>
                <a:cxnLst/>
                <a:rect l="l" t="t" r="r" b="b"/>
                <a:pathLst>
                  <a:path w="2" h="3" extrusionOk="0">
                    <a:moveTo>
                      <a:pt x="2" y="2"/>
                    </a:moveTo>
                    <a:cubicBezTo>
                      <a:pt x="2" y="3"/>
                      <a:pt x="2" y="3"/>
                      <a:pt x="1" y="3"/>
                    </a:cubicBezTo>
                    <a:cubicBezTo>
                      <a:pt x="0" y="2"/>
                      <a:pt x="0" y="2"/>
                      <a:pt x="0" y="1"/>
                    </a:cubicBezTo>
                    <a:cubicBezTo>
                      <a:pt x="0" y="0"/>
                      <a:pt x="0"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7" name="Google Shape;2127;g17ab430885e_1_275"/>
              <p:cNvSpPr/>
              <p:nvPr/>
            </p:nvSpPr>
            <p:spPr>
              <a:xfrm>
                <a:off x="8396" y="3386"/>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8" name="Google Shape;2128;g17ab430885e_1_275"/>
              <p:cNvSpPr/>
              <p:nvPr/>
            </p:nvSpPr>
            <p:spPr>
              <a:xfrm>
                <a:off x="8346" y="3371"/>
                <a:ext cx="10" cy="20"/>
              </a:xfrm>
              <a:custGeom>
                <a:avLst/>
                <a:gdLst/>
                <a:ahLst/>
                <a:cxnLst/>
                <a:rect l="l" t="t" r="r" b="b"/>
                <a:pathLst>
                  <a:path w="2" h="4" extrusionOk="0">
                    <a:moveTo>
                      <a:pt x="2" y="3"/>
                    </a:moveTo>
                    <a:cubicBezTo>
                      <a:pt x="2" y="4"/>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29" name="Google Shape;2129;g17ab430885e_1_275"/>
              <p:cNvSpPr/>
              <p:nvPr/>
            </p:nvSpPr>
            <p:spPr>
              <a:xfrm>
                <a:off x="8361" y="3386"/>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0" name="Google Shape;2130;g17ab430885e_1_275"/>
              <p:cNvSpPr/>
              <p:nvPr/>
            </p:nvSpPr>
            <p:spPr>
              <a:xfrm>
                <a:off x="8381" y="3396"/>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1" name="Google Shape;2131;g17ab430885e_1_275"/>
              <p:cNvSpPr/>
              <p:nvPr/>
            </p:nvSpPr>
            <p:spPr>
              <a:xfrm>
                <a:off x="8396" y="3406"/>
                <a:ext cx="15" cy="16"/>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2" name="Google Shape;2132;g17ab430885e_1_275"/>
              <p:cNvSpPr/>
              <p:nvPr/>
            </p:nvSpPr>
            <p:spPr>
              <a:xfrm>
                <a:off x="8421" y="3276"/>
                <a:ext cx="126" cy="231"/>
              </a:xfrm>
              <a:custGeom>
                <a:avLst/>
                <a:gdLst/>
                <a:ahLst/>
                <a:cxnLst/>
                <a:rect l="l" t="t" r="r" b="b"/>
                <a:pathLst>
                  <a:path w="126" h="231" extrusionOk="0">
                    <a:moveTo>
                      <a:pt x="126" y="231"/>
                    </a:moveTo>
                    <a:lnTo>
                      <a:pt x="0" y="156"/>
                    </a:lnTo>
                    <a:lnTo>
                      <a:pt x="0" y="0"/>
                    </a:lnTo>
                    <a:lnTo>
                      <a:pt x="126" y="75"/>
                    </a:lnTo>
                    <a:lnTo>
                      <a:pt x="126" y="23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3" name="Google Shape;2133;g17ab430885e_1_275"/>
              <p:cNvSpPr/>
              <p:nvPr/>
            </p:nvSpPr>
            <p:spPr>
              <a:xfrm>
                <a:off x="8426" y="328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4" name="Google Shape;2134;g17ab430885e_1_275"/>
              <p:cNvSpPr/>
              <p:nvPr/>
            </p:nvSpPr>
            <p:spPr>
              <a:xfrm>
                <a:off x="8431" y="329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5" name="Google Shape;2135;g17ab430885e_1_275"/>
              <p:cNvSpPr/>
              <p:nvPr/>
            </p:nvSpPr>
            <p:spPr>
              <a:xfrm>
                <a:off x="8441" y="329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6" name="Google Shape;2136;g17ab430885e_1_275"/>
              <p:cNvSpPr/>
              <p:nvPr/>
            </p:nvSpPr>
            <p:spPr>
              <a:xfrm>
                <a:off x="8451" y="330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7" name="Google Shape;2137;g17ab430885e_1_275"/>
              <p:cNvSpPr/>
              <p:nvPr/>
            </p:nvSpPr>
            <p:spPr>
              <a:xfrm>
                <a:off x="8456" y="330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8" name="Google Shape;2138;g17ab430885e_1_275"/>
              <p:cNvSpPr/>
              <p:nvPr/>
            </p:nvSpPr>
            <p:spPr>
              <a:xfrm>
                <a:off x="8466" y="331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39" name="Google Shape;2139;g17ab430885e_1_275"/>
              <p:cNvSpPr/>
              <p:nvPr/>
            </p:nvSpPr>
            <p:spPr>
              <a:xfrm>
                <a:off x="8476" y="331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0" name="Google Shape;2140;g17ab430885e_1_275"/>
              <p:cNvSpPr/>
              <p:nvPr/>
            </p:nvSpPr>
            <p:spPr>
              <a:xfrm>
                <a:off x="8486" y="3321"/>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1" name="Google Shape;2141;g17ab430885e_1_275"/>
              <p:cNvSpPr/>
              <p:nvPr/>
            </p:nvSpPr>
            <p:spPr>
              <a:xfrm>
                <a:off x="8492" y="332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2" name="Google Shape;2142;g17ab430885e_1_275"/>
              <p:cNvSpPr/>
              <p:nvPr/>
            </p:nvSpPr>
            <p:spPr>
              <a:xfrm>
                <a:off x="8502" y="333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3" name="Google Shape;2143;g17ab430885e_1_275"/>
              <p:cNvSpPr/>
              <p:nvPr/>
            </p:nvSpPr>
            <p:spPr>
              <a:xfrm>
                <a:off x="8512" y="333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4" name="Google Shape;2144;g17ab430885e_1_275"/>
              <p:cNvSpPr/>
              <p:nvPr/>
            </p:nvSpPr>
            <p:spPr>
              <a:xfrm>
                <a:off x="8517" y="334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5" name="Google Shape;2145;g17ab430885e_1_275"/>
              <p:cNvSpPr/>
              <p:nvPr/>
            </p:nvSpPr>
            <p:spPr>
              <a:xfrm>
                <a:off x="8527" y="334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6" name="Google Shape;2146;g17ab430885e_1_275"/>
              <p:cNvSpPr/>
              <p:nvPr/>
            </p:nvSpPr>
            <p:spPr>
              <a:xfrm>
                <a:off x="8537" y="335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7" name="Google Shape;2147;g17ab430885e_1_275"/>
              <p:cNvSpPr/>
              <p:nvPr/>
            </p:nvSpPr>
            <p:spPr>
              <a:xfrm>
                <a:off x="8426" y="329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8" name="Google Shape;2148;g17ab430885e_1_275"/>
              <p:cNvSpPr/>
              <p:nvPr/>
            </p:nvSpPr>
            <p:spPr>
              <a:xfrm>
                <a:off x="8431" y="330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49" name="Google Shape;2149;g17ab430885e_1_275"/>
              <p:cNvSpPr/>
              <p:nvPr/>
            </p:nvSpPr>
            <p:spPr>
              <a:xfrm>
                <a:off x="8441" y="330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50" name="Google Shape;2150;g17ab430885e_1_275"/>
              <p:cNvSpPr/>
              <p:nvPr/>
            </p:nvSpPr>
            <p:spPr>
              <a:xfrm>
                <a:off x="8451" y="331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51" name="Google Shape;2151;g17ab430885e_1_275"/>
              <p:cNvSpPr/>
              <p:nvPr/>
            </p:nvSpPr>
            <p:spPr>
              <a:xfrm>
                <a:off x="8456" y="331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2152" name="Google Shape;2152;g17ab430885e_1_275"/>
            <p:cNvGrpSpPr/>
            <p:nvPr/>
          </p:nvGrpSpPr>
          <p:grpSpPr>
            <a:xfrm>
              <a:off x="13848767" y="4692482"/>
              <a:ext cx="584823" cy="539837"/>
              <a:chOff x="8139" y="3120"/>
              <a:chExt cx="403" cy="372"/>
            </a:xfrm>
          </p:grpSpPr>
          <p:sp>
            <p:nvSpPr>
              <p:cNvPr id="2153" name="Google Shape;2153;g17ab430885e_1_275"/>
              <p:cNvSpPr/>
              <p:nvPr/>
            </p:nvSpPr>
            <p:spPr>
              <a:xfrm>
                <a:off x="8466" y="332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54" name="Google Shape;2154;g17ab430885e_1_275"/>
              <p:cNvSpPr/>
              <p:nvPr/>
            </p:nvSpPr>
            <p:spPr>
              <a:xfrm>
                <a:off x="8476" y="332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55" name="Google Shape;2155;g17ab430885e_1_275"/>
              <p:cNvSpPr/>
              <p:nvPr/>
            </p:nvSpPr>
            <p:spPr>
              <a:xfrm>
                <a:off x="8486" y="3331"/>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56" name="Google Shape;2156;g17ab430885e_1_275"/>
              <p:cNvSpPr/>
              <p:nvPr/>
            </p:nvSpPr>
            <p:spPr>
              <a:xfrm>
                <a:off x="8492" y="333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57" name="Google Shape;2157;g17ab430885e_1_275"/>
              <p:cNvSpPr/>
              <p:nvPr/>
            </p:nvSpPr>
            <p:spPr>
              <a:xfrm>
                <a:off x="8502" y="334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58" name="Google Shape;2158;g17ab430885e_1_275"/>
              <p:cNvSpPr/>
              <p:nvPr/>
            </p:nvSpPr>
            <p:spPr>
              <a:xfrm>
                <a:off x="8512" y="334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59" name="Google Shape;2159;g17ab430885e_1_275"/>
              <p:cNvSpPr/>
              <p:nvPr/>
            </p:nvSpPr>
            <p:spPr>
              <a:xfrm>
                <a:off x="8517" y="335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0" name="Google Shape;2160;g17ab430885e_1_275"/>
              <p:cNvSpPr/>
              <p:nvPr/>
            </p:nvSpPr>
            <p:spPr>
              <a:xfrm>
                <a:off x="8527" y="335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1" name="Google Shape;2161;g17ab430885e_1_275"/>
              <p:cNvSpPr/>
              <p:nvPr/>
            </p:nvSpPr>
            <p:spPr>
              <a:xfrm>
                <a:off x="8537" y="336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2" name="Google Shape;2162;g17ab430885e_1_275"/>
              <p:cNvSpPr/>
              <p:nvPr/>
            </p:nvSpPr>
            <p:spPr>
              <a:xfrm>
                <a:off x="8426" y="330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3" name="Google Shape;2163;g17ab430885e_1_275"/>
              <p:cNvSpPr/>
              <p:nvPr/>
            </p:nvSpPr>
            <p:spPr>
              <a:xfrm>
                <a:off x="8431" y="331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4" name="Google Shape;2164;g17ab430885e_1_275"/>
              <p:cNvSpPr/>
              <p:nvPr/>
            </p:nvSpPr>
            <p:spPr>
              <a:xfrm>
                <a:off x="8441" y="331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5" name="Google Shape;2165;g17ab430885e_1_275"/>
              <p:cNvSpPr/>
              <p:nvPr/>
            </p:nvSpPr>
            <p:spPr>
              <a:xfrm>
                <a:off x="8451" y="332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6" name="Google Shape;2166;g17ab430885e_1_275"/>
              <p:cNvSpPr/>
              <p:nvPr/>
            </p:nvSpPr>
            <p:spPr>
              <a:xfrm>
                <a:off x="8456" y="332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7" name="Google Shape;2167;g17ab430885e_1_275"/>
              <p:cNvSpPr/>
              <p:nvPr/>
            </p:nvSpPr>
            <p:spPr>
              <a:xfrm>
                <a:off x="8466" y="333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8" name="Google Shape;2168;g17ab430885e_1_275"/>
              <p:cNvSpPr/>
              <p:nvPr/>
            </p:nvSpPr>
            <p:spPr>
              <a:xfrm>
                <a:off x="8476" y="333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69" name="Google Shape;2169;g17ab430885e_1_275"/>
              <p:cNvSpPr/>
              <p:nvPr/>
            </p:nvSpPr>
            <p:spPr>
              <a:xfrm>
                <a:off x="8486" y="3341"/>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0" name="Google Shape;2170;g17ab430885e_1_275"/>
              <p:cNvSpPr/>
              <p:nvPr/>
            </p:nvSpPr>
            <p:spPr>
              <a:xfrm>
                <a:off x="8492" y="334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1" name="Google Shape;2171;g17ab430885e_1_275"/>
              <p:cNvSpPr/>
              <p:nvPr/>
            </p:nvSpPr>
            <p:spPr>
              <a:xfrm>
                <a:off x="8502" y="335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2" name="Google Shape;2172;g17ab430885e_1_275"/>
              <p:cNvSpPr/>
              <p:nvPr/>
            </p:nvSpPr>
            <p:spPr>
              <a:xfrm>
                <a:off x="8512" y="3351"/>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3" name="Google Shape;2173;g17ab430885e_1_275"/>
              <p:cNvSpPr/>
              <p:nvPr/>
            </p:nvSpPr>
            <p:spPr>
              <a:xfrm>
                <a:off x="8517" y="3356"/>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4" name="Google Shape;2174;g17ab430885e_1_275"/>
              <p:cNvSpPr/>
              <p:nvPr/>
            </p:nvSpPr>
            <p:spPr>
              <a:xfrm>
                <a:off x="8527" y="3361"/>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5" name="Google Shape;2175;g17ab430885e_1_275"/>
              <p:cNvSpPr/>
              <p:nvPr/>
            </p:nvSpPr>
            <p:spPr>
              <a:xfrm>
                <a:off x="8537" y="3366"/>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6" name="Google Shape;2176;g17ab430885e_1_275"/>
              <p:cNvSpPr/>
              <p:nvPr/>
            </p:nvSpPr>
            <p:spPr>
              <a:xfrm>
                <a:off x="8426" y="331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7" name="Google Shape;2177;g17ab430885e_1_275"/>
              <p:cNvSpPr/>
              <p:nvPr/>
            </p:nvSpPr>
            <p:spPr>
              <a:xfrm>
                <a:off x="8431" y="332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8" name="Google Shape;2178;g17ab430885e_1_275"/>
              <p:cNvSpPr/>
              <p:nvPr/>
            </p:nvSpPr>
            <p:spPr>
              <a:xfrm>
                <a:off x="8441" y="332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79" name="Google Shape;2179;g17ab430885e_1_275"/>
              <p:cNvSpPr/>
              <p:nvPr/>
            </p:nvSpPr>
            <p:spPr>
              <a:xfrm>
                <a:off x="8451" y="333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0" name="Google Shape;2180;g17ab430885e_1_275"/>
              <p:cNvSpPr/>
              <p:nvPr/>
            </p:nvSpPr>
            <p:spPr>
              <a:xfrm>
                <a:off x="8456" y="333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1" name="Google Shape;2181;g17ab430885e_1_275"/>
              <p:cNvSpPr/>
              <p:nvPr/>
            </p:nvSpPr>
            <p:spPr>
              <a:xfrm>
                <a:off x="8466" y="3336"/>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2" name="Google Shape;2182;g17ab430885e_1_275"/>
              <p:cNvSpPr/>
              <p:nvPr/>
            </p:nvSpPr>
            <p:spPr>
              <a:xfrm>
                <a:off x="8476" y="3341"/>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3" name="Google Shape;2183;g17ab430885e_1_275"/>
              <p:cNvSpPr/>
              <p:nvPr/>
            </p:nvSpPr>
            <p:spPr>
              <a:xfrm>
                <a:off x="8486" y="3346"/>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4" name="Google Shape;2184;g17ab430885e_1_275"/>
              <p:cNvSpPr/>
              <p:nvPr/>
            </p:nvSpPr>
            <p:spPr>
              <a:xfrm>
                <a:off x="8492" y="3351"/>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5" name="Google Shape;2185;g17ab430885e_1_275"/>
              <p:cNvSpPr/>
              <p:nvPr/>
            </p:nvSpPr>
            <p:spPr>
              <a:xfrm>
                <a:off x="8502" y="3356"/>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6" name="Google Shape;2186;g17ab430885e_1_275"/>
              <p:cNvSpPr/>
              <p:nvPr/>
            </p:nvSpPr>
            <p:spPr>
              <a:xfrm>
                <a:off x="8512" y="3361"/>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7" name="Google Shape;2187;g17ab430885e_1_275"/>
              <p:cNvSpPr/>
              <p:nvPr/>
            </p:nvSpPr>
            <p:spPr>
              <a:xfrm>
                <a:off x="8517" y="3366"/>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8" name="Google Shape;2188;g17ab430885e_1_275"/>
              <p:cNvSpPr/>
              <p:nvPr/>
            </p:nvSpPr>
            <p:spPr>
              <a:xfrm>
                <a:off x="8527" y="3371"/>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89" name="Google Shape;2189;g17ab430885e_1_275"/>
              <p:cNvSpPr/>
              <p:nvPr/>
            </p:nvSpPr>
            <p:spPr>
              <a:xfrm>
                <a:off x="8537" y="3376"/>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0" name="Google Shape;2190;g17ab430885e_1_275"/>
              <p:cNvSpPr/>
              <p:nvPr/>
            </p:nvSpPr>
            <p:spPr>
              <a:xfrm>
                <a:off x="8426" y="333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1" name="Google Shape;2191;g17ab430885e_1_275"/>
              <p:cNvSpPr/>
              <p:nvPr/>
            </p:nvSpPr>
            <p:spPr>
              <a:xfrm>
                <a:off x="8431" y="333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2" name="Google Shape;2192;g17ab430885e_1_275"/>
              <p:cNvSpPr/>
              <p:nvPr/>
            </p:nvSpPr>
            <p:spPr>
              <a:xfrm>
                <a:off x="8441" y="334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3" name="Google Shape;2193;g17ab430885e_1_275"/>
              <p:cNvSpPr/>
              <p:nvPr/>
            </p:nvSpPr>
            <p:spPr>
              <a:xfrm>
                <a:off x="8451" y="334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4" name="Google Shape;2194;g17ab430885e_1_275"/>
              <p:cNvSpPr/>
              <p:nvPr/>
            </p:nvSpPr>
            <p:spPr>
              <a:xfrm>
                <a:off x="8456" y="335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5" name="Google Shape;2195;g17ab430885e_1_275"/>
              <p:cNvSpPr/>
              <p:nvPr/>
            </p:nvSpPr>
            <p:spPr>
              <a:xfrm>
                <a:off x="8466" y="335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6" name="Google Shape;2196;g17ab430885e_1_275"/>
              <p:cNvSpPr/>
              <p:nvPr/>
            </p:nvSpPr>
            <p:spPr>
              <a:xfrm>
                <a:off x="8476" y="336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7" name="Google Shape;2197;g17ab430885e_1_275"/>
              <p:cNvSpPr/>
              <p:nvPr/>
            </p:nvSpPr>
            <p:spPr>
              <a:xfrm>
                <a:off x="8486" y="3366"/>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8" name="Google Shape;2198;g17ab430885e_1_275"/>
              <p:cNvSpPr/>
              <p:nvPr/>
            </p:nvSpPr>
            <p:spPr>
              <a:xfrm>
                <a:off x="8492" y="337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199" name="Google Shape;2199;g17ab430885e_1_275"/>
              <p:cNvSpPr/>
              <p:nvPr/>
            </p:nvSpPr>
            <p:spPr>
              <a:xfrm>
                <a:off x="8502" y="337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0" name="Google Shape;2200;g17ab430885e_1_275"/>
              <p:cNvSpPr/>
              <p:nvPr/>
            </p:nvSpPr>
            <p:spPr>
              <a:xfrm>
                <a:off x="8512" y="338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1" name="Google Shape;2201;g17ab430885e_1_275"/>
              <p:cNvSpPr/>
              <p:nvPr/>
            </p:nvSpPr>
            <p:spPr>
              <a:xfrm>
                <a:off x="8517" y="338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2" name="Google Shape;2202;g17ab430885e_1_275"/>
              <p:cNvSpPr/>
              <p:nvPr/>
            </p:nvSpPr>
            <p:spPr>
              <a:xfrm>
                <a:off x="8527" y="339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3" name="Google Shape;2203;g17ab430885e_1_275"/>
              <p:cNvSpPr/>
              <p:nvPr/>
            </p:nvSpPr>
            <p:spPr>
              <a:xfrm>
                <a:off x="8537" y="339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4" name="Google Shape;2204;g17ab430885e_1_275"/>
              <p:cNvSpPr/>
              <p:nvPr/>
            </p:nvSpPr>
            <p:spPr>
              <a:xfrm>
                <a:off x="8426" y="334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5" name="Google Shape;2205;g17ab430885e_1_275"/>
              <p:cNvSpPr/>
              <p:nvPr/>
            </p:nvSpPr>
            <p:spPr>
              <a:xfrm>
                <a:off x="8431" y="334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6" name="Google Shape;2206;g17ab430885e_1_275"/>
              <p:cNvSpPr/>
              <p:nvPr/>
            </p:nvSpPr>
            <p:spPr>
              <a:xfrm>
                <a:off x="8441" y="335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7" name="Google Shape;2207;g17ab430885e_1_275"/>
              <p:cNvSpPr/>
              <p:nvPr/>
            </p:nvSpPr>
            <p:spPr>
              <a:xfrm>
                <a:off x="8451" y="335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8" name="Google Shape;2208;g17ab430885e_1_275"/>
              <p:cNvSpPr/>
              <p:nvPr/>
            </p:nvSpPr>
            <p:spPr>
              <a:xfrm>
                <a:off x="8456" y="336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09" name="Google Shape;2209;g17ab430885e_1_275"/>
              <p:cNvSpPr/>
              <p:nvPr/>
            </p:nvSpPr>
            <p:spPr>
              <a:xfrm>
                <a:off x="8466" y="336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0" name="Google Shape;2210;g17ab430885e_1_275"/>
              <p:cNvSpPr/>
              <p:nvPr/>
            </p:nvSpPr>
            <p:spPr>
              <a:xfrm>
                <a:off x="8476" y="337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1" name="Google Shape;2211;g17ab430885e_1_275"/>
              <p:cNvSpPr/>
              <p:nvPr/>
            </p:nvSpPr>
            <p:spPr>
              <a:xfrm>
                <a:off x="8486" y="3376"/>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2" name="Google Shape;2212;g17ab430885e_1_275"/>
              <p:cNvSpPr/>
              <p:nvPr/>
            </p:nvSpPr>
            <p:spPr>
              <a:xfrm>
                <a:off x="8492" y="338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3" name="Google Shape;2213;g17ab430885e_1_275"/>
              <p:cNvSpPr/>
              <p:nvPr/>
            </p:nvSpPr>
            <p:spPr>
              <a:xfrm>
                <a:off x="8502" y="338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4" name="Google Shape;2214;g17ab430885e_1_275"/>
              <p:cNvSpPr/>
              <p:nvPr/>
            </p:nvSpPr>
            <p:spPr>
              <a:xfrm>
                <a:off x="8512" y="339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5" name="Google Shape;2215;g17ab430885e_1_275"/>
              <p:cNvSpPr/>
              <p:nvPr/>
            </p:nvSpPr>
            <p:spPr>
              <a:xfrm>
                <a:off x="8517" y="339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6" name="Google Shape;2216;g17ab430885e_1_275"/>
              <p:cNvSpPr/>
              <p:nvPr/>
            </p:nvSpPr>
            <p:spPr>
              <a:xfrm>
                <a:off x="8527" y="340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7" name="Google Shape;2217;g17ab430885e_1_275"/>
              <p:cNvSpPr/>
              <p:nvPr/>
            </p:nvSpPr>
            <p:spPr>
              <a:xfrm>
                <a:off x="8537" y="340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8" name="Google Shape;2218;g17ab430885e_1_275"/>
              <p:cNvSpPr/>
              <p:nvPr/>
            </p:nvSpPr>
            <p:spPr>
              <a:xfrm>
                <a:off x="8426" y="335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19" name="Google Shape;2219;g17ab430885e_1_275"/>
              <p:cNvSpPr/>
              <p:nvPr/>
            </p:nvSpPr>
            <p:spPr>
              <a:xfrm>
                <a:off x="8431" y="335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0" name="Google Shape;2220;g17ab430885e_1_275"/>
              <p:cNvSpPr/>
              <p:nvPr/>
            </p:nvSpPr>
            <p:spPr>
              <a:xfrm>
                <a:off x="8441" y="336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1" name="Google Shape;2221;g17ab430885e_1_275"/>
              <p:cNvSpPr/>
              <p:nvPr/>
            </p:nvSpPr>
            <p:spPr>
              <a:xfrm>
                <a:off x="8451" y="336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2" name="Google Shape;2222;g17ab430885e_1_275"/>
              <p:cNvSpPr/>
              <p:nvPr/>
            </p:nvSpPr>
            <p:spPr>
              <a:xfrm>
                <a:off x="8456" y="337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3" name="Google Shape;2223;g17ab430885e_1_275"/>
              <p:cNvSpPr/>
              <p:nvPr/>
            </p:nvSpPr>
            <p:spPr>
              <a:xfrm>
                <a:off x="8466" y="337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4" name="Google Shape;2224;g17ab430885e_1_275"/>
              <p:cNvSpPr/>
              <p:nvPr/>
            </p:nvSpPr>
            <p:spPr>
              <a:xfrm>
                <a:off x="8476" y="338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5" name="Google Shape;2225;g17ab430885e_1_275"/>
              <p:cNvSpPr/>
              <p:nvPr/>
            </p:nvSpPr>
            <p:spPr>
              <a:xfrm>
                <a:off x="8486" y="3386"/>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6" name="Google Shape;2226;g17ab430885e_1_275"/>
              <p:cNvSpPr/>
              <p:nvPr/>
            </p:nvSpPr>
            <p:spPr>
              <a:xfrm>
                <a:off x="8492" y="339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7" name="Google Shape;2227;g17ab430885e_1_275"/>
              <p:cNvSpPr/>
              <p:nvPr/>
            </p:nvSpPr>
            <p:spPr>
              <a:xfrm>
                <a:off x="8502" y="3391"/>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8" name="Google Shape;2228;g17ab430885e_1_275"/>
              <p:cNvSpPr/>
              <p:nvPr/>
            </p:nvSpPr>
            <p:spPr>
              <a:xfrm>
                <a:off x="8512" y="3396"/>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29" name="Google Shape;2229;g17ab430885e_1_275"/>
              <p:cNvSpPr/>
              <p:nvPr/>
            </p:nvSpPr>
            <p:spPr>
              <a:xfrm>
                <a:off x="8517" y="3401"/>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0" name="Google Shape;2230;g17ab430885e_1_275"/>
              <p:cNvSpPr/>
              <p:nvPr/>
            </p:nvSpPr>
            <p:spPr>
              <a:xfrm>
                <a:off x="8527" y="3406"/>
                <a:ext cx="10" cy="16"/>
              </a:xfrm>
              <a:custGeom>
                <a:avLst/>
                <a:gdLst/>
                <a:ahLst/>
                <a:cxnLst/>
                <a:rect l="l" t="t" r="r" b="b"/>
                <a:pathLst>
                  <a:path w="10" h="16" extrusionOk="0">
                    <a:moveTo>
                      <a:pt x="0" y="0"/>
                    </a:moveTo>
                    <a:lnTo>
                      <a:pt x="10" y="5"/>
                    </a:lnTo>
                    <a:lnTo>
                      <a:pt x="10"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1" name="Google Shape;2231;g17ab430885e_1_275"/>
              <p:cNvSpPr/>
              <p:nvPr/>
            </p:nvSpPr>
            <p:spPr>
              <a:xfrm>
                <a:off x="8537" y="3411"/>
                <a:ext cx="5" cy="16"/>
              </a:xfrm>
              <a:custGeom>
                <a:avLst/>
                <a:gdLst/>
                <a:ahLst/>
                <a:cxnLst/>
                <a:rect l="l" t="t" r="r" b="b"/>
                <a:pathLst>
                  <a:path w="5" h="16" extrusionOk="0">
                    <a:moveTo>
                      <a:pt x="0" y="0"/>
                    </a:moveTo>
                    <a:lnTo>
                      <a:pt x="5" y="5"/>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2" name="Google Shape;2232;g17ab430885e_1_275"/>
              <p:cNvSpPr/>
              <p:nvPr/>
            </p:nvSpPr>
            <p:spPr>
              <a:xfrm>
                <a:off x="8426" y="336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3" name="Google Shape;2233;g17ab430885e_1_275"/>
              <p:cNvSpPr/>
              <p:nvPr/>
            </p:nvSpPr>
            <p:spPr>
              <a:xfrm>
                <a:off x="8431" y="336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4" name="Google Shape;2234;g17ab430885e_1_275"/>
              <p:cNvSpPr/>
              <p:nvPr/>
            </p:nvSpPr>
            <p:spPr>
              <a:xfrm>
                <a:off x="8441" y="337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5" name="Google Shape;2235;g17ab430885e_1_275"/>
              <p:cNvSpPr/>
              <p:nvPr/>
            </p:nvSpPr>
            <p:spPr>
              <a:xfrm>
                <a:off x="8451" y="337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6" name="Google Shape;2236;g17ab430885e_1_275"/>
              <p:cNvSpPr/>
              <p:nvPr/>
            </p:nvSpPr>
            <p:spPr>
              <a:xfrm>
                <a:off x="8456" y="3376"/>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7" name="Google Shape;2237;g17ab430885e_1_275"/>
              <p:cNvSpPr/>
              <p:nvPr/>
            </p:nvSpPr>
            <p:spPr>
              <a:xfrm>
                <a:off x="8466" y="3381"/>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8" name="Google Shape;2238;g17ab430885e_1_275"/>
              <p:cNvSpPr/>
              <p:nvPr/>
            </p:nvSpPr>
            <p:spPr>
              <a:xfrm>
                <a:off x="8476" y="3386"/>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39" name="Google Shape;2239;g17ab430885e_1_275"/>
              <p:cNvSpPr/>
              <p:nvPr/>
            </p:nvSpPr>
            <p:spPr>
              <a:xfrm>
                <a:off x="8486" y="3391"/>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0" name="Google Shape;2240;g17ab430885e_1_275"/>
              <p:cNvSpPr/>
              <p:nvPr/>
            </p:nvSpPr>
            <p:spPr>
              <a:xfrm>
                <a:off x="8492" y="3396"/>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1" name="Google Shape;2241;g17ab430885e_1_275"/>
              <p:cNvSpPr/>
              <p:nvPr/>
            </p:nvSpPr>
            <p:spPr>
              <a:xfrm>
                <a:off x="8502" y="3401"/>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2" name="Google Shape;2242;g17ab430885e_1_275"/>
              <p:cNvSpPr/>
              <p:nvPr/>
            </p:nvSpPr>
            <p:spPr>
              <a:xfrm>
                <a:off x="8512" y="3406"/>
                <a:ext cx="5" cy="16"/>
              </a:xfrm>
              <a:custGeom>
                <a:avLst/>
                <a:gdLst/>
                <a:ahLst/>
                <a:cxnLst/>
                <a:rect l="l" t="t" r="r" b="b"/>
                <a:pathLst>
                  <a:path w="5" h="16" extrusionOk="0">
                    <a:moveTo>
                      <a:pt x="0" y="0"/>
                    </a:moveTo>
                    <a:lnTo>
                      <a:pt x="5" y="5"/>
                    </a:lnTo>
                    <a:lnTo>
                      <a:pt x="5"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3" name="Google Shape;2243;g17ab430885e_1_275"/>
              <p:cNvSpPr/>
              <p:nvPr/>
            </p:nvSpPr>
            <p:spPr>
              <a:xfrm>
                <a:off x="8517" y="3411"/>
                <a:ext cx="10" cy="16"/>
              </a:xfrm>
              <a:custGeom>
                <a:avLst/>
                <a:gdLst/>
                <a:ahLst/>
                <a:cxnLst/>
                <a:rect l="l" t="t" r="r" b="b"/>
                <a:pathLst>
                  <a:path w="10" h="16" extrusionOk="0">
                    <a:moveTo>
                      <a:pt x="0" y="0"/>
                    </a:moveTo>
                    <a:lnTo>
                      <a:pt x="10" y="5"/>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4" name="Google Shape;2244;g17ab430885e_1_275"/>
              <p:cNvSpPr/>
              <p:nvPr/>
            </p:nvSpPr>
            <p:spPr>
              <a:xfrm>
                <a:off x="8527" y="3416"/>
                <a:ext cx="10" cy="16"/>
              </a:xfrm>
              <a:custGeom>
                <a:avLst/>
                <a:gdLst/>
                <a:ahLst/>
                <a:cxnLst/>
                <a:rect l="l" t="t" r="r" b="b"/>
                <a:pathLst>
                  <a:path w="10" h="16" extrusionOk="0">
                    <a:moveTo>
                      <a:pt x="0" y="0"/>
                    </a:moveTo>
                    <a:lnTo>
                      <a:pt x="10" y="6"/>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5" name="Google Shape;2245;g17ab430885e_1_275"/>
              <p:cNvSpPr/>
              <p:nvPr/>
            </p:nvSpPr>
            <p:spPr>
              <a:xfrm>
                <a:off x="8537" y="3422"/>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6" name="Google Shape;2246;g17ab430885e_1_275"/>
              <p:cNvSpPr/>
              <p:nvPr/>
            </p:nvSpPr>
            <p:spPr>
              <a:xfrm>
                <a:off x="8426" y="337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7" name="Google Shape;2247;g17ab430885e_1_275"/>
              <p:cNvSpPr/>
              <p:nvPr/>
            </p:nvSpPr>
            <p:spPr>
              <a:xfrm>
                <a:off x="8431" y="338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8" name="Google Shape;2248;g17ab430885e_1_275"/>
              <p:cNvSpPr/>
              <p:nvPr/>
            </p:nvSpPr>
            <p:spPr>
              <a:xfrm>
                <a:off x="8441" y="338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49" name="Google Shape;2249;g17ab430885e_1_275"/>
              <p:cNvSpPr/>
              <p:nvPr/>
            </p:nvSpPr>
            <p:spPr>
              <a:xfrm>
                <a:off x="8451" y="339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0" name="Google Shape;2250;g17ab430885e_1_275"/>
              <p:cNvSpPr/>
              <p:nvPr/>
            </p:nvSpPr>
            <p:spPr>
              <a:xfrm>
                <a:off x="8456" y="339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1" name="Google Shape;2251;g17ab430885e_1_275"/>
              <p:cNvSpPr/>
              <p:nvPr/>
            </p:nvSpPr>
            <p:spPr>
              <a:xfrm>
                <a:off x="8466" y="340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2" name="Google Shape;2252;g17ab430885e_1_275"/>
              <p:cNvSpPr/>
              <p:nvPr/>
            </p:nvSpPr>
            <p:spPr>
              <a:xfrm>
                <a:off x="8476" y="340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3" name="Google Shape;2253;g17ab430885e_1_275"/>
              <p:cNvSpPr/>
              <p:nvPr/>
            </p:nvSpPr>
            <p:spPr>
              <a:xfrm>
                <a:off x="8486" y="3411"/>
                <a:ext cx="6" cy="11"/>
              </a:xfrm>
              <a:custGeom>
                <a:avLst/>
                <a:gdLst/>
                <a:ahLst/>
                <a:cxnLst/>
                <a:rect l="l" t="t" r="r" b="b"/>
                <a:pathLst>
                  <a:path w="6" h="11" extrusionOk="0">
                    <a:moveTo>
                      <a:pt x="0" y="0"/>
                    </a:moveTo>
                    <a:lnTo>
                      <a:pt x="6" y="0"/>
                    </a:lnTo>
                    <a:lnTo>
                      <a:pt x="6"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4" name="Google Shape;2254;g17ab430885e_1_275"/>
              <p:cNvSpPr/>
              <p:nvPr/>
            </p:nvSpPr>
            <p:spPr>
              <a:xfrm>
                <a:off x="8492" y="3416"/>
                <a:ext cx="10" cy="11"/>
              </a:xfrm>
              <a:custGeom>
                <a:avLst/>
                <a:gdLst/>
                <a:ahLst/>
                <a:cxnLst/>
                <a:rect l="l" t="t" r="r" b="b"/>
                <a:pathLst>
                  <a:path w="10" h="11" extrusionOk="0">
                    <a:moveTo>
                      <a:pt x="0" y="0"/>
                    </a:moveTo>
                    <a:lnTo>
                      <a:pt x="10" y="0"/>
                    </a:lnTo>
                    <a:lnTo>
                      <a:pt x="10"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5" name="Google Shape;2255;g17ab430885e_1_275"/>
              <p:cNvSpPr/>
              <p:nvPr/>
            </p:nvSpPr>
            <p:spPr>
              <a:xfrm>
                <a:off x="8502" y="342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6" name="Google Shape;2256;g17ab430885e_1_275"/>
              <p:cNvSpPr/>
              <p:nvPr/>
            </p:nvSpPr>
            <p:spPr>
              <a:xfrm>
                <a:off x="8512" y="342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7" name="Google Shape;2257;g17ab430885e_1_275"/>
              <p:cNvSpPr/>
              <p:nvPr/>
            </p:nvSpPr>
            <p:spPr>
              <a:xfrm>
                <a:off x="8517" y="343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8" name="Google Shape;2258;g17ab430885e_1_275"/>
              <p:cNvSpPr/>
              <p:nvPr/>
            </p:nvSpPr>
            <p:spPr>
              <a:xfrm>
                <a:off x="8527" y="343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59" name="Google Shape;2259;g17ab430885e_1_275"/>
              <p:cNvSpPr/>
              <p:nvPr/>
            </p:nvSpPr>
            <p:spPr>
              <a:xfrm>
                <a:off x="8537" y="344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0" name="Google Shape;2260;g17ab430885e_1_275"/>
              <p:cNvSpPr/>
              <p:nvPr/>
            </p:nvSpPr>
            <p:spPr>
              <a:xfrm>
                <a:off x="8426" y="338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1" name="Google Shape;2261;g17ab430885e_1_275"/>
              <p:cNvSpPr/>
              <p:nvPr/>
            </p:nvSpPr>
            <p:spPr>
              <a:xfrm>
                <a:off x="8431" y="339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2" name="Google Shape;2262;g17ab430885e_1_275"/>
              <p:cNvSpPr/>
              <p:nvPr/>
            </p:nvSpPr>
            <p:spPr>
              <a:xfrm>
                <a:off x="8441" y="339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3" name="Google Shape;2263;g17ab430885e_1_275"/>
              <p:cNvSpPr/>
              <p:nvPr/>
            </p:nvSpPr>
            <p:spPr>
              <a:xfrm>
                <a:off x="8451" y="340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4" name="Google Shape;2264;g17ab430885e_1_275"/>
              <p:cNvSpPr/>
              <p:nvPr/>
            </p:nvSpPr>
            <p:spPr>
              <a:xfrm>
                <a:off x="8456" y="340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5" name="Google Shape;2265;g17ab430885e_1_275"/>
              <p:cNvSpPr/>
              <p:nvPr/>
            </p:nvSpPr>
            <p:spPr>
              <a:xfrm>
                <a:off x="8466" y="3411"/>
                <a:ext cx="10" cy="11"/>
              </a:xfrm>
              <a:custGeom>
                <a:avLst/>
                <a:gdLst/>
                <a:ahLst/>
                <a:cxnLst/>
                <a:rect l="l" t="t" r="r" b="b"/>
                <a:pathLst>
                  <a:path w="10" h="11" extrusionOk="0">
                    <a:moveTo>
                      <a:pt x="0" y="0"/>
                    </a:moveTo>
                    <a:lnTo>
                      <a:pt x="10" y="0"/>
                    </a:lnTo>
                    <a:lnTo>
                      <a:pt x="10"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6" name="Google Shape;2266;g17ab430885e_1_275"/>
              <p:cNvSpPr/>
              <p:nvPr/>
            </p:nvSpPr>
            <p:spPr>
              <a:xfrm>
                <a:off x="8476" y="3416"/>
                <a:ext cx="5" cy="11"/>
              </a:xfrm>
              <a:custGeom>
                <a:avLst/>
                <a:gdLst/>
                <a:ahLst/>
                <a:cxnLst/>
                <a:rect l="l" t="t" r="r" b="b"/>
                <a:pathLst>
                  <a:path w="5" h="11" extrusionOk="0">
                    <a:moveTo>
                      <a:pt x="0" y="0"/>
                    </a:moveTo>
                    <a:lnTo>
                      <a:pt x="5" y="0"/>
                    </a:lnTo>
                    <a:lnTo>
                      <a:pt x="5"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7" name="Google Shape;2267;g17ab430885e_1_275"/>
              <p:cNvSpPr/>
              <p:nvPr/>
            </p:nvSpPr>
            <p:spPr>
              <a:xfrm>
                <a:off x="8486" y="3422"/>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8" name="Google Shape;2268;g17ab430885e_1_275"/>
              <p:cNvSpPr/>
              <p:nvPr/>
            </p:nvSpPr>
            <p:spPr>
              <a:xfrm>
                <a:off x="8492" y="342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69" name="Google Shape;2269;g17ab430885e_1_275"/>
              <p:cNvSpPr/>
              <p:nvPr/>
            </p:nvSpPr>
            <p:spPr>
              <a:xfrm>
                <a:off x="8502" y="343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0" name="Google Shape;2270;g17ab430885e_1_275"/>
              <p:cNvSpPr/>
              <p:nvPr/>
            </p:nvSpPr>
            <p:spPr>
              <a:xfrm>
                <a:off x="8512" y="343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1" name="Google Shape;2271;g17ab430885e_1_275"/>
              <p:cNvSpPr/>
              <p:nvPr/>
            </p:nvSpPr>
            <p:spPr>
              <a:xfrm>
                <a:off x="8517" y="344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2" name="Google Shape;2272;g17ab430885e_1_275"/>
              <p:cNvSpPr/>
              <p:nvPr/>
            </p:nvSpPr>
            <p:spPr>
              <a:xfrm>
                <a:off x="8527" y="3442"/>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3" name="Google Shape;2273;g17ab430885e_1_275"/>
              <p:cNvSpPr/>
              <p:nvPr/>
            </p:nvSpPr>
            <p:spPr>
              <a:xfrm>
                <a:off x="8537" y="3447"/>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4" name="Google Shape;2274;g17ab430885e_1_275"/>
              <p:cNvSpPr/>
              <p:nvPr/>
            </p:nvSpPr>
            <p:spPr>
              <a:xfrm>
                <a:off x="8426" y="339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5" name="Google Shape;2275;g17ab430885e_1_275"/>
              <p:cNvSpPr/>
              <p:nvPr/>
            </p:nvSpPr>
            <p:spPr>
              <a:xfrm>
                <a:off x="8431" y="340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6" name="Google Shape;2276;g17ab430885e_1_275"/>
              <p:cNvSpPr/>
              <p:nvPr/>
            </p:nvSpPr>
            <p:spPr>
              <a:xfrm>
                <a:off x="8441" y="340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7" name="Google Shape;2277;g17ab430885e_1_275"/>
              <p:cNvSpPr/>
              <p:nvPr/>
            </p:nvSpPr>
            <p:spPr>
              <a:xfrm>
                <a:off x="8451" y="3411"/>
                <a:ext cx="5" cy="11"/>
              </a:xfrm>
              <a:custGeom>
                <a:avLst/>
                <a:gdLst/>
                <a:ahLst/>
                <a:cxnLst/>
                <a:rect l="l" t="t" r="r" b="b"/>
                <a:pathLst>
                  <a:path w="5" h="11" extrusionOk="0">
                    <a:moveTo>
                      <a:pt x="0" y="0"/>
                    </a:moveTo>
                    <a:lnTo>
                      <a:pt x="5" y="0"/>
                    </a:lnTo>
                    <a:lnTo>
                      <a:pt x="5"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8" name="Google Shape;2278;g17ab430885e_1_275"/>
              <p:cNvSpPr/>
              <p:nvPr/>
            </p:nvSpPr>
            <p:spPr>
              <a:xfrm>
                <a:off x="8456" y="3416"/>
                <a:ext cx="10" cy="11"/>
              </a:xfrm>
              <a:custGeom>
                <a:avLst/>
                <a:gdLst/>
                <a:ahLst/>
                <a:cxnLst/>
                <a:rect l="l" t="t" r="r" b="b"/>
                <a:pathLst>
                  <a:path w="10" h="11" extrusionOk="0">
                    <a:moveTo>
                      <a:pt x="0" y="0"/>
                    </a:moveTo>
                    <a:lnTo>
                      <a:pt x="10" y="0"/>
                    </a:lnTo>
                    <a:lnTo>
                      <a:pt x="10"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79" name="Google Shape;2279;g17ab430885e_1_275"/>
              <p:cNvSpPr/>
              <p:nvPr/>
            </p:nvSpPr>
            <p:spPr>
              <a:xfrm>
                <a:off x="8466" y="342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0" name="Google Shape;2280;g17ab430885e_1_275"/>
              <p:cNvSpPr/>
              <p:nvPr/>
            </p:nvSpPr>
            <p:spPr>
              <a:xfrm>
                <a:off x="8476" y="342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1" name="Google Shape;2281;g17ab430885e_1_275"/>
              <p:cNvSpPr/>
              <p:nvPr/>
            </p:nvSpPr>
            <p:spPr>
              <a:xfrm>
                <a:off x="8486" y="3427"/>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2" name="Google Shape;2282;g17ab430885e_1_275"/>
              <p:cNvSpPr/>
              <p:nvPr/>
            </p:nvSpPr>
            <p:spPr>
              <a:xfrm>
                <a:off x="8492" y="3432"/>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3" name="Google Shape;2283;g17ab430885e_1_275"/>
              <p:cNvSpPr/>
              <p:nvPr/>
            </p:nvSpPr>
            <p:spPr>
              <a:xfrm>
                <a:off x="8502" y="3437"/>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4" name="Google Shape;2284;g17ab430885e_1_275"/>
              <p:cNvSpPr/>
              <p:nvPr/>
            </p:nvSpPr>
            <p:spPr>
              <a:xfrm>
                <a:off x="8512" y="3442"/>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5" name="Google Shape;2285;g17ab430885e_1_275"/>
              <p:cNvSpPr/>
              <p:nvPr/>
            </p:nvSpPr>
            <p:spPr>
              <a:xfrm>
                <a:off x="8517" y="3447"/>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6" name="Google Shape;2286;g17ab430885e_1_275"/>
              <p:cNvSpPr/>
              <p:nvPr/>
            </p:nvSpPr>
            <p:spPr>
              <a:xfrm>
                <a:off x="8527" y="3452"/>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7" name="Google Shape;2287;g17ab430885e_1_275"/>
              <p:cNvSpPr/>
              <p:nvPr/>
            </p:nvSpPr>
            <p:spPr>
              <a:xfrm>
                <a:off x="8537" y="3457"/>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8" name="Google Shape;2288;g17ab430885e_1_275"/>
              <p:cNvSpPr/>
              <p:nvPr/>
            </p:nvSpPr>
            <p:spPr>
              <a:xfrm>
                <a:off x="8426" y="340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89" name="Google Shape;2289;g17ab430885e_1_275"/>
              <p:cNvSpPr/>
              <p:nvPr/>
            </p:nvSpPr>
            <p:spPr>
              <a:xfrm>
                <a:off x="8431" y="3411"/>
                <a:ext cx="10" cy="11"/>
              </a:xfrm>
              <a:custGeom>
                <a:avLst/>
                <a:gdLst/>
                <a:ahLst/>
                <a:cxnLst/>
                <a:rect l="l" t="t" r="r" b="b"/>
                <a:pathLst>
                  <a:path w="10" h="11" extrusionOk="0">
                    <a:moveTo>
                      <a:pt x="0" y="0"/>
                    </a:moveTo>
                    <a:lnTo>
                      <a:pt x="10" y="0"/>
                    </a:lnTo>
                    <a:lnTo>
                      <a:pt x="10"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0" name="Google Shape;2290;g17ab430885e_1_275"/>
              <p:cNvSpPr/>
              <p:nvPr/>
            </p:nvSpPr>
            <p:spPr>
              <a:xfrm>
                <a:off x="8441" y="3411"/>
                <a:ext cx="5" cy="16"/>
              </a:xfrm>
              <a:custGeom>
                <a:avLst/>
                <a:gdLst/>
                <a:ahLst/>
                <a:cxnLst/>
                <a:rect l="l" t="t" r="r" b="b"/>
                <a:pathLst>
                  <a:path w="5" h="16" extrusionOk="0">
                    <a:moveTo>
                      <a:pt x="0" y="0"/>
                    </a:moveTo>
                    <a:lnTo>
                      <a:pt x="5" y="5"/>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1" name="Google Shape;2291;g17ab430885e_1_275"/>
              <p:cNvSpPr/>
              <p:nvPr/>
            </p:nvSpPr>
            <p:spPr>
              <a:xfrm>
                <a:off x="8451" y="3416"/>
                <a:ext cx="5" cy="16"/>
              </a:xfrm>
              <a:custGeom>
                <a:avLst/>
                <a:gdLst/>
                <a:ahLst/>
                <a:cxnLst/>
                <a:rect l="l" t="t" r="r" b="b"/>
                <a:pathLst>
                  <a:path w="5" h="16" extrusionOk="0">
                    <a:moveTo>
                      <a:pt x="0" y="0"/>
                    </a:moveTo>
                    <a:lnTo>
                      <a:pt x="5" y="6"/>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2" name="Google Shape;2292;g17ab430885e_1_275"/>
              <p:cNvSpPr/>
              <p:nvPr/>
            </p:nvSpPr>
            <p:spPr>
              <a:xfrm>
                <a:off x="8456" y="3422"/>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3" name="Google Shape;2293;g17ab430885e_1_275"/>
              <p:cNvSpPr/>
              <p:nvPr/>
            </p:nvSpPr>
            <p:spPr>
              <a:xfrm>
                <a:off x="8466" y="3427"/>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4" name="Google Shape;2294;g17ab430885e_1_275"/>
              <p:cNvSpPr/>
              <p:nvPr/>
            </p:nvSpPr>
            <p:spPr>
              <a:xfrm>
                <a:off x="8476" y="3432"/>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5" name="Google Shape;2295;g17ab430885e_1_275"/>
              <p:cNvSpPr/>
              <p:nvPr/>
            </p:nvSpPr>
            <p:spPr>
              <a:xfrm>
                <a:off x="8486" y="3437"/>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6" name="Google Shape;2296;g17ab430885e_1_275"/>
              <p:cNvSpPr/>
              <p:nvPr/>
            </p:nvSpPr>
            <p:spPr>
              <a:xfrm>
                <a:off x="8492" y="3442"/>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7" name="Google Shape;2297;g17ab430885e_1_275"/>
              <p:cNvSpPr/>
              <p:nvPr/>
            </p:nvSpPr>
            <p:spPr>
              <a:xfrm>
                <a:off x="8502" y="3447"/>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8" name="Google Shape;2298;g17ab430885e_1_275"/>
              <p:cNvSpPr/>
              <p:nvPr/>
            </p:nvSpPr>
            <p:spPr>
              <a:xfrm>
                <a:off x="8512" y="3452"/>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299" name="Google Shape;2299;g17ab430885e_1_275"/>
              <p:cNvSpPr/>
              <p:nvPr/>
            </p:nvSpPr>
            <p:spPr>
              <a:xfrm>
                <a:off x="8517" y="3457"/>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0" name="Google Shape;2300;g17ab430885e_1_275"/>
              <p:cNvSpPr/>
              <p:nvPr/>
            </p:nvSpPr>
            <p:spPr>
              <a:xfrm>
                <a:off x="8527" y="3462"/>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1" name="Google Shape;2301;g17ab430885e_1_275"/>
              <p:cNvSpPr/>
              <p:nvPr/>
            </p:nvSpPr>
            <p:spPr>
              <a:xfrm>
                <a:off x="8537" y="3467"/>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2" name="Google Shape;2302;g17ab430885e_1_275"/>
              <p:cNvSpPr/>
              <p:nvPr/>
            </p:nvSpPr>
            <p:spPr>
              <a:xfrm>
                <a:off x="8426" y="3416"/>
                <a:ext cx="5" cy="21"/>
              </a:xfrm>
              <a:custGeom>
                <a:avLst/>
                <a:gdLst/>
                <a:ahLst/>
                <a:cxnLst/>
                <a:rect l="l" t="t" r="r" b="b"/>
                <a:pathLst>
                  <a:path w="5" h="21" extrusionOk="0">
                    <a:moveTo>
                      <a:pt x="5" y="21"/>
                    </a:moveTo>
                    <a:lnTo>
                      <a:pt x="0" y="16"/>
                    </a:lnTo>
                    <a:lnTo>
                      <a:pt x="0" y="0"/>
                    </a:lnTo>
                    <a:lnTo>
                      <a:pt x="5" y="6"/>
                    </a:lnTo>
                    <a:lnTo>
                      <a:pt x="5" y="21"/>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3" name="Google Shape;2303;g17ab430885e_1_275"/>
              <p:cNvSpPr/>
              <p:nvPr/>
            </p:nvSpPr>
            <p:spPr>
              <a:xfrm>
                <a:off x="8431" y="3422"/>
                <a:ext cx="10" cy="20"/>
              </a:xfrm>
              <a:custGeom>
                <a:avLst/>
                <a:gdLst/>
                <a:ahLst/>
                <a:cxnLst/>
                <a:rect l="l" t="t" r="r" b="b"/>
                <a:pathLst>
                  <a:path w="10" h="20" extrusionOk="0">
                    <a:moveTo>
                      <a:pt x="10" y="20"/>
                    </a:moveTo>
                    <a:lnTo>
                      <a:pt x="0" y="15"/>
                    </a:lnTo>
                    <a:lnTo>
                      <a:pt x="0" y="0"/>
                    </a:lnTo>
                    <a:lnTo>
                      <a:pt x="10" y="5"/>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4" name="Google Shape;2304;g17ab430885e_1_275"/>
              <p:cNvSpPr/>
              <p:nvPr/>
            </p:nvSpPr>
            <p:spPr>
              <a:xfrm>
                <a:off x="8456" y="3442"/>
                <a:ext cx="81" cy="50"/>
              </a:xfrm>
              <a:custGeom>
                <a:avLst/>
                <a:gdLst/>
                <a:ahLst/>
                <a:cxnLst/>
                <a:rect l="l" t="t" r="r" b="b"/>
                <a:pathLst>
                  <a:path w="16" h="10" extrusionOk="0">
                    <a:moveTo>
                      <a:pt x="16" y="10"/>
                    </a:moveTo>
                    <a:cubicBezTo>
                      <a:pt x="16" y="10"/>
                      <a:pt x="15" y="10"/>
                      <a:pt x="15" y="10"/>
                    </a:cubicBezTo>
                    <a:cubicBezTo>
                      <a:pt x="0" y="1"/>
                      <a:pt x="0" y="1"/>
                      <a:pt x="0" y="1"/>
                    </a:cubicBezTo>
                    <a:cubicBezTo>
                      <a:pt x="0" y="1"/>
                      <a:pt x="0" y="1"/>
                      <a:pt x="0" y="0"/>
                    </a:cubicBezTo>
                    <a:cubicBezTo>
                      <a:pt x="0" y="0"/>
                      <a:pt x="0" y="0"/>
                      <a:pt x="0" y="0"/>
                    </a:cubicBezTo>
                    <a:cubicBezTo>
                      <a:pt x="15" y="8"/>
                      <a:pt x="15" y="8"/>
                      <a:pt x="15" y="8"/>
                    </a:cubicBezTo>
                    <a:cubicBezTo>
                      <a:pt x="15" y="9"/>
                      <a:pt x="16" y="9"/>
                      <a:pt x="16"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5" name="Google Shape;2305;g17ab430885e_1_275"/>
              <p:cNvSpPr/>
              <p:nvPr/>
            </p:nvSpPr>
            <p:spPr>
              <a:xfrm>
                <a:off x="8139" y="3120"/>
                <a:ext cx="40" cy="161"/>
              </a:xfrm>
              <a:custGeom>
                <a:avLst/>
                <a:gdLst/>
                <a:ahLst/>
                <a:cxnLst/>
                <a:rect l="l" t="t" r="r" b="b"/>
                <a:pathLst>
                  <a:path w="40" h="161" extrusionOk="0">
                    <a:moveTo>
                      <a:pt x="40" y="161"/>
                    </a:moveTo>
                    <a:lnTo>
                      <a:pt x="0" y="136"/>
                    </a:lnTo>
                    <a:lnTo>
                      <a:pt x="0" y="0"/>
                    </a:lnTo>
                    <a:lnTo>
                      <a:pt x="40" y="25"/>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6" name="Google Shape;2306;g17ab430885e_1_275"/>
              <p:cNvSpPr/>
              <p:nvPr/>
            </p:nvSpPr>
            <p:spPr>
              <a:xfrm>
                <a:off x="8149" y="3130"/>
                <a:ext cx="25" cy="141"/>
              </a:xfrm>
              <a:custGeom>
                <a:avLst/>
                <a:gdLst/>
                <a:ahLst/>
                <a:cxnLst/>
                <a:rect l="l" t="t" r="r" b="b"/>
                <a:pathLst>
                  <a:path w="25" h="141" extrusionOk="0">
                    <a:moveTo>
                      <a:pt x="0" y="126"/>
                    </a:moveTo>
                    <a:lnTo>
                      <a:pt x="0" y="0"/>
                    </a:lnTo>
                    <a:lnTo>
                      <a:pt x="25" y="15"/>
                    </a:lnTo>
                    <a:lnTo>
                      <a:pt x="25" y="141"/>
                    </a:lnTo>
                    <a:lnTo>
                      <a:pt x="0"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7" name="Google Shape;2307;g17ab430885e_1_275"/>
              <p:cNvSpPr/>
              <p:nvPr/>
            </p:nvSpPr>
            <p:spPr>
              <a:xfrm>
                <a:off x="8154" y="3185"/>
                <a:ext cx="15" cy="76"/>
              </a:xfrm>
              <a:custGeom>
                <a:avLst/>
                <a:gdLst/>
                <a:ahLst/>
                <a:cxnLst/>
                <a:rect l="l" t="t" r="r" b="b"/>
                <a:pathLst>
                  <a:path w="3" h="15" extrusionOk="0">
                    <a:moveTo>
                      <a:pt x="3" y="13"/>
                    </a:moveTo>
                    <a:cubicBezTo>
                      <a:pt x="3" y="14"/>
                      <a:pt x="2" y="15"/>
                      <a:pt x="1" y="14"/>
                    </a:cubicBezTo>
                    <a:cubicBezTo>
                      <a:pt x="0" y="14"/>
                      <a:pt x="0" y="13"/>
                      <a:pt x="0" y="12"/>
                    </a:cubicBezTo>
                    <a:cubicBezTo>
                      <a:pt x="0" y="1"/>
                      <a:pt x="0" y="1"/>
                      <a:pt x="0" y="1"/>
                    </a:cubicBezTo>
                    <a:cubicBezTo>
                      <a:pt x="0" y="0"/>
                      <a:pt x="0" y="0"/>
                      <a:pt x="1" y="0"/>
                    </a:cubicBezTo>
                    <a:cubicBezTo>
                      <a:pt x="2" y="1"/>
                      <a:pt x="3" y="2"/>
                      <a:pt x="3" y="2"/>
                    </a:cubicBezTo>
                    <a:lnTo>
                      <a:pt x="3" y="13"/>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8" name="Google Shape;2308;g17ab430885e_1_275"/>
              <p:cNvSpPr/>
              <p:nvPr/>
            </p:nvSpPr>
            <p:spPr>
              <a:xfrm>
                <a:off x="8154" y="3165"/>
                <a:ext cx="15" cy="15"/>
              </a:xfrm>
              <a:custGeom>
                <a:avLst/>
                <a:gdLst/>
                <a:ahLst/>
                <a:cxnLst/>
                <a:rect l="l" t="t" r="r" b="b"/>
                <a:pathLst>
                  <a:path w="3" h="3" extrusionOk="0">
                    <a:moveTo>
                      <a:pt x="3" y="2"/>
                    </a:moveTo>
                    <a:cubicBezTo>
                      <a:pt x="3" y="3"/>
                      <a:pt x="2" y="3"/>
                      <a:pt x="2" y="3"/>
                    </a:cubicBezTo>
                    <a:cubicBezTo>
                      <a:pt x="0" y="2"/>
                      <a:pt x="0" y="2"/>
                      <a:pt x="0" y="2"/>
                    </a:cubicBezTo>
                    <a:cubicBezTo>
                      <a:pt x="0" y="1"/>
                      <a:pt x="0" y="1"/>
                      <a:pt x="0" y="0"/>
                    </a:cubicBezTo>
                    <a:cubicBezTo>
                      <a:pt x="0" y="0"/>
                      <a:pt x="0" y="0"/>
                      <a:pt x="0" y="0"/>
                    </a:cubicBezTo>
                    <a:cubicBezTo>
                      <a:pt x="2" y="1"/>
                      <a:pt x="2" y="1"/>
                      <a:pt x="2" y="1"/>
                    </a:cubicBezTo>
                    <a:cubicBezTo>
                      <a:pt x="2"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09" name="Google Shape;2309;g17ab430885e_1_275"/>
              <p:cNvSpPr/>
              <p:nvPr/>
            </p:nvSpPr>
            <p:spPr>
              <a:xfrm>
                <a:off x="8154" y="3150"/>
                <a:ext cx="15" cy="15"/>
              </a:xfrm>
              <a:custGeom>
                <a:avLst/>
                <a:gdLst/>
                <a:ahLst/>
                <a:cxnLst/>
                <a:rect l="l" t="t" r="r" b="b"/>
                <a:pathLst>
                  <a:path w="3" h="3" extrusionOk="0">
                    <a:moveTo>
                      <a:pt x="3" y="2"/>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0" name="Google Shape;2310;g17ab430885e_1_275"/>
              <p:cNvSpPr/>
              <p:nvPr/>
            </p:nvSpPr>
            <p:spPr>
              <a:xfrm>
                <a:off x="8154" y="3140"/>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1" name="Google Shape;2311;g17ab430885e_1_275"/>
              <p:cNvSpPr/>
              <p:nvPr/>
            </p:nvSpPr>
            <p:spPr>
              <a:xfrm>
                <a:off x="8159" y="3140"/>
                <a:ext cx="0" cy="10"/>
              </a:xfrm>
              <a:custGeom>
                <a:avLst/>
                <a:gdLst/>
                <a:ahLst/>
                <a:cxnLst/>
                <a:rect l="l" t="t" r="r" b="b"/>
                <a:pathLst>
                  <a:path w="120000" h="10" extrusionOk="0">
                    <a:moveTo>
                      <a:pt x="0" y="10"/>
                    </a:moveTo>
                    <a:lnTo>
                      <a:pt x="0" y="5"/>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2" name="Google Shape;2312;g17ab430885e_1_275"/>
              <p:cNvSpPr/>
              <p:nvPr/>
            </p:nvSpPr>
            <p:spPr>
              <a:xfrm>
                <a:off x="8164" y="3145"/>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3" name="Google Shape;2313;g17ab430885e_1_275"/>
              <p:cNvSpPr/>
              <p:nvPr/>
            </p:nvSpPr>
            <p:spPr>
              <a:xfrm>
                <a:off x="8179" y="3145"/>
                <a:ext cx="41" cy="156"/>
              </a:xfrm>
              <a:custGeom>
                <a:avLst/>
                <a:gdLst/>
                <a:ahLst/>
                <a:cxnLst/>
                <a:rect l="l" t="t" r="r" b="b"/>
                <a:pathLst>
                  <a:path w="41" h="156" extrusionOk="0">
                    <a:moveTo>
                      <a:pt x="41" y="156"/>
                    </a:moveTo>
                    <a:lnTo>
                      <a:pt x="0" y="136"/>
                    </a:lnTo>
                    <a:lnTo>
                      <a:pt x="0" y="0"/>
                    </a:lnTo>
                    <a:lnTo>
                      <a:pt x="41" y="20"/>
                    </a:lnTo>
                    <a:lnTo>
                      <a:pt x="41" y="15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4" name="Google Shape;2314;g17ab430885e_1_275"/>
              <p:cNvSpPr/>
              <p:nvPr/>
            </p:nvSpPr>
            <p:spPr>
              <a:xfrm>
                <a:off x="8179" y="3145"/>
                <a:ext cx="41" cy="156"/>
              </a:xfrm>
              <a:custGeom>
                <a:avLst/>
                <a:gdLst/>
                <a:ahLst/>
                <a:cxnLst/>
                <a:rect l="l" t="t" r="r" b="b"/>
                <a:pathLst>
                  <a:path w="41" h="156" extrusionOk="0">
                    <a:moveTo>
                      <a:pt x="41" y="156"/>
                    </a:moveTo>
                    <a:lnTo>
                      <a:pt x="0" y="136"/>
                    </a:lnTo>
                    <a:lnTo>
                      <a:pt x="0" y="0"/>
                    </a:lnTo>
                    <a:lnTo>
                      <a:pt x="41" y="20"/>
                    </a:lnTo>
                    <a:lnTo>
                      <a:pt x="41" y="15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5" name="Google Shape;2315;g17ab430885e_1_275"/>
              <p:cNvSpPr/>
              <p:nvPr/>
            </p:nvSpPr>
            <p:spPr>
              <a:xfrm>
                <a:off x="8184" y="3155"/>
                <a:ext cx="26" cy="136"/>
              </a:xfrm>
              <a:custGeom>
                <a:avLst/>
                <a:gdLst/>
                <a:ahLst/>
                <a:cxnLst/>
                <a:rect l="l" t="t" r="r" b="b"/>
                <a:pathLst>
                  <a:path w="26" h="136" extrusionOk="0">
                    <a:moveTo>
                      <a:pt x="0" y="121"/>
                    </a:moveTo>
                    <a:lnTo>
                      <a:pt x="0" y="0"/>
                    </a:lnTo>
                    <a:lnTo>
                      <a:pt x="26" y="15"/>
                    </a:lnTo>
                    <a:lnTo>
                      <a:pt x="26"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6" name="Google Shape;2316;g17ab430885e_1_275"/>
              <p:cNvSpPr/>
              <p:nvPr/>
            </p:nvSpPr>
            <p:spPr>
              <a:xfrm>
                <a:off x="8184" y="3155"/>
                <a:ext cx="26" cy="136"/>
              </a:xfrm>
              <a:custGeom>
                <a:avLst/>
                <a:gdLst/>
                <a:ahLst/>
                <a:cxnLst/>
                <a:rect l="l" t="t" r="r" b="b"/>
                <a:pathLst>
                  <a:path w="26" h="136" extrusionOk="0">
                    <a:moveTo>
                      <a:pt x="0" y="121"/>
                    </a:moveTo>
                    <a:lnTo>
                      <a:pt x="0" y="0"/>
                    </a:lnTo>
                    <a:lnTo>
                      <a:pt x="26" y="15"/>
                    </a:lnTo>
                    <a:lnTo>
                      <a:pt x="26" y="136"/>
                    </a:lnTo>
                    <a:lnTo>
                      <a:pt x="0" y="12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7" name="Google Shape;2317;g17ab430885e_1_275"/>
              <p:cNvSpPr/>
              <p:nvPr/>
            </p:nvSpPr>
            <p:spPr>
              <a:xfrm>
                <a:off x="8189" y="3205"/>
                <a:ext cx="16" cy="76"/>
              </a:xfrm>
              <a:custGeom>
                <a:avLst/>
                <a:gdLst/>
                <a:ahLst/>
                <a:cxnLst/>
                <a:rect l="l" t="t" r="r" b="b"/>
                <a:pathLst>
                  <a:path w="3" h="15" extrusionOk="0">
                    <a:moveTo>
                      <a:pt x="3" y="14"/>
                    </a:moveTo>
                    <a:cubicBezTo>
                      <a:pt x="3" y="15"/>
                      <a:pt x="3" y="15"/>
                      <a:pt x="2" y="15"/>
                    </a:cubicBezTo>
                    <a:cubicBezTo>
                      <a:pt x="1" y="14"/>
                      <a:pt x="0" y="13"/>
                      <a:pt x="0" y="12"/>
                    </a:cubicBezTo>
                    <a:cubicBezTo>
                      <a:pt x="0" y="1"/>
                      <a:pt x="0" y="1"/>
                      <a:pt x="0" y="1"/>
                    </a:cubicBezTo>
                    <a:cubicBezTo>
                      <a:pt x="0" y="0"/>
                      <a:pt x="1" y="0"/>
                      <a:pt x="2" y="0"/>
                    </a:cubicBezTo>
                    <a:cubicBezTo>
                      <a:pt x="3"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8" name="Google Shape;2318;g17ab430885e_1_275"/>
              <p:cNvSpPr/>
              <p:nvPr/>
            </p:nvSpPr>
            <p:spPr>
              <a:xfrm>
                <a:off x="8189" y="3185"/>
                <a:ext cx="16" cy="15"/>
              </a:xfrm>
              <a:custGeom>
                <a:avLst/>
                <a:gdLst/>
                <a:ahLst/>
                <a:cxnLst/>
                <a:rect l="l" t="t" r="r" b="b"/>
                <a:pathLst>
                  <a:path w="3" h="3" extrusionOk="0">
                    <a:moveTo>
                      <a:pt x="3" y="3"/>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19" name="Google Shape;2319;g17ab430885e_1_275"/>
              <p:cNvSpPr/>
              <p:nvPr/>
            </p:nvSpPr>
            <p:spPr>
              <a:xfrm>
                <a:off x="8189" y="3170"/>
                <a:ext cx="16" cy="15"/>
              </a:xfrm>
              <a:custGeom>
                <a:avLst/>
                <a:gdLst/>
                <a:ahLst/>
                <a:cxnLst/>
                <a:rect l="l" t="t" r="r" b="b"/>
                <a:pathLst>
                  <a:path w="3" h="3" extrusionOk="0">
                    <a:moveTo>
                      <a:pt x="3" y="3"/>
                    </a:moveTo>
                    <a:cubicBezTo>
                      <a:pt x="3" y="3"/>
                      <a:pt x="3" y="3"/>
                      <a:pt x="3" y="3"/>
                    </a:cubicBezTo>
                    <a:cubicBezTo>
                      <a:pt x="1" y="2"/>
                      <a:pt x="1" y="2"/>
                      <a:pt x="1" y="2"/>
                    </a:cubicBezTo>
                    <a:cubicBezTo>
                      <a:pt x="1" y="2"/>
                      <a:pt x="0" y="1"/>
                      <a:pt x="0" y="1"/>
                    </a:cubicBezTo>
                    <a:cubicBezTo>
                      <a:pt x="0" y="1"/>
                      <a:pt x="1" y="0"/>
                      <a:pt x="1" y="1"/>
                    </a:cubicBezTo>
                    <a:cubicBezTo>
                      <a:pt x="3" y="1"/>
                      <a:pt x="3" y="1"/>
                      <a:pt x="3" y="1"/>
                    </a:cubicBezTo>
                    <a:cubicBezTo>
                      <a:pt x="3" y="2"/>
                      <a:pt x="3" y="2"/>
                      <a:pt x="3" y="3"/>
                    </a:cubicBezTo>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0" name="Google Shape;2320;g17ab430885e_1_275"/>
              <p:cNvSpPr/>
              <p:nvPr/>
            </p:nvSpPr>
            <p:spPr>
              <a:xfrm>
                <a:off x="8189" y="3160"/>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1" name="Google Shape;2321;g17ab430885e_1_275"/>
              <p:cNvSpPr/>
              <p:nvPr/>
            </p:nvSpPr>
            <p:spPr>
              <a:xfrm>
                <a:off x="8199" y="3165"/>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2" name="Google Shape;2322;g17ab430885e_1_275"/>
              <p:cNvSpPr/>
              <p:nvPr/>
            </p:nvSpPr>
            <p:spPr>
              <a:xfrm>
                <a:off x="8205" y="3165"/>
                <a:ext cx="0" cy="10"/>
              </a:xfrm>
              <a:custGeom>
                <a:avLst/>
                <a:gdLst/>
                <a:ahLst/>
                <a:cxnLst/>
                <a:rect l="l" t="t" r="r" b="b"/>
                <a:pathLst>
                  <a:path w="120000" h="10" extrusionOk="0">
                    <a:moveTo>
                      <a:pt x="0" y="10"/>
                    </a:moveTo>
                    <a:lnTo>
                      <a:pt x="0" y="10"/>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3" name="Google Shape;2323;g17ab430885e_1_275"/>
              <p:cNvSpPr/>
              <p:nvPr/>
            </p:nvSpPr>
            <p:spPr>
              <a:xfrm>
                <a:off x="8205" y="3165"/>
                <a:ext cx="0" cy="10"/>
              </a:xfrm>
              <a:custGeom>
                <a:avLst/>
                <a:gdLst/>
                <a:ahLst/>
                <a:cxnLst/>
                <a:rect l="l" t="t" r="r" b="b"/>
                <a:pathLst>
                  <a:path w="120000" h="10" extrusionOk="0">
                    <a:moveTo>
                      <a:pt x="0" y="10"/>
                    </a:moveTo>
                    <a:lnTo>
                      <a:pt x="0" y="10"/>
                    </a:lnTo>
                    <a:lnTo>
                      <a:pt x="0" y="0"/>
                    </a:lnTo>
                    <a:lnTo>
                      <a:pt x="0" y="5"/>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4" name="Google Shape;2324;g17ab430885e_1_275"/>
              <p:cNvSpPr/>
              <p:nvPr/>
            </p:nvSpPr>
            <p:spPr>
              <a:xfrm>
                <a:off x="8220" y="3165"/>
                <a:ext cx="35" cy="161"/>
              </a:xfrm>
              <a:custGeom>
                <a:avLst/>
                <a:gdLst/>
                <a:ahLst/>
                <a:cxnLst/>
                <a:rect l="l" t="t" r="r" b="b"/>
                <a:pathLst>
                  <a:path w="35" h="161" extrusionOk="0">
                    <a:moveTo>
                      <a:pt x="35" y="161"/>
                    </a:moveTo>
                    <a:lnTo>
                      <a:pt x="0" y="136"/>
                    </a:lnTo>
                    <a:lnTo>
                      <a:pt x="0" y="0"/>
                    </a:lnTo>
                    <a:lnTo>
                      <a:pt x="35" y="20"/>
                    </a:lnTo>
                    <a:lnTo>
                      <a:pt x="35"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5" name="Google Shape;2325;g17ab430885e_1_275"/>
              <p:cNvSpPr/>
              <p:nvPr/>
            </p:nvSpPr>
            <p:spPr>
              <a:xfrm>
                <a:off x="8220" y="3165"/>
                <a:ext cx="35" cy="161"/>
              </a:xfrm>
              <a:custGeom>
                <a:avLst/>
                <a:gdLst/>
                <a:ahLst/>
                <a:cxnLst/>
                <a:rect l="l" t="t" r="r" b="b"/>
                <a:pathLst>
                  <a:path w="35" h="161" extrusionOk="0">
                    <a:moveTo>
                      <a:pt x="35" y="161"/>
                    </a:moveTo>
                    <a:lnTo>
                      <a:pt x="0" y="136"/>
                    </a:lnTo>
                    <a:lnTo>
                      <a:pt x="0" y="0"/>
                    </a:lnTo>
                    <a:lnTo>
                      <a:pt x="35" y="20"/>
                    </a:lnTo>
                    <a:lnTo>
                      <a:pt x="35" y="16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6" name="Google Shape;2326;g17ab430885e_1_275"/>
              <p:cNvSpPr/>
              <p:nvPr/>
            </p:nvSpPr>
            <p:spPr>
              <a:xfrm>
                <a:off x="8225" y="3175"/>
                <a:ext cx="25" cy="136"/>
              </a:xfrm>
              <a:custGeom>
                <a:avLst/>
                <a:gdLst/>
                <a:ahLst/>
                <a:cxnLst/>
                <a:rect l="l" t="t" r="r" b="b"/>
                <a:pathLst>
                  <a:path w="25" h="136" extrusionOk="0">
                    <a:moveTo>
                      <a:pt x="0" y="126"/>
                    </a:moveTo>
                    <a:lnTo>
                      <a:pt x="0" y="0"/>
                    </a:lnTo>
                    <a:lnTo>
                      <a:pt x="25" y="15"/>
                    </a:lnTo>
                    <a:lnTo>
                      <a:pt x="25" y="136"/>
                    </a:lnTo>
                    <a:lnTo>
                      <a:pt x="0"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7" name="Google Shape;2327;g17ab430885e_1_275"/>
              <p:cNvSpPr/>
              <p:nvPr/>
            </p:nvSpPr>
            <p:spPr>
              <a:xfrm>
                <a:off x="8225" y="3175"/>
                <a:ext cx="25" cy="136"/>
              </a:xfrm>
              <a:custGeom>
                <a:avLst/>
                <a:gdLst/>
                <a:ahLst/>
                <a:cxnLst/>
                <a:rect l="l" t="t" r="r" b="b"/>
                <a:pathLst>
                  <a:path w="25" h="136" extrusionOk="0">
                    <a:moveTo>
                      <a:pt x="0" y="126"/>
                    </a:moveTo>
                    <a:lnTo>
                      <a:pt x="0" y="0"/>
                    </a:lnTo>
                    <a:lnTo>
                      <a:pt x="25" y="15"/>
                    </a:lnTo>
                    <a:lnTo>
                      <a:pt x="25" y="136"/>
                    </a:lnTo>
                    <a:lnTo>
                      <a:pt x="0" y="12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8" name="Google Shape;2328;g17ab430885e_1_275"/>
              <p:cNvSpPr/>
              <p:nvPr/>
            </p:nvSpPr>
            <p:spPr>
              <a:xfrm>
                <a:off x="8230" y="3225"/>
                <a:ext cx="15" cy="76"/>
              </a:xfrm>
              <a:custGeom>
                <a:avLst/>
                <a:gdLst/>
                <a:ahLst/>
                <a:cxnLst/>
                <a:rect l="l" t="t" r="r" b="b"/>
                <a:pathLst>
                  <a:path w="3" h="15" extrusionOk="0">
                    <a:moveTo>
                      <a:pt x="3" y="14"/>
                    </a:moveTo>
                    <a:cubicBezTo>
                      <a:pt x="3" y="15"/>
                      <a:pt x="2" y="15"/>
                      <a:pt x="1" y="15"/>
                    </a:cubicBezTo>
                    <a:cubicBezTo>
                      <a:pt x="1" y="15"/>
                      <a:pt x="0" y="14"/>
                      <a:pt x="0" y="13"/>
                    </a:cubicBezTo>
                    <a:cubicBezTo>
                      <a:pt x="0" y="2"/>
                      <a:pt x="0" y="2"/>
                      <a:pt x="0" y="2"/>
                    </a:cubicBezTo>
                    <a:cubicBezTo>
                      <a:pt x="0" y="1"/>
                      <a:pt x="1" y="0"/>
                      <a:pt x="1" y="1"/>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29" name="Google Shape;2329;g17ab430885e_1_275"/>
              <p:cNvSpPr/>
              <p:nvPr/>
            </p:nvSpPr>
            <p:spPr>
              <a:xfrm>
                <a:off x="8230" y="3210"/>
                <a:ext cx="15" cy="15"/>
              </a:xfrm>
              <a:custGeom>
                <a:avLst/>
                <a:gdLst/>
                <a:ahLst/>
                <a:cxnLst/>
                <a:rect l="l" t="t" r="r" b="b"/>
                <a:pathLst>
                  <a:path w="3" h="3" extrusionOk="0">
                    <a:moveTo>
                      <a:pt x="3" y="2"/>
                    </a:moveTo>
                    <a:cubicBezTo>
                      <a:pt x="3" y="2"/>
                      <a:pt x="3" y="3"/>
                      <a:pt x="2" y="2"/>
                    </a:cubicBezTo>
                    <a:cubicBezTo>
                      <a:pt x="1" y="2"/>
                      <a:pt x="1" y="2"/>
                      <a:pt x="1" y="2"/>
                    </a:cubicBezTo>
                    <a:cubicBezTo>
                      <a:pt x="0" y="1"/>
                      <a:pt x="0" y="1"/>
                      <a:pt x="0" y="0"/>
                    </a:cubicBezTo>
                    <a:cubicBezTo>
                      <a:pt x="0" y="0"/>
                      <a:pt x="0" y="0"/>
                      <a:pt x="1" y="0"/>
                    </a:cubicBezTo>
                    <a:cubicBezTo>
                      <a:pt x="2" y="1"/>
                      <a:pt x="2" y="1"/>
                      <a:pt x="2"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0" name="Google Shape;2330;g17ab430885e_1_275"/>
              <p:cNvSpPr/>
              <p:nvPr/>
            </p:nvSpPr>
            <p:spPr>
              <a:xfrm>
                <a:off x="8230" y="3195"/>
                <a:ext cx="15" cy="15"/>
              </a:xfrm>
              <a:custGeom>
                <a:avLst/>
                <a:gdLst/>
                <a:ahLst/>
                <a:cxnLst/>
                <a:rect l="l" t="t" r="r" b="b"/>
                <a:pathLst>
                  <a:path w="3" h="3" extrusionOk="0">
                    <a:moveTo>
                      <a:pt x="3" y="2"/>
                    </a:moveTo>
                    <a:cubicBezTo>
                      <a:pt x="3" y="3"/>
                      <a:pt x="3" y="3"/>
                      <a:pt x="2" y="3"/>
                    </a:cubicBezTo>
                    <a:cubicBezTo>
                      <a:pt x="1" y="2"/>
                      <a:pt x="1" y="2"/>
                      <a:pt x="1" y="2"/>
                    </a:cubicBezTo>
                    <a:cubicBezTo>
                      <a:pt x="0" y="1"/>
                      <a:pt x="0" y="1"/>
                      <a:pt x="0" y="0"/>
                    </a:cubicBezTo>
                    <a:cubicBezTo>
                      <a:pt x="0" y="0"/>
                      <a:pt x="0" y="0"/>
                      <a:pt x="1" y="0"/>
                    </a:cubicBezTo>
                    <a:cubicBezTo>
                      <a:pt x="2" y="1"/>
                      <a:pt x="2" y="1"/>
                      <a:pt x="2"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1" name="Google Shape;2331;g17ab430885e_1_275"/>
              <p:cNvSpPr/>
              <p:nvPr/>
            </p:nvSpPr>
            <p:spPr>
              <a:xfrm>
                <a:off x="8230" y="3180"/>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2" name="Google Shape;2332;g17ab430885e_1_275"/>
              <p:cNvSpPr/>
              <p:nvPr/>
            </p:nvSpPr>
            <p:spPr>
              <a:xfrm>
                <a:off x="8230" y="3180"/>
                <a:ext cx="5" cy="10"/>
              </a:xfrm>
              <a:custGeom>
                <a:avLst/>
                <a:gdLst/>
                <a:ahLst/>
                <a:cxnLst/>
                <a:rect l="l" t="t" r="r" b="b"/>
                <a:pathLst>
                  <a:path w="5" h="10" extrusionOk="0">
                    <a:moveTo>
                      <a:pt x="5" y="10"/>
                    </a:moveTo>
                    <a:lnTo>
                      <a:pt x="0" y="10"/>
                    </a:lnTo>
                    <a:lnTo>
                      <a:pt x="0" y="0"/>
                    </a:lnTo>
                    <a:lnTo>
                      <a:pt x="5" y="5"/>
                    </a:lnTo>
                    <a:lnTo>
                      <a:pt x="5"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3" name="Google Shape;2333;g17ab430885e_1_275"/>
              <p:cNvSpPr/>
              <p:nvPr/>
            </p:nvSpPr>
            <p:spPr>
              <a:xfrm>
                <a:off x="8235" y="3185"/>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4" name="Google Shape;2334;g17ab430885e_1_275"/>
              <p:cNvSpPr/>
              <p:nvPr/>
            </p:nvSpPr>
            <p:spPr>
              <a:xfrm>
                <a:off x="8235" y="3185"/>
                <a:ext cx="5" cy="10"/>
              </a:xfrm>
              <a:custGeom>
                <a:avLst/>
                <a:gdLst/>
                <a:ahLst/>
                <a:cxnLst/>
                <a:rect l="l" t="t" r="r" b="b"/>
                <a:pathLst>
                  <a:path w="5" h="10" extrusionOk="0">
                    <a:moveTo>
                      <a:pt x="5" y="10"/>
                    </a:moveTo>
                    <a:lnTo>
                      <a:pt x="0" y="5"/>
                    </a:lnTo>
                    <a:lnTo>
                      <a:pt x="0" y="0"/>
                    </a:lnTo>
                    <a:lnTo>
                      <a:pt x="5" y="5"/>
                    </a:lnTo>
                    <a:lnTo>
                      <a:pt x="5"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5" name="Google Shape;2335;g17ab430885e_1_275"/>
              <p:cNvSpPr/>
              <p:nvPr/>
            </p:nvSpPr>
            <p:spPr>
              <a:xfrm>
                <a:off x="8240" y="3190"/>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6" name="Google Shape;2336;g17ab430885e_1_275"/>
              <p:cNvSpPr/>
              <p:nvPr/>
            </p:nvSpPr>
            <p:spPr>
              <a:xfrm>
                <a:off x="8255" y="3185"/>
                <a:ext cx="40" cy="161"/>
              </a:xfrm>
              <a:custGeom>
                <a:avLst/>
                <a:gdLst/>
                <a:ahLst/>
                <a:cxnLst/>
                <a:rect l="l" t="t" r="r" b="b"/>
                <a:pathLst>
                  <a:path w="40" h="161" extrusionOk="0">
                    <a:moveTo>
                      <a:pt x="40" y="161"/>
                    </a:moveTo>
                    <a:lnTo>
                      <a:pt x="0" y="141"/>
                    </a:lnTo>
                    <a:lnTo>
                      <a:pt x="0" y="0"/>
                    </a:lnTo>
                    <a:lnTo>
                      <a:pt x="40" y="25"/>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7" name="Google Shape;2337;g17ab430885e_1_275"/>
              <p:cNvSpPr/>
              <p:nvPr/>
            </p:nvSpPr>
            <p:spPr>
              <a:xfrm>
                <a:off x="8265" y="3200"/>
                <a:ext cx="25" cy="136"/>
              </a:xfrm>
              <a:custGeom>
                <a:avLst/>
                <a:gdLst/>
                <a:ahLst/>
                <a:cxnLst/>
                <a:rect l="l" t="t" r="r" b="b"/>
                <a:pathLst>
                  <a:path w="25" h="136" extrusionOk="0">
                    <a:moveTo>
                      <a:pt x="0" y="121"/>
                    </a:moveTo>
                    <a:lnTo>
                      <a:pt x="0" y="0"/>
                    </a:lnTo>
                    <a:lnTo>
                      <a:pt x="25" y="15"/>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8" name="Google Shape;2338;g17ab430885e_1_275"/>
              <p:cNvSpPr/>
              <p:nvPr/>
            </p:nvSpPr>
            <p:spPr>
              <a:xfrm>
                <a:off x="8270" y="3251"/>
                <a:ext cx="10" cy="75"/>
              </a:xfrm>
              <a:custGeom>
                <a:avLst/>
                <a:gdLst/>
                <a:ahLst/>
                <a:cxnLst/>
                <a:rect l="l" t="t" r="r" b="b"/>
                <a:pathLst>
                  <a:path w="2" h="15" extrusionOk="0">
                    <a:moveTo>
                      <a:pt x="2" y="14"/>
                    </a:moveTo>
                    <a:cubicBezTo>
                      <a:pt x="2" y="15"/>
                      <a:pt x="2" y="15"/>
                      <a:pt x="1" y="14"/>
                    </a:cubicBezTo>
                    <a:cubicBezTo>
                      <a:pt x="0" y="14"/>
                      <a:pt x="0" y="13"/>
                      <a:pt x="0" y="12"/>
                    </a:cubicBezTo>
                    <a:cubicBezTo>
                      <a:pt x="0" y="1"/>
                      <a:pt x="0" y="1"/>
                      <a:pt x="0" y="1"/>
                    </a:cubicBezTo>
                    <a:cubicBezTo>
                      <a:pt x="0" y="0"/>
                      <a:pt x="0" y="0"/>
                      <a:pt x="1" y="0"/>
                    </a:cubicBezTo>
                    <a:cubicBezTo>
                      <a:pt x="2" y="1"/>
                      <a:pt x="2" y="2"/>
                      <a:pt x="2" y="3"/>
                    </a:cubicBezTo>
                    <a:lnTo>
                      <a:pt x="2"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39" name="Google Shape;2339;g17ab430885e_1_275"/>
              <p:cNvSpPr/>
              <p:nvPr/>
            </p:nvSpPr>
            <p:spPr>
              <a:xfrm>
                <a:off x="8270" y="3230"/>
                <a:ext cx="15" cy="15"/>
              </a:xfrm>
              <a:custGeom>
                <a:avLst/>
                <a:gdLst/>
                <a:ahLst/>
                <a:cxnLst/>
                <a:rect l="l" t="t" r="r" b="b"/>
                <a:pathLst>
                  <a:path w="3" h="3" extrusionOk="0">
                    <a:moveTo>
                      <a:pt x="3" y="2"/>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0" name="Google Shape;2340;g17ab430885e_1_275"/>
              <p:cNvSpPr/>
              <p:nvPr/>
            </p:nvSpPr>
            <p:spPr>
              <a:xfrm>
                <a:off x="8270" y="3215"/>
                <a:ext cx="15" cy="15"/>
              </a:xfrm>
              <a:custGeom>
                <a:avLst/>
                <a:gdLst/>
                <a:ahLst/>
                <a:cxnLst/>
                <a:rect l="l" t="t" r="r" b="b"/>
                <a:pathLst>
                  <a:path w="3" h="3" extrusionOk="0">
                    <a:moveTo>
                      <a:pt x="3" y="3"/>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1" name="Google Shape;2341;g17ab430885e_1_275"/>
              <p:cNvSpPr/>
              <p:nvPr/>
            </p:nvSpPr>
            <p:spPr>
              <a:xfrm>
                <a:off x="8270" y="3205"/>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2" name="Google Shape;2342;g17ab430885e_1_275"/>
              <p:cNvSpPr/>
              <p:nvPr/>
            </p:nvSpPr>
            <p:spPr>
              <a:xfrm>
                <a:off x="8275" y="3210"/>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3" name="Google Shape;2343;g17ab430885e_1_275"/>
              <p:cNvSpPr/>
              <p:nvPr/>
            </p:nvSpPr>
            <p:spPr>
              <a:xfrm>
                <a:off x="8280" y="3210"/>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4" name="Google Shape;2344;g17ab430885e_1_275"/>
              <p:cNvSpPr/>
              <p:nvPr/>
            </p:nvSpPr>
            <p:spPr>
              <a:xfrm>
                <a:off x="8295" y="3210"/>
                <a:ext cx="40" cy="161"/>
              </a:xfrm>
              <a:custGeom>
                <a:avLst/>
                <a:gdLst/>
                <a:ahLst/>
                <a:cxnLst/>
                <a:rect l="l" t="t" r="r" b="b"/>
                <a:pathLst>
                  <a:path w="40" h="161" extrusionOk="0">
                    <a:moveTo>
                      <a:pt x="40" y="161"/>
                    </a:moveTo>
                    <a:lnTo>
                      <a:pt x="0" y="136"/>
                    </a:lnTo>
                    <a:lnTo>
                      <a:pt x="0" y="0"/>
                    </a:lnTo>
                    <a:lnTo>
                      <a:pt x="40" y="20"/>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5" name="Google Shape;2345;g17ab430885e_1_275"/>
              <p:cNvSpPr/>
              <p:nvPr/>
            </p:nvSpPr>
            <p:spPr>
              <a:xfrm>
                <a:off x="8295" y="3210"/>
                <a:ext cx="40" cy="161"/>
              </a:xfrm>
              <a:custGeom>
                <a:avLst/>
                <a:gdLst/>
                <a:ahLst/>
                <a:cxnLst/>
                <a:rect l="l" t="t" r="r" b="b"/>
                <a:pathLst>
                  <a:path w="40" h="161" extrusionOk="0">
                    <a:moveTo>
                      <a:pt x="40" y="161"/>
                    </a:moveTo>
                    <a:lnTo>
                      <a:pt x="0" y="136"/>
                    </a:lnTo>
                    <a:lnTo>
                      <a:pt x="0" y="0"/>
                    </a:lnTo>
                    <a:lnTo>
                      <a:pt x="40" y="20"/>
                    </a:lnTo>
                    <a:lnTo>
                      <a:pt x="40" y="16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6" name="Google Shape;2346;g17ab430885e_1_275"/>
              <p:cNvSpPr/>
              <p:nvPr/>
            </p:nvSpPr>
            <p:spPr>
              <a:xfrm>
                <a:off x="8300" y="3220"/>
                <a:ext cx="25" cy="136"/>
              </a:xfrm>
              <a:custGeom>
                <a:avLst/>
                <a:gdLst/>
                <a:ahLst/>
                <a:cxnLst/>
                <a:rect l="l" t="t" r="r" b="b"/>
                <a:pathLst>
                  <a:path w="25" h="136" extrusionOk="0">
                    <a:moveTo>
                      <a:pt x="0" y="121"/>
                    </a:moveTo>
                    <a:lnTo>
                      <a:pt x="0" y="0"/>
                    </a:lnTo>
                    <a:lnTo>
                      <a:pt x="25" y="15"/>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7" name="Google Shape;2347;g17ab430885e_1_275"/>
              <p:cNvSpPr/>
              <p:nvPr/>
            </p:nvSpPr>
            <p:spPr>
              <a:xfrm>
                <a:off x="8305" y="3271"/>
                <a:ext cx="15" cy="75"/>
              </a:xfrm>
              <a:custGeom>
                <a:avLst/>
                <a:gdLst/>
                <a:ahLst/>
                <a:cxnLst/>
                <a:rect l="l" t="t" r="r" b="b"/>
                <a:pathLst>
                  <a:path w="3" h="15" extrusionOk="0">
                    <a:moveTo>
                      <a:pt x="3" y="14"/>
                    </a:moveTo>
                    <a:cubicBezTo>
                      <a:pt x="3" y="15"/>
                      <a:pt x="3" y="15"/>
                      <a:pt x="2" y="15"/>
                    </a:cubicBezTo>
                    <a:cubicBezTo>
                      <a:pt x="1" y="14"/>
                      <a:pt x="0" y="13"/>
                      <a:pt x="0" y="13"/>
                    </a:cubicBezTo>
                    <a:cubicBezTo>
                      <a:pt x="0" y="1"/>
                      <a:pt x="0" y="1"/>
                      <a:pt x="0" y="1"/>
                    </a:cubicBezTo>
                    <a:cubicBezTo>
                      <a:pt x="0" y="1"/>
                      <a:pt x="1" y="0"/>
                      <a:pt x="2" y="1"/>
                    </a:cubicBezTo>
                    <a:cubicBezTo>
                      <a:pt x="3"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8" name="Google Shape;2348;g17ab430885e_1_275"/>
              <p:cNvSpPr/>
              <p:nvPr/>
            </p:nvSpPr>
            <p:spPr>
              <a:xfrm>
                <a:off x="8305" y="3251"/>
                <a:ext cx="15" cy="15"/>
              </a:xfrm>
              <a:custGeom>
                <a:avLst/>
                <a:gdLst/>
                <a:ahLst/>
                <a:cxnLst/>
                <a:rect l="l" t="t" r="r" b="b"/>
                <a:pathLst>
                  <a:path w="3" h="3" extrusionOk="0">
                    <a:moveTo>
                      <a:pt x="3" y="3"/>
                    </a:moveTo>
                    <a:cubicBezTo>
                      <a:pt x="3" y="3"/>
                      <a:pt x="3" y="3"/>
                      <a:pt x="3" y="3"/>
                    </a:cubicBezTo>
                    <a:cubicBezTo>
                      <a:pt x="1" y="2"/>
                      <a:pt x="1" y="2"/>
                      <a:pt x="1" y="2"/>
                    </a:cubicBezTo>
                    <a:cubicBezTo>
                      <a:pt x="1" y="2"/>
                      <a:pt x="0" y="2"/>
                      <a:pt x="0" y="1"/>
                    </a:cubicBezTo>
                    <a:cubicBezTo>
                      <a:pt x="0" y="1"/>
                      <a:pt x="1" y="0"/>
                      <a:pt x="1" y="1"/>
                    </a:cubicBezTo>
                    <a:cubicBezTo>
                      <a:pt x="3" y="2"/>
                      <a:pt x="3" y="2"/>
                      <a:pt x="3" y="2"/>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49" name="Google Shape;2349;g17ab430885e_1_275"/>
              <p:cNvSpPr/>
              <p:nvPr/>
            </p:nvSpPr>
            <p:spPr>
              <a:xfrm>
                <a:off x="8305" y="3240"/>
                <a:ext cx="15" cy="16"/>
              </a:xfrm>
              <a:custGeom>
                <a:avLst/>
                <a:gdLst/>
                <a:ahLst/>
                <a:cxnLst/>
                <a:rect l="l" t="t" r="r" b="b"/>
                <a:pathLst>
                  <a:path w="3" h="3" extrusionOk="0">
                    <a:moveTo>
                      <a:pt x="3" y="2"/>
                    </a:moveTo>
                    <a:cubicBezTo>
                      <a:pt x="3" y="2"/>
                      <a:pt x="3" y="3"/>
                      <a:pt x="3" y="2"/>
                    </a:cubicBezTo>
                    <a:cubicBezTo>
                      <a:pt x="1" y="2"/>
                      <a:pt x="1" y="2"/>
                      <a:pt x="1" y="2"/>
                    </a:cubicBezTo>
                    <a:cubicBezTo>
                      <a:pt x="1" y="1"/>
                      <a:pt x="0" y="1"/>
                      <a:pt x="0" y="0"/>
                    </a:cubicBezTo>
                    <a:cubicBezTo>
                      <a:pt x="0" y="0"/>
                      <a:pt x="1" y="0"/>
                      <a:pt x="1" y="0"/>
                    </a:cubicBezTo>
                    <a:cubicBezTo>
                      <a:pt x="3" y="1"/>
                      <a:pt x="3" y="1"/>
                      <a:pt x="3"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50" name="Google Shape;2350;g17ab430885e_1_275"/>
              <p:cNvSpPr/>
              <p:nvPr/>
            </p:nvSpPr>
            <p:spPr>
              <a:xfrm>
                <a:off x="8305" y="3225"/>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51" name="Google Shape;2351;g17ab430885e_1_275"/>
              <p:cNvSpPr/>
              <p:nvPr/>
            </p:nvSpPr>
            <p:spPr>
              <a:xfrm>
                <a:off x="8310" y="3230"/>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52" name="Google Shape;2352;g17ab430885e_1_275"/>
              <p:cNvSpPr/>
              <p:nvPr/>
            </p:nvSpPr>
            <p:spPr>
              <a:xfrm>
                <a:off x="8320" y="3235"/>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2353" name="Google Shape;2353;g17ab430885e_1_275"/>
            <p:cNvGrpSpPr/>
            <p:nvPr/>
          </p:nvGrpSpPr>
          <p:grpSpPr>
            <a:xfrm>
              <a:off x="13768952" y="4020589"/>
              <a:ext cx="1329276" cy="1298801"/>
              <a:chOff x="8084" y="2657"/>
              <a:chExt cx="916" cy="895"/>
            </a:xfrm>
          </p:grpSpPr>
          <p:sp>
            <p:nvSpPr>
              <p:cNvPr id="2354" name="Google Shape;2354;g17ab430885e_1_275"/>
              <p:cNvSpPr/>
              <p:nvPr/>
            </p:nvSpPr>
            <p:spPr>
              <a:xfrm>
                <a:off x="8149" y="3271"/>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55" name="Google Shape;2355;g17ab430885e_1_275"/>
              <p:cNvSpPr/>
              <p:nvPr/>
            </p:nvSpPr>
            <p:spPr>
              <a:xfrm>
                <a:off x="8184" y="3291"/>
                <a:ext cx="26" cy="25"/>
              </a:xfrm>
              <a:custGeom>
                <a:avLst/>
                <a:gdLst/>
                <a:ahLst/>
                <a:cxnLst/>
                <a:rect l="l" t="t" r="r" b="b"/>
                <a:pathLst>
                  <a:path w="26" h="25" extrusionOk="0">
                    <a:moveTo>
                      <a:pt x="26" y="25"/>
                    </a:moveTo>
                    <a:lnTo>
                      <a:pt x="0" y="10"/>
                    </a:lnTo>
                    <a:lnTo>
                      <a:pt x="0" y="0"/>
                    </a:lnTo>
                    <a:lnTo>
                      <a:pt x="26" y="15"/>
                    </a:lnTo>
                    <a:lnTo>
                      <a:pt x="26"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56" name="Google Shape;2356;g17ab430885e_1_275"/>
              <p:cNvSpPr/>
              <p:nvPr/>
            </p:nvSpPr>
            <p:spPr>
              <a:xfrm>
                <a:off x="8240" y="3321"/>
                <a:ext cx="10" cy="20"/>
              </a:xfrm>
              <a:custGeom>
                <a:avLst/>
                <a:gdLst/>
                <a:ahLst/>
                <a:cxnLst/>
                <a:rect l="l" t="t" r="r" b="b"/>
                <a:pathLst>
                  <a:path w="10" h="20" extrusionOk="0">
                    <a:moveTo>
                      <a:pt x="10" y="20"/>
                    </a:moveTo>
                    <a:lnTo>
                      <a:pt x="0" y="10"/>
                    </a:lnTo>
                    <a:lnTo>
                      <a:pt x="0" y="0"/>
                    </a:lnTo>
                    <a:lnTo>
                      <a:pt x="10" y="5"/>
                    </a:lnTo>
                    <a:lnTo>
                      <a:pt x="1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57" name="Google Shape;2357;g17ab430885e_1_275"/>
              <p:cNvSpPr/>
              <p:nvPr/>
            </p:nvSpPr>
            <p:spPr>
              <a:xfrm>
                <a:off x="8265" y="3336"/>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58" name="Google Shape;2358;g17ab430885e_1_275"/>
              <p:cNvSpPr/>
              <p:nvPr/>
            </p:nvSpPr>
            <p:spPr>
              <a:xfrm>
                <a:off x="8300" y="3356"/>
                <a:ext cx="25" cy="25"/>
              </a:xfrm>
              <a:custGeom>
                <a:avLst/>
                <a:gdLst/>
                <a:ahLst/>
                <a:cxnLst/>
                <a:rect l="l" t="t" r="r" b="b"/>
                <a:pathLst>
                  <a:path w="25" h="25" extrusionOk="0">
                    <a:moveTo>
                      <a:pt x="25" y="25"/>
                    </a:moveTo>
                    <a:lnTo>
                      <a:pt x="0" y="15"/>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59" name="Google Shape;2359;g17ab430885e_1_275"/>
              <p:cNvSpPr/>
              <p:nvPr/>
            </p:nvSpPr>
            <p:spPr>
              <a:xfrm>
                <a:off x="8225" y="3311"/>
                <a:ext cx="10" cy="20"/>
              </a:xfrm>
              <a:custGeom>
                <a:avLst/>
                <a:gdLst/>
                <a:ahLst/>
                <a:cxnLst/>
                <a:rect l="l" t="t" r="r" b="b"/>
                <a:pathLst>
                  <a:path w="10" h="20" extrusionOk="0">
                    <a:moveTo>
                      <a:pt x="10" y="20"/>
                    </a:moveTo>
                    <a:lnTo>
                      <a:pt x="0" y="15"/>
                    </a:lnTo>
                    <a:lnTo>
                      <a:pt x="0" y="0"/>
                    </a:lnTo>
                    <a:lnTo>
                      <a:pt x="10" y="10"/>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0" name="Google Shape;2360;g17ab430885e_1_275"/>
              <p:cNvSpPr/>
              <p:nvPr/>
            </p:nvSpPr>
            <p:spPr>
              <a:xfrm>
                <a:off x="8099" y="3059"/>
                <a:ext cx="513" cy="297"/>
              </a:xfrm>
              <a:custGeom>
                <a:avLst/>
                <a:gdLst/>
                <a:ahLst/>
                <a:cxnLst/>
                <a:rect l="l" t="t" r="r" b="b"/>
                <a:pathLst>
                  <a:path w="513" h="297" extrusionOk="0">
                    <a:moveTo>
                      <a:pt x="20" y="0"/>
                    </a:moveTo>
                    <a:lnTo>
                      <a:pt x="513" y="287"/>
                    </a:lnTo>
                    <a:lnTo>
                      <a:pt x="493" y="297"/>
                    </a:lnTo>
                    <a:lnTo>
                      <a:pt x="0" y="10"/>
                    </a:lnTo>
                    <a:lnTo>
                      <a:pt x="2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1" name="Google Shape;2361;g17ab430885e_1_275"/>
              <p:cNvSpPr/>
              <p:nvPr/>
            </p:nvSpPr>
            <p:spPr>
              <a:xfrm>
                <a:off x="8099" y="3059"/>
                <a:ext cx="513" cy="297"/>
              </a:xfrm>
              <a:custGeom>
                <a:avLst/>
                <a:gdLst/>
                <a:ahLst/>
                <a:cxnLst/>
                <a:rect l="l" t="t" r="r" b="b"/>
                <a:pathLst>
                  <a:path w="513" h="297" extrusionOk="0">
                    <a:moveTo>
                      <a:pt x="20" y="0"/>
                    </a:moveTo>
                    <a:lnTo>
                      <a:pt x="513" y="287"/>
                    </a:lnTo>
                    <a:lnTo>
                      <a:pt x="493" y="297"/>
                    </a:lnTo>
                    <a:lnTo>
                      <a:pt x="0" y="10"/>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2" name="Google Shape;2362;g17ab430885e_1_275"/>
              <p:cNvSpPr/>
              <p:nvPr/>
            </p:nvSpPr>
            <p:spPr>
              <a:xfrm>
                <a:off x="8592" y="3346"/>
                <a:ext cx="20" cy="206"/>
              </a:xfrm>
              <a:custGeom>
                <a:avLst/>
                <a:gdLst/>
                <a:ahLst/>
                <a:cxnLst/>
                <a:rect l="l" t="t" r="r" b="b"/>
                <a:pathLst>
                  <a:path w="20" h="206" extrusionOk="0">
                    <a:moveTo>
                      <a:pt x="20" y="196"/>
                    </a:moveTo>
                    <a:lnTo>
                      <a:pt x="20" y="0"/>
                    </a:lnTo>
                    <a:lnTo>
                      <a:pt x="0" y="10"/>
                    </a:lnTo>
                    <a:lnTo>
                      <a:pt x="0" y="206"/>
                    </a:lnTo>
                    <a:lnTo>
                      <a:pt x="20" y="19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3" name="Google Shape;2363;g17ab430885e_1_275"/>
              <p:cNvSpPr/>
              <p:nvPr/>
            </p:nvSpPr>
            <p:spPr>
              <a:xfrm>
                <a:off x="8471" y="2949"/>
                <a:ext cx="136" cy="75"/>
              </a:xfrm>
              <a:custGeom>
                <a:avLst/>
                <a:gdLst/>
                <a:ahLst/>
                <a:cxnLst/>
                <a:rect l="l" t="t" r="r" b="b"/>
                <a:pathLst>
                  <a:path w="27" h="15" extrusionOk="0">
                    <a:moveTo>
                      <a:pt x="0" y="0"/>
                    </a:moveTo>
                    <a:cubicBezTo>
                      <a:pt x="0" y="0"/>
                      <a:pt x="0" y="1"/>
                      <a:pt x="0" y="2"/>
                    </a:cubicBezTo>
                    <a:cubicBezTo>
                      <a:pt x="24" y="15"/>
                      <a:pt x="24" y="15"/>
                      <a:pt x="24" y="15"/>
                    </a:cubicBezTo>
                    <a:cubicBezTo>
                      <a:pt x="24" y="15"/>
                      <a:pt x="26" y="15"/>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4" name="Google Shape;2364;g17ab430885e_1_275"/>
              <p:cNvSpPr/>
              <p:nvPr/>
            </p:nvSpPr>
            <p:spPr>
              <a:xfrm>
                <a:off x="8446" y="2964"/>
                <a:ext cx="136" cy="75"/>
              </a:xfrm>
              <a:custGeom>
                <a:avLst/>
                <a:gdLst/>
                <a:ahLst/>
                <a:cxnLst/>
                <a:rect l="l" t="t" r="r" b="b"/>
                <a:pathLst>
                  <a:path w="27" h="15" extrusionOk="0">
                    <a:moveTo>
                      <a:pt x="0" y="0"/>
                    </a:moveTo>
                    <a:cubicBezTo>
                      <a:pt x="0" y="0"/>
                      <a:pt x="0" y="1"/>
                      <a:pt x="0" y="1"/>
                    </a:cubicBezTo>
                    <a:cubicBezTo>
                      <a:pt x="24" y="15"/>
                      <a:pt x="24" y="15"/>
                      <a:pt x="24" y="15"/>
                    </a:cubicBezTo>
                    <a:cubicBezTo>
                      <a:pt x="24" y="15"/>
                      <a:pt x="26" y="15"/>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5" name="Google Shape;2365;g17ab430885e_1_275"/>
              <p:cNvSpPr/>
              <p:nvPr/>
            </p:nvSpPr>
            <p:spPr>
              <a:xfrm>
                <a:off x="8416" y="2974"/>
                <a:ext cx="141" cy="80"/>
              </a:xfrm>
              <a:custGeom>
                <a:avLst/>
                <a:gdLst/>
                <a:ahLst/>
                <a:cxnLst/>
                <a:rect l="l" t="t" r="r" b="b"/>
                <a:pathLst>
                  <a:path w="28" h="16" extrusionOk="0">
                    <a:moveTo>
                      <a:pt x="1" y="1"/>
                    </a:moveTo>
                    <a:cubicBezTo>
                      <a:pt x="0" y="1"/>
                      <a:pt x="0" y="2"/>
                      <a:pt x="1" y="2"/>
                    </a:cubicBezTo>
                    <a:cubicBezTo>
                      <a:pt x="25" y="16"/>
                      <a:pt x="25" y="16"/>
                      <a:pt x="25" y="16"/>
                    </a:cubicBezTo>
                    <a:cubicBezTo>
                      <a:pt x="25" y="16"/>
                      <a:pt x="26" y="16"/>
                      <a:pt x="27" y="16"/>
                    </a:cubicBezTo>
                    <a:cubicBezTo>
                      <a:pt x="28" y="16"/>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6" name="Google Shape;2366;g17ab430885e_1_275"/>
              <p:cNvSpPr/>
              <p:nvPr/>
            </p:nvSpPr>
            <p:spPr>
              <a:xfrm>
                <a:off x="8391" y="2989"/>
                <a:ext cx="141" cy="80"/>
              </a:xfrm>
              <a:custGeom>
                <a:avLst/>
                <a:gdLst/>
                <a:ahLst/>
                <a:cxnLst/>
                <a:rect l="l" t="t" r="r" b="b"/>
                <a:pathLst>
                  <a:path w="28" h="16" extrusionOk="0">
                    <a:moveTo>
                      <a:pt x="1" y="1"/>
                    </a:moveTo>
                    <a:cubicBezTo>
                      <a:pt x="0" y="1"/>
                      <a:pt x="0" y="2"/>
                      <a:pt x="1" y="2"/>
                    </a:cubicBezTo>
                    <a:cubicBezTo>
                      <a:pt x="25" y="16"/>
                      <a:pt x="25" y="16"/>
                      <a:pt x="25" y="16"/>
                    </a:cubicBezTo>
                    <a:cubicBezTo>
                      <a:pt x="25" y="16"/>
                      <a:pt x="26" y="16"/>
                      <a:pt x="27" y="16"/>
                    </a:cubicBezTo>
                    <a:cubicBezTo>
                      <a:pt x="28" y="15"/>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7" name="Google Shape;2367;g17ab430885e_1_275"/>
              <p:cNvSpPr/>
              <p:nvPr/>
            </p:nvSpPr>
            <p:spPr>
              <a:xfrm>
                <a:off x="8366" y="3004"/>
                <a:ext cx="141" cy="81"/>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8" name="Google Shape;2368;g17ab430885e_1_275"/>
              <p:cNvSpPr/>
              <p:nvPr/>
            </p:nvSpPr>
            <p:spPr>
              <a:xfrm>
                <a:off x="8340" y="3019"/>
                <a:ext cx="141" cy="81"/>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69" name="Google Shape;2369;g17ab430885e_1_275"/>
              <p:cNvSpPr/>
              <p:nvPr/>
            </p:nvSpPr>
            <p:spPr>
              <a:xfrm>
                <a:off x="8446" y="3039"/>
                <a:ext cx="438" cy="257"/>
              </a:xfrm>
              <a:custGeom>
                <a:avLst/>
                <a:gdLst/>
                <a:ahLst/>
                <a:cxnLst/>
                <a:rect l="l" t="t" r="r" b="b"/>
                <a:pathLst>
                  <a:path w="87" h="51" extrusionOk="0">
                    <a:moveTo>
                      <a:pt x="87" y="19"/>
                    </a:moveTo>
                    <a:cubicBezTo>
                      <a:pt x="86" y="21"/>
                      <a:pt x="85" y="22"/>
                      <a:pt x="84" y="23"/>
                    </a:cubicBezTo>
                    <a:cubicBezTo>
                      <a:pt x="39" y="49"/>
                      <a:pt x="39" y="49"/>
                      <a:pt x="39" y="49"/>
                    </a:cubicBezTo>
                    <a:cubicBezTo>
                      <a:pt x="34" y="51"/>
                      <a:pt x="28" y="51"/>
                      <a:pt x="23" y="49"/>
                    </a:cubicBezTo>
                    <a:cubicBezTo>
                      <a:pt x="4" y="37"/>
                      <a:pt x="4" y="37"/>
                      <a:pt x="4" y="37"/>
                    </a:cubicBezTo>
                    <a:cubicBezTo>
                      <a:pt x="2" y="36"/>
                      <a:pt x="1" y="35"/>
                      <a:pt x="1" y="34"/>
                    </a:cubicBezTo>
                    <a:cubicBezTo>
                      <a:pt x="0" y="32"/>
                      <a:pt x="1" y="30"/>
                      <a:pt x="4" y="29"/>
                    </a:cubicBezTo>
                    <a:cubicBezTo>
                      <a:pt x="49" y="3"/>
                      <a:pt x="49" y="3"/>
                      <a:pt x="49" y="3"/>
                    </a:cubicBezTo>
                    <a:cubicBezTo>
                      <a:pt x="53" y="0"/>
                      <a:pt x="60" y="0"/>
                      <a:pt x="64" y="3"/>
                    </a:cubicBezTo>
                    <a:cubicBezTo>
                      <a:pt x="84" y="14"/>
                      <a:pt x="84" y="14"/>
                      <a:pt x="84" y="14"/>
                    </a:cubicBezTo>
                    <a:cubicBezTo>
                      <a:pt x="86" y="15"/>
                      <a:pt x="87" y="17"/>
                      <a:pt x="87"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0" name="Google Shape;2370;g17ab430885e_1_275"/>
              <p:cNvSpPr/>
              <p:nvPr/>
            </p:nvSpPr>
            <p:spPr>
              <a:xfrm>
                <a:off x="8451" y="3049"/>
                <a:ext cx="433" cy="247"/>
              </a:xfrm>
              <a:custGeom>
                <a:avLst/>
                <a:gdLst/>
                <a:ahLst/>
                <a:cxnLst/>
                <a:rect l="l" t="t" r="r" b="b"/>
                <a:pathLst>
                  <a:path w="86" h="49" extrusionOk="0">
                    <a:moveTo>
                      <a:pt x="86" y="17"/>
                    </a:moveTo>
                    <a:cubicBezTo>
                      <a:pt x="85" y="19"/>
                      <a:pt x="84" y="20"/>
                      <a:pt x="83" y="21"/>
                    </a:cubicBezTo>
                    <a:cubicBezTo>
                      <a:pt x="38" y="47"/>
                      <a:pt x="38" y="47"/>
                      <a:pt x="38" y="47"/>
                    </a:cubicBezTo>
                    <a:cubicBezTo>
                      <a:pt x="33" y="49"/>
                      <a:pt x="27" y="49"/>
                      <a:pt x="22" y="47"/>
                    </a:cubicBezTo>
                    <a:cubicBezTo>
                      <a:pt x="3" y="35"/>
                      <a:pt x="3" y="35"/>
                      <a:pt x="3" y="35"/>
                    </a:cubicBezTo>
                    <a:cubicBezTo>
                      <a:pt x="1" y="34"/>
                      <a:pt x="0" y="33"/>
                      <a:pt x="0" y="32"/>
                    </a:cubicBezTo>
                    <a:cubicBezTo>
                      <a:pt x="0" y="31"/>
                      <a:pt x="1" y="29"/>
                      <a:pt x="3" y="28"/>
                    </a:cubicBezTo>
                    <a:cubicBezTo>
                      <a:pt x="48" y="2"/>
                      <a:pt x="48" y="2"/>
                      <a:pt x="48" y="2"/>
                    </a:cubicBezTo>
                    <a:cubicBezTo>
                      <a:pt x="52" y="0"/>
                      <a:pt x="59" y="0"/>
                      <a:pt x="63" y="2"/>
                    </a:cubicBezTo>
                    <a:cubicBezTo>
                      <a:pt x="83" y="14"/>
                      <a:pt x="83" y="14"/>
                      <a:pt x="83" y="14"/>
                    </a:cubicBezTo>
                    <a:cubicBezTo>
                      <a:pt x="84" y="15"/>
                      <a:pt x="85" y="16"/>
                      <a:pt x="86" y="17"/>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1" name="Google Shape;2371;g17ab430885e_1_275"/>
              <p:cNvSpPr/>
              <p:nvPr/>
            </p:nvSpPr>
            <p:spPr>
              <a:xfrm>
                <a:off x="8693" y="3080"/>
                <a:ext cx="141" cy="75"/>
              </a:xfrm>
              <a:custGeom>
                <a:avLst/>
                <a:gdLst/>
                <a:ahLst/>
                <a:cxnLst/>
                <a:rect l="l" t="t" r="r" b="b"/>
                <a:pathLst>
                  <a:path w="28" h="15" extrusionOk="0">
                    <a:moveTo>
                      <a:pt x="1" y="0"/>
                    </a:moveTo>
                    <a:cubicBezTo>
                      <a:pt x="0" y="0"/>
                      <a:pt x="0" y="1"/>
                      <a:pt x="1" y="1"/>
                    </a:cubicBezTo>
                    <a:cubicBezTo>
                      <a:pt x="24" y="15"/>
                      <a:pt x="24" y="15"/>
                      <a:pt x="24" y="15"/>
                    </a:cubicBezTo>
                    <a:cubicBezTo>
                      <a:pt x="25" y="15"/>
                      <a:pt x="26" y="15"/>
                      <a:pt x="27" y="15"/>
                    </a:cubicBezTo>
                    <a:cubicBezTo>
                      <a:pt x="28" y="15"/>
                      <a:pt x="28" y="14"/>
                      <a:pt x="27" y="13"/>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2" name="Google Shape;2372;g17ab430885e_1_275"/>
              <p:cNvSpPr/>
              <p:nvPr/>
            </p:nvSpPr>
            <p:spPr>
              <a:xfrm>
                <a:off x="8668" y="3090"/>
                <a:ext cx="141" cy="80"/>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3" y="1"/>
                      <a:pt x="3" y="1"/>
                      <a:pt x="3" y="1"/>
                    </a:cubicBezTo>
                    <a:cubicBezTo>
                      <a:pt x="3"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3" name="Google Shape;2373;g17ab430885e_1_275"/>
              <p:cNvSpPr/>
              <p:nvPr/>
            </p:nvSpPr>
            <p:spPr>
              <a:xfrm>
                <a:off x="8643" y="3105"/>
                <a:ext cx="136" cy="80"/>
              </a:xfrm>
              <a:custGeom>
                <a:avLst/>
                <a:gdLst/>
                <a:ahLst/>
                <a:cxnLst/>
                <a:rect l="l" t="t" r="r" b="b"/>
                <a:pathLst>
                  <a:path w="27" h="16" extrusionOk="0">
                    <a:moveTo>
                      <a:pt x="1" y="1"/>
                    </a:moveTo>
                    <a:cubicBezTo>
                      <a:pt x="0" y="1"/>
                      <a:pt x="0" y="2"/>
                      <a:pt x="1" y="2"/>
                    </a:cubicBezTo>
                    <a:cubicBezTo>
                      <a:pt x="24" y="16"/>
                      <a:pt x="24" y="16"/>
                      <a:pt x="24" y="16"/>
                    </a:cubicBezTo>
                    <a:cubicBezTo>
                      <a:pt x="25" y="16"/>
                      <a:pt x="26" y="16"/>
                      <a:pt x="27" y="16"/>
                    </a:cubicBezTo>
                    <a:cubicBezTo>
                      <a:pt x="27" y="15"/>
                      <a:pt x="27" y="15"/>
                      <a:pt x="27" y="14"/>
                    </a:cubicBezTo>
                    <a:cubicBezTo>
                      <a:pt x="3" y="1"/>
                      <a:pt x="3" y="1"/>
                      <a:pt x="3" y="1"/>
                    </a:cubicBezTo>
                    <a:cubicBezTo>
                      <a:pt x="3"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4" name="Google Shape;2374;g17ab430885e_1_275"/>
              <p:cNvSpPr/>
              <p:nvPr/>
            </p:nvSpPr>
            <p:spPr>
              <a:xfrm>
                <a:off x="8617" y="3120"/>
                <a:ext cx="136" cy="80"/>
              </a:xfrm>
              <a:custGeom>
                <a:avLst/>
                <a:gdLst/>
                <a:ahLst/>
                <a:cxnLst/>
                <a:rect l="l" t="t" r="r" b="b"/>
                <a:pathLst>
                  <a:path w="27" h="16" extrusionOk="0">
                    <a:moveTo>
                      <a:pt x="1" y="1"/>
                    </a:moveTo>
                    <a:cubicBezTo>
                      <a:pt x="0" y="1"/>
                      <a:pt x="0" y="2"/>
                      <a:pt x="1" y="2"/>
                    </a:cubicBezTo>
                    <a:cubicBezTo>
                      <a:pt x="24" y="16"/>
                      <a:pt x="24" y="16"/>
                      <a:pt x="24" y="16"/>
                    </a:cubicBezTo>
                    <a:cubicBezTo>
                      <a:pt x="25" y="16"/>
                      <a:pt x="26" y="16"/>
                      <a:pt x="27" y="16"/>
                    </a:cubicBezTo>
                    <a:cubicBezTo>
                      <a:pt x="27" y="15"/>
                      <a:pt x="27" y="15"/>
                      <a:pt x="27" y="14"/>
                    </a:cubicBezTo>
                    <a:cubicBezTo>
                      <a:pt x="3" y="1"/>
                      <a:pt x="3" y="1"/>
                      <a:pt x="3" y="1"/>
                    </a:cubicBezTo>
                    <a:cubicBezTo>
                      <a:pt x="2"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5" name="Google Shape;2375;g17ab430885e_1_275"/>
              <p:cNvSpPr/>
              <p:nvPr/>
            </p:nvSpPr>
            <p:spPr>
              <a:xfrm>
                <a:off x="8592" y="3135"/>
                <a:ext cx="136" cy="80"/>
              </a:xfrm>
              <a:custGeom>
                <a:avLst/>
                <a:gdLst/>
                <a:ahLst/>
                <a:cxnLst/>
                <a:rect l="l" t="t" r="r" b="b"/>
                <a:pathLst>
                  <a:path w="27" h="16" extrusionOk="0">
                    <a:moveTo>
                      <a:pt x="1" y="1"/>
                    </a:moveTo>
                    <a:cubicBezTo>
                      <a:pt x="0" y="1"/>
                      <a:pt x="0" y="2"/>
                      <a:pt x="1" y="2"/>
                    </a:cubicBezTo>
                    <a:cubicBezTo>
                      <a:pt x="24" y="16"/>
                      <a:pt x="24" y="16"/>
                      <a:pt x="24" y="16"/>
                    </a:cubicBezTo>
                    <a:cubicBezTo>
                      <a:pt x="25" y="16"/>
                      <a:pt x="26" y="16"/>
                      <a:pt x="27" y="16"/>
                    </a:cubicBezTo>
                    <a:cubicBezTo>
                      <a:pt x="27" y="15"/>
                      <a:pt x="27" y="15"/>
                      <a:pt x="27" y="14"/>
                    </a:cubicBezTo>
                    <a:cubicBezTo>
                      <a:pt x="3" y="1"/>
                      <a:pt x="3" y="1"/>
                      <a:pt x="3" y="1"/>
                    </a:cubicBezTo>
                    <a:cubicBezTo>
                      <a:pt x="2"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6" name="Google Shape;2376;g17ab430885e_1_275"/>
              <p:cNvSpPr/>
              <p:nvPr/>
            </p:nvSpPr>
            <p:spPr>
              <a:xfrm>
                <a:off x="8567" y="3150"/>
                <a:ext cx="136" cy="80"/>
              </a:xfrm>
              <a:custGeom>
                <a:avLst/>
                <a:gdLst/>
                <a:ahLst/>
                <a:cxnLst/>
                <a:rect l="l" t="t" r="r" b="b"/>
                <a:pathLst>
                  <a:path w="27" h="16" extrusionOk="0">
                    <a:moveTo>
                      <a:pt x="0" y="1"/>
                    </a:moveTo>
                    <a:cubicBezTo>
                      <a:pt x="0" y="1"/>
                      <a:pt x="0" y="2"/>
                      <a:pt x="0" y="2"/>
                    </a:cubicBezTo>
                    <a:cubicBezTo>
                      <a:pt x="24" y="16"/>
                      <a:pt x="24" y="16"/>
                      <a:pt x="24" y="16"/>
                    </a:cubicBezTo>
                    <a:cubicBezTo>
                      <a:pt x="25" y="16"/>
                      <a:pt x="26" y="16"/>
                      <a:pt x="27" y="16"/>
                    </a:cubicBezTo>
                    <a:cubicBezTo>
                      <a:pt x="27" y="15"/>
                      <a:pt x="27" y="15"/>
                      <a:pt x="27"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7" name="Google Shape;2377;g17ab430885e_1_275"/>
              <p:cNvSpPr/>
              <p:nvPr/>
            </p:nvSpPr>
            <p:spPr>
              <a:xfrm>
                <a:off x="8542" y="3165"/>
                <a:ext cx="136" cy="80"/>
              </a:xfrm>
              <a:custGeom>
                <a:avLst/>
                <a:gdLst/>
                <a:ahLst/>
                <a:cxnLst/>
                <a:rect l="l" t="t" r="r" b="b"/>
                <a:pathLst>
                  <a:path w="27" h="16" extrusionOk="0">
                    <a:moveTo>
                      <a:pt x="0" y="1"/>
                    </a:moveTo>
                    <a:cubicBezTo>
                      <a:pt x="0" y="1"/>
                      <a:pt x="0" y="2"/>
                      <a:pt x="0" y="2"/>
                    </a:cubicBezTo>
                    <a:cubicBezTo>
                      <a:pt x="24" y="16"/>
                      <a:pt x="24" y="16"/>
                      <a:pt x="24" y="16"/>
                    </a:cubicBezTo>
                    <a:cubicBezTo>
                      <a:pt x="25" y="16"/>
                      <a:pt x="26" y="16"/>
                      <a:pt x="26" y="16"/>
                    </a:cubicBezTo>
                    <a:cubicBezTo>
                      <a:pt x="27" y="15"/>
                      <a:pt x="27" y="14"/>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8" name="Google Shape;2378;g17ab430885e_1_275"/>
              <p:cNvSpPr/>
              <p:nvPr/>
            </p:nvSpPr>
            <p:spPr>
              <a:xfrm>
                <a:off x="8517" y="3180"/>
                <a:ext cx="136" cy="81"/>
              </a:xfrm>
              <a:custGeom>
                <a:avLst/>
                <a:gdLst/>
                <a:ahLst/>
                <a:cxnLst/>
                <a:rect l="l" t="t" r="r" b="b"/>
                <a:pathLst>
                  <a:path w="27" h="16" extrusionOk="0">
                    <a:moveTo>
                      <a:pt x="0" y="0"/>
                    </a:moveTo>
                    <a:cubicBezTo>
                      <a:pt x="0" y="1"/>
                      <a:pt x="0" y="2"/>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79" name="Google Shape;2379;g17ab430885e_1_275"/>
              <p:cNvSpPr/>
              <p:nvPr/>
            </p:nvSpPr>
            <p:spPr>
              <a:xfrm>
                <a:off x="8547" y="3502"/>
                <a:ext cx="30" cy="15"/>
              </a:xfrm>
              <a:custGeom>
                <a:avLst/>
                <a:gdLst/>
                <a:ahLst/>
                <a:cxnLst/>
                <a:rect l="l" t="t" r="r" b="b"/>
                <a:pathLst>
                  <a:path w="6" h="3" extrusionOk="0">
                    <a:moveTo>
                      <a:pt x="3" y="0"/>
                    </a:moveTo>
                    <a:cubicBezTo>
                      <a:pt x="2" y="1"/>
                      <a:pt x="2" y="1"/>
                      <a:pt x="2" y="1"/>
                    </a:cubicBezTo>
                    <a:cubicBezTo>
                      <a:pt x="1" y="1"/>
                      <a:pt x="1" y="1"/>
                      <a:pt x="0" y="1"/>
                    </a:cubicBezTo>
                    <a:cubicBezTo>
                      <a:pt x="3" y="2"/>
                      <a:pt x="3" y="2"/>
                      <a:pt x="3" y="2"/>
                    </a:cubicBezTo>
                    <a:cubicBezTo>
                      <a:pt x="3" y="3"/>
                      <a:pt x="4" y="3"/>
                      <a:pt x="5" y="2"/>
                    </a:cubicBezTo>
                    <a:cubicBezTo>
                      <a:pt x="6" y="1"/>
                      <a:pt x="6" y="1"/>
                      <a:pt x="6" y="1"/>
                    </a:cubicBezTo>
                    <a:lnTo>
                      <a:pt x="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0" name="Google Shape;2380;g17ab430885e_1_275"/>
              <p:cNvSpPr/>
              <p:nvPr/>
            </p:nvSpPr>
            <p:spPr>
              <a:xfrm>
                <a:off x="8537" y="3361"/>
                <a:ext cx="40" cy="166"/>
              </a:xfrm>
              <a:custGeom>
                <a:avLst/>
                <a:gdLst/>
                <a:ahLst/>
                <a:cxnLst/>
                <a:rect l="l" t="t" r="r" b="b"/>
                <a:pathLst>
                  <a:path w="8" h="33" extrusionOk="0">
                    <a:moveTo>
                      <a:pt x="5" y="0"/>
                    </a:moveTo>
                    <a:cubicBezTo>
                      <a:pt x="4" y="1"/>
                      <a:pt x="4" y="1"/>
                      <a:pt x="4" y="1"/>
                    </a:cubicBezTo>
                    <a:cubicBezTo>
                      <a:pt x="2" y="2"/>
                      <a:pt x="0" y="6"/>
                      <a:pt x="0" y="8"/>
                    </a:cubicBezTo>
                    <a:cubicBezTo>
                      <a:pt x="0" y="28"/>
                      <a:pt x="0" y="28"/>
                      <a:pt x="0" y="28"/>
                    </a:cubicBezTo>
                    <a:cubicBezTo>
                      <a:pt x="0" y="29"/>
                      <a:pt x="0" y="30"/>
                      <a:pt x="1" y="31"/>
                    </a:cubicBezTo>
                    <a:cubicBezTo>
                      <a:pt x="4" y="33"/>
                      <a:pt x="4" y="33"/>
                      <a:pt x="4" y="33"/>
                    </a:cubicBezTo>
                    <a:cubicBezTo>
                      <a:pt x="3" y="32"/>
                      <a:pt x="3" y="31"/>
                      <a:pt x="3" y="30"/>
                    </a:cubicBezTo>
                    <a:cubicBezTo>
                      <a:pt x="3" y="10"/>
                      <a:pt x="3" y="10"/>
                      <a:pt x="3" y="10"/>
                    </a:cubicBezTo>
                    <a:cubicBezTo>
                      <a:pt x="3" y="7"/>
                      <a:pt x="4" y="4"/>
                      <a:pt x="7" y="3"/>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1" name="Google Shape;2381;g17ab430885e_1_275"/>
              <p:cNvSpPr/>
              <p:nvPr/>
            </p:nvSpPr>
            <p:spPr>
              <a:xfrm>
                <a:off x="8552" y="3371"/>
                <a:ext cx="25" cy="161"/>
              </a:xfrm>
              <a:custGeom>
                <a:avLst/>
                <a:gdLst/>
                <a:ahLst/>
                <a:cxnLst/>
                <a:rect l="l" t="t" r="r" b="b"/>
                <a:pathLst>
                  <a:path w="5" h="32" extrusionOk="0">
                    <a:moveTo>
                      <a:pt x="5" y="0"/>
                    </a:moveTo>
                    <a:cubicBezTo>
                      <a:pt x="5" y="2"/>
                      <a:pt x="5" y="2"/>
                      <a:pt x="5" y="2"/>
                    </a:cubicBezTo>
                    <a:cubicBezTo>
                      <a:pt x="4" y="3"/>
                      <a:pt x="4" y="3"/>
                      <a:pt x="4" y="3"/>
                    </a:cubicBezTo>
                    <a:cubicBezTo>
                      <a:pt x="2" y="4"/>
                      <a:pt x="1" y="5"/>
                      <a:pt x="1" y="7"/>
                    </a:cubicBezTo>
                    <a:cubicBezTo>
                      <a:pt x="1" y="27"/>
                      <a:pt x="1" y="27"/>
                      <a:pt x="1" y="27"/>
                    </a:cubicBezTo>
                    <a:cubicBezTo>
                      <a:pt x="1" y="28"/>
                      <a:pt x="2" y="29"/>
                      <a:pt x="4" y="28"/>
                    </a:cubicBezTo>
                    <a:cubicBezTo>
                      <a:pt x="5" y="27"/>
                      <a:pt x="5" y="27"/>
                      <a:pt x="5" y="27"/>
                    </a:cubicBezTo>
                    <a:cubicBezTo>
                      <a:pt x="5" y="30"/>
                      <a:pt x="5" y="30"/>
                      <a:pt x="5" y="30"/>
                    </a:cubicBezTo>
                    <a:cubicBezTo>
                      <a:pt x="4" y="30"/>
                      <a:pt x="4" y="30"/>
                      <a:pt x="4" y="30"/>
                    </a:cubicBezTo>
                    <a:cubicBezTo>
                      <a:pt x="2" y="32"/>
                      <a:pt x="0" y="30"/>
                      <a:pt x="0" y="28"/>
                    </a:cubicBezTo>
                    <a:cubicBezTo>
                      <a:pt x="0" y="8"/>
                      <a:pt x="0" y="8"/>
                      <a:pt x="0" y="8"/>
                    </a:cubicBezTo>
                    <a:cubicBezTo>
                      <a:pt x="0" y="5"/>
                      <a:pt x="1"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2" name="Google Shape;2382;g17ab430885e_1_275"/>
              <p:cNvSpPr/>
              <p:nvPr/>
            </p:nvSpPr>
            <p:spPr>
              <a:xfrm>
                <a:off x="8099" y="3235"/>
                <a:ext cx="25" cy="16"/>
              </a:xfrm>
              <a:custGeom>
                <a:avLst/>
                <a:gdLst/>
                <a:ahLst/>
                <a:cxnLst/>
                <a:rect l="l" t="t" r="r" b="b"/>
                <a:pathLst>
                  <a:path w="5" h="3" extrusionOk="0">
                    <a:moveTo>
                      <a:pt x="2" y="0"/>
                    </a:moveTo>
                    <a:cubicBezTo>
                      <a:pt x="1" y="1"/>
                      <a:pt x="1" y="1"/>
                      <a:pt x="1" y="1"/>
                    </a:cubicBezTo>
                    <a:cubicBezTo>
                      <a:pt x="1" y="2"/>
                      <a:pt x="0" y="2"/>
                      <a:pt x="0" y="1"/>
                    </a:cubicBezTo>
                    <a:cubicBezTo>
                      <a:pt x="2" y="3"/>
                      <a:pt x="2" y="3"/>
                      <a:pt x="2" y="3"/>
                    </a:cubicBezTo>
                    <a:cubicBezTo>
                      <a:pt x="3" y="3"/>
                      <a:pt x="3" y="3"/>
                      <a:pt x="4" y="3"/>
                    </a:cubicBezTo>
                    <a:cubicBezTo>
                      <a:pt x="5" y="2"/>
                      <a:pt x="5" y="2"/>
                      <a:pt x="5" y="2"/>
                    </a:cubicBezTo>
                    <a:lnTo>
                      <a:pt x="2"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3" name="Google Shape;2383;g17ab430885e_1_275"/>
              <p:cNvSpPr/>
              <p:nvPr/>
            </p:nvSpPr>
            <p:spPr>
              <a:xfrm>
                <a:off x="8084" y="3100"/>
                <a:ext cx="40" cy="161"/>
              </a:xfrm>
              <a:custGeom>
                <a:avLst/>
                <a:gdLst/>
                <a:ahLst/>
                <a:cxnLst/>
                <a:rect l="l" t="t" r="r" b="b"/>
                <a:pathLst>
                  <a:path w="8" h="32" extrusionOk="0">
                    <a:moveTo>
                      <a:pt x="5" y="0"/>
                    </a:moveTo>
                    <a:cubicBezTo>
                      <a:pt x="4" y="1"/>
                      <a:pt x="4" y="1"/>
                      <a:pt x="4" y="1"/>
                    </a:cubicBezTo>
                    <a:cubicBezTo>
                      <a:pt x="2" y="2"/>
                      <a:pt x="0" y="5"/>
                      <a:pt x="0" y="8"/>
                    </a:cubicBezTo>
                    <a:cubicBezTo>
                      <a:pt x="0" y="28"/>
                      <a:pt x="0" y="28"/>
                      <a:pt x="0" y="28"/>
                    </a:cubicBezTo>
                    <a:cubicBezTo>
                      <a:pt x="0" y="29"/>
                      <a:pt x="1" y="30"/>
                      <a:pt x="1" y="30"/>
                    </a:cubicBezTo>
                    <a:cubicBezTo>
                      <a:pt x="4" y="32"/>
                      <a:pt x="4" y="32"/>
                      <a:pt x="4" y="32"/>
                    </a:cubicBezTo>
                    <a:cubicBezTo>
                      <a:pt x="4" y="32"/>
                      <a:pt x="3" y="31"/>
                      <a:pt x="3" y="29"/>
                    </a:cubicBezTo>
                    <a:cubicBezTo>
                      <a:pt x="3" y="10"/>
                      <a:pt x="3" y="10"/>
                      <a:pt x="3" y="10"/>
                    </a:cubicBezTo>
                    <a:cubicBezTo>
                      <a:pt x="3" y="7"/>
                      <a:pt x="5" y="4"/>
                      <a:pt x="7" y="2"/>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4" name="Google Shape;2384;g17ab430885e_1_275"/>
              <p:cNvSpPr/>
              <p:nvPr/>
            </p:nvSpPr>
            <p:spPr>
              <a:xfrm>
                <a:off x="8099" y="3110"/>
                <a:ext cx="25" cy="156"/>
              </a:xfrm>
              <a:custGeom>
                <a:avLst/>
                <a:gdLst/>
                <a:ahLst/>
                <a:cxnLst/>
                <a:rect l="l" t="t" r="r" b="b"/>
                <a:pathLst>
                  <a:path w="5" h="31" extrusionOk="0">
                    <a:moveTo>
                      <a:pt x="5" y="0"/>
                    </a:moveTo>
                    <a:cubicBezTo>
                      <a:pt x="5" y="2"/>
                      <a:pt x="5" y="2"/>
                      <a:pt x="5" y="2"/>
                    </a:cubicBezTo>
                    <a:cubicBezTo>
                      <a:pt x="4" y="3"/>
                      <a:pt x="4" y="3"/>
                      <a:pt x="4" y="3"/>
                    </a:cubicBezTo>
                    <a:cubicBezTo>
                      <a:pt x="3" y="3"/>
                      <a:pt x="2" y="5"/>
                      <a:pt x="2" y="6"/>
                    </a:cubicBezTo>
                    <a:cubicBezTo>
                      <a:pt x="2" y="27"/>
                      <a:pt x="2" y="27"/>
                      <a:pt x="2" y="27"/>
                    </a:cubicBezTo>
                    <a:cubicBezTo>
                      <a:pt x="2" y="28"/>
                      <a:pt x="3" y="29"/>
                      <a:pt x="4" y="28"/>
                    </a:cubicBezTo>
                    <a:cubicBezTo>
                      <a:pt x="5" y="27"/>
                      <a:pt x="5" y="27"/>
                      <a:pt x="5" y="27"/>
                    </a:cubicBezTo>
                    <a:cubicBezTo>
                      <a:pt x="5" y="29"/>
                      <a:pt x="5" y="29"/>
                      <a:pt x="5" y="29"/>
                    </a:cubicBezTo>
                    <a:cubicBezTo>
                      <a:pt x="4" y="30"/>
                      <a:pt x="4" y="30"/>
                      <a:pt x="4" y="30"/>
                    </a:cubicBezTo>
                    <a:cubicBezTo>
                      <a:pt x="2" y="31"/>
                      <a:pt x="0" y="30"/>
                      <a:pt x="0" y="27"/>
                    </a:cubicBezTo>
                    <a:cubicBezTo>
                      <a:pt x="0" y="8"/>
                      <a:pt x="0" y="8"/>
                      <a:pt x="0" y="8"/>
                    </a:cubicBezTo>
                    <a:cubicBezTo>
                      <a:pt x="0" y="5"/>
                      <a:pt x="2" y="2"/>
                      <a:pt x="4" y="0"/>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5" name="Google Shape;2385;g17ab430885e_1_275"/>
              <p:cNvSpPr/>
              <p:nvPr/>
            </p:nvSpPr>
            <p:spPr>
              <a:xfrm>
                <a:off x="8114" y="2657"/>
                <a:ext cx="886" cy="508"/>
              </a:xfrm>
              <a:custGeom>
                <a:avLst/>
                <a:gdLst/>
                <a:ahLst/>
                <a:cxnLst/>
                <a:rect l="l" t="t" r="r" b="b"/>
                <a:pathLst>
                  <a:path w="886" h="508" extrusionOk="0">
                    <a:moveTo>
                      <a:pt x="388" y="0"/>
                    </a:moveTo>
                    <a:lnTo>
                      <a:pt x="886" y="287"/>
                    </a:lnTo>
                    <a:lnTo>
                      <a:pt x="498" y="508"/>
                    </a:lnTo>
                    <a:lnTo>
                      <a:pt x="0" y="221"/>
                    </a:lnTo>
                    <a:lnTo>
                      <a:pt x="388"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6" name="Google Shape;2386;g17ab430885e_1_275"/>
              <p:cNvSpPr/>
              <p:nvPr/>
            </p:nvSpPr>
            <p:spPr>
              <a:xfrm>
                <a:off x="8612" y="2944"/>
                <a:ext cx="388" cy="397"/>
              </a:xfrm>
              <a:custGeom>
                <a:avLst/>
                <a:gdLst/>
                <a:ahLst/>
                <a:cxnLst/>
                <a:rect l="l" t="t" r="r" b="b"/>
                <a:pathLst>
                  <a:path w="388" h="397" extrusionOk="0">
                    <a:moveTo>
                      <a:pt x="373" y="115"/>
                    </a:moveTo>
                    <a:lnTo>
                      <a:pt x="373" y="90"/>
                    </a:lnTo>
                    <a:lnTo>
                      <a:pt x="388" y="95"/>
                    </a:lnTo>
                    <a:lnTo>
                      <a:pt x="388" y="0"/>
                    </a:lnTo>
                    <a:lnTo>
                      <a:pt x="0" y="221"/>
                    </a:lnTo>
                    <a:lnTo>
                      <a:pt x="0" y="397"/>
                    </a:lnTo>
                    <a:lnTo>
                      <a:pt x="388" y="176"/>
                    </a:lnTo>
                    <a:lnTo>
                      <a:pt x="388" y="131"/>
                    </a:lnTo>
                    <a:lnTo>
                      <a:pt x="373" y="11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7" name="Google Shape;2387;g17ab430885e_1_275"/>
              <p:cNvSpPr/>
              <p:nvPr/>
            </p:nvSpPr>
            <p:spPr>
              <a:xfrm>
                <a:off x="8597" y="3059"/>
                <a:ext cx="403" cy="242"/>
              </a:xfrm>
              <a:custGeom>
                <a:avLst/>
                <a:gdLst/>
                <a:ahLst/>
                <a:cxnLst/>
                <a:rect l="l" t="t" r="r" b="b"/>
                <a:pathLst>
                  <a:path w="403" h="242" extrusionOk="0">
                    <a:moveTo>
                      <a:pt x="0" y="227"/>
                    </a:moveTo>
                    <a:lnTo>
                      <a:pt x="15" y="242"/>
                    </a:lnTo>
                    <a:lnTo>
                      <a:pt x="403" y="16"/>
                    </a:lnTo>
                    <a:lnTo>
                      <a:pt x="388" y="0"/>
                    </a:lnTo>
                    <a:lnTo>
                      <a:pt x="0" y="227"/>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8" name="Google Shape;2388;g17ab430885e_1_275"/>
              <p:cNvSpPr/>
              <p:nvPr/>
            </p:nvSpPr>
            <p:spPr>
              <a:xfrm>
                <a:off x="8597" y="3034"/>
                <a:ext cx="388" cy="252"/>
              </a:xfrm>
              <a:custGeom>
                <a:avLst/>
                <a:gdLst/>
                <a:ahLst/>
                <a:cxnLst/>
                <a:rect l="l" t="t" r="r" b="b"/>
                <a:pathLst>
                  <a:path w="388" h="252" extrusionOk="0">
                    <a:moveTo>
                      <a:pt x="388" y="0"/>
                    </a:moveTo>
                    <a:lnTo>
                      <a:pt x="0" y="227"/>
                    </a:lnTo>
                    <a:lnTo>
                      <a:pt x="0" y="252"/>
                    </a:lnTo>
                    <a:lnTo>
                      <a:pt x="388" y="25"/>
                    </a:lnTo>
                    <a:lnTo>
                      <a:pt x="388"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89" name="Google Shape;2389;g17ab430885e_1_275"/>
              <p:cNvSpPr/>
              <p:nvPr/>
            </p:nvSpPr>
            <p:spPr>
              <a:xfrm>
                <a:off x="8612" y="2944"/>
                <a:ext cx="388" cy="317"/>
              </a:xfrm>
              <a:custGeom>
                <a:avLst/>
                <a:gdLst/>
                <a:ahLst/>
                <a:cxnLst/>
                <a:rect l="l" t="t" r="r" b="b"/>
                <a:pathLst>
                  <a:path w="388" h="317" extrusionOk="0">
                    <a:moveTo>
                      <a:pt x="388" y="0"/>
                    </a:moveTo>
                    <a:lnTo>
                      <a:pt x="0" y="221"/>
                    </a:lnTo>
                    <a:lnTo>
                      <a:pt x="0" y="317"/>
                    </a:lnTo>
                    <a:lnTo>
                      <a:pt x="388" y="95"/>
                    </a:lnTo>
                    <a:lnTo>
                      <a:pt x="388"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0" name="Google Shape;2390;g17ab430885e_1_275"/>
              <p:cNvSpPr/>
              <p:nvPr/>
            </p:nvSpPr>
            <p:spPr>
              <a:xfrm>
                <a:off x="8099" y="2873"/>
                <a:ext cx="493" cy="483"/>
              </a:xfrm>
              <a:custGeom>
                <a:avLst/>
                <a:gdLst/>
                <a:ahLst/>
                <a:cxnLst/>
                <a:rect l="l" t="t" r="r" b="b"/>
                <a:pathLst>
                  <a:path w="493" h="483" extrusionOk="0">
                    <a:moveTo>
                      <a:pt x="0" y="196"/>
                    </a:moveTo>
                    <a:lnTo>
                      <a:pt x="0" y="0"/>
                    </a:lnTo>
                    <a:lnTo>
                      <a:pt x="493" y="287"/>
                    </a:lnTo>
                    <a:lnTo>
                      <a:pt x="493" y="483"/>
                    </a:lnTo>
                    <a:lnTo>
                      <a:pt x="0" y="19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1" name="Google Shape;2391;g17ab430885e_1_275"/>
              <p:cNvSpPr/>
              <p:nvPr/>
            </p:nvSpPr>
            <p:spPr>
              <a:xfrm>
                <a:off x="8099" y="2873"/>
                <a:ext cx="493" cy="483"/>
              </a:xfrm>
              <a:custGeom>
                <a:avLst/>
                <a:gdLst/>
                <a:ahLst/>
                <a:cxnLst/>
                <a:rect l="l" t="t" r="r" b="b"/>
                <a:pathLst>
                  <a:path w="493" h="483" extrusionOk="0">
                    <a:moveTo>
                      <a:pt x="0" y="196"/>
                    </a:moveTo>
                    <a:lnTo>
                      <a:pt x="0" y="0"/>
                    </a:lnTo>
                    <a:lnTo>
                      <a:pt x="493" y="287"/>
                    </a:lnTo>
                    <a:lnTo>
                      <a:pt x="493" y="483"/>
                    </a:lnTo>
                    <a:lnTo>
                      <a:pt x="0" y="19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2" name="Google Shape;2392;g17ab430885e_1_275"/>
              <p:cNvSpPr/>
              <p:nvPr/>
            </p:nvSpPr>
            <p:spPr>
              <a:xfrm>
                <a:off x="8104" y="2883"/>
                <a:ext cx="478" cy="458"/>
              </a:xfrm>
              <a:custGeom>
                <a:avLst/>
                <a:gdLst/>
                <a:ahLst/>
                <a:cxnLst/>
                <a:rect l="l" t="t" r="r" b="b"/>
                <a:pathLst>
                  <a:path w="478" h="458" extrusionOk="0">
                    <a:moveTo>
                      <a:pt x="478" y="458"/>
                    </a:moveTo>
                    <a:lnTo>
                      <a:pt x="0" y="181"/>
                    </a:lnTo>
                    <a:lnTo>
                      <a:pt x="0" y="0"/>
                    </a:lnTo>
                    <a:lnTo>
                      <a:pt x="478" y="277"/>
                    </a:lnTo>
                    <a:lnTo>
                      <a:pt x="478" y="45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3" name="Google Shape;2393;g17ab430885e_1_275"/>
              <p:cNvSpPr/>
              <p:nvPr/>
            </p:nvSpPr>
            <p:spPr>
              <a:xfrm>
                <a:off x="8104" y="2883"/>
                <a:ext cx="478" cy="458"/>
              </a:xfrm>
              <a:custGeom>
                <a:avLst/>
                <a:gdLst/>
                <a:ahLst/>
                <a:cxnLst/>
                <a:rect l="l" t="t" r="r" b="b"/>
                <a:pathLst>
                  <a:path w="478" h="458" extrusionOk="0">
                    <a:moveTo>
                      <a:pt x="478" y="458"/>
                    </a:moveTo>
                    <a:lnTo>
                      <a:pt x="0" y="181"/>
                    </a:lnTo>
                    <a:lnTo>
                      <a:pt x="0" y="0"/>
                    </a:lnTo>
                    <a:lnTo>
                      <a:pt x="478" y="277"/>
                    </a:lnTo>
                    <a:lnTo>
                      <a:pt x="478" y="45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4" name="Google Shape;2394;g17ab430885e_1_275"/>
              <p:cNvSpPr/>
              <p:nvPr/>
            </p:nvSpPr>
            <p:spPr>
              <a:xfrm>
                <a:off x="8346" y="3044"/>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5" name="Google Shape;2395;g17ab430885e_1_275"/>
              <p:cNvSpPr/>
              <p:nvPr/>
            </p:nvSpPr>
            <p:spPr>
              <a:xfrm>
                <a:off x="8361" y="3054"/>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6" name="Google Shape;2396;g17ab430885e_1_275"/>
              <p:cNvSpPr/>
              <p:nvPr/>
            </p:nvSpPr>
            <p:spPr>
              <a:xfrm>
                <a:off x="8381" y="3064"/>
                <a:ext cx="10" cy="16"/>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7" name="Google Shape;2397;g17ab430885e_1_275"/>
              <p:cNvSpPr/>
              <p:nvPr/>
            </p:nvSpPr>
            <p:spPr>
              <a:xfrm>
                <a:off x="8346" y="3059"/>
                <a:ext cx="10" cy="21"/>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8" name="Google Shape;2398;g17ab430885e_1_275"/>
              <p:cNvSpPr/>
              <p:nvPr/>
            </p:nvSpPr>
            <p:spPr>
              <a:xfrm>
                <a:off x="8361" y="3069"/>
                <a:ext cx="10" cy="21"/>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399" name="Google Shape;2399;g17ab430885e_1_275"/>
              <p:cNvSpPr/>
              <p:nvPr/>
            </p:nvSpPr>
            <p:spPr>
              <a:xfrm>
                <a:off x="8381" y="3160"/>
                <a:ext cx="10" cy="15"/>
              </a:xfrm>
              <a:custGeom>
                <a:avLst/>
                <a:gdLst/>
                <a:ahLst/>
                <a:cxnLst/>
                <a:rect l="l" t="t" r="r" b="b"/>
                <a:pathLst>
                  <a:path w="2" h="3" extrusionOk="0">
                    <a:moveTo>
                      <a:pt x="2" y="2"/>
                    </a:moveTo>
                    <a:cubicBezTo>
                      <a:pt x="2" y="3"/>
                      <a:pt x="2" y="3"/>
                      <a:pt x="1" y="3"/>
                    </a:cubicBezTo>
                    <a:cubicBezTo>
                      <a:pt x="0" y="2"/>
                      <a:pt x="0" y="2"/>
                      <a:pt x="0" y="1"/>
                    </a:cubicBezTo>
                    <a:cubicBezTo>
                      <a:pt x="0" y="0"/>
                      <a:pt x="0" y="0"/>
                      <a:pt x="1" y="0"/>
                    </a:cubicBezTo>
                    <a:cubicBezTo>
                      <a:pt x="2" y="1"/>
                      <a:pt x="2" y="1"/>
                      <a:pt x="2" y="2"/>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0" name="Google Shape;2400;g17ab430885e_1_275"/>
              <p:cNvSpPr/>
              <p:nvPr/>
            </p:nvSpPr>
            <p:spPr>
              <a:xfrm>
                <a:off x="8396" y="3170"/>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1"/>
                      <a:pt x="3" y="2"/>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1" name="Google Shape;2401;g17ab430885e_1_275"/>
              <p:cNvSpPr/>
              <p:nvPr/>
            </p:nvSpPr>
            <p:spPr>
              <a:xfrm>
                <a:off x="8361" y="3170"/>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2" name="Google Shape;2402;g17ab430885e_1_275"/>
              <p:cNvSpPr/>
              <p:nvPr/>
            </p:nvSpPr>
            <p:spPr>
              <a:xfrm>
                <a:off x="8381" y="3180"/>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3" name="Google Shape;2403;g17ab430885e_1_275"/>
              <p:cNvSpPr/>
              <p:nvPr/>
            </p:nvSpPr>
            <p:spPr>
              <a:xfrm>
                <a:off x="8396" y="3190"/>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4" name="Google Shape;2404;g17ab430885e_1_275"/>
              <p:cNvSpPr/>
              <p:nvPr/>
            </p:nvSpPr>
            <p:spPr>
              <a:xfrm>
                <a:off x="8346" y="3175"/>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5" name="Google Shape;2405;g17ab430885e_1_275"/>
              <p:cNvSpPr/>
              <p:nvPr/>
            </p:nvSpPr>
            <p:spPr>
              <a:xfrm>
                <a:off x="8361" y="3185"/>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6" name="Google Shape;2406;g17ab430885e_1_275"/>
              <p:cNvSpPr/>
              <p:nvPr/>
            </p:nvSpPr>
            <p:spPr>
              <a:xfrm>
                <a:off x="8381" y="3195"/>
                <a:ext cx="10" cy="20"/>
              </a:xfrm>
              <a:custGeom>
                <a:avLst/>
                <a:gdLst/>
                <a:ahLst/>
                <a:cxnLst/>
                <a:rect l="l" t="t" r="r" b="b"/>
                <a:pathLst>
                  <a:path w="2" h="4" extrusionOk="0">
                    <a:moveTo>
                      <a:pt x="2" y="3"/>
                    </a:moveTo>
                    <a:cubicBezTo>
                      <a:pt x="2" y="4"/>
                      <a:pt x="2" y="4"/>
                      <a:pt x="1" y="3"/>
                    </a:cubicBezTo>
                    <a:cubicBezTo>
                      <a:pt x="0" y="3"/>
                      <a:pt x="0" y="2"/>
                      <a:pt x="0" y="2"/>
                    </a:cubicBezTo>
                    <a:cubicBezTo>
                      <a:pt x="0" y="1"/>
                      <a:pt x="0" y="0"/>
                      <a:pt x="1" y="1"/>
                    </a:cubicBezTo>
                    <a:cubicBezTo>
                      <a:pt x="2" y="1"/>
                      <a:pt x="2" y="2"/>
                      <a:pt x="2" y="3"/>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7" name="Google Shape;2407;g17ab430885e_1_275"/>
              <p:cNvSpPr/>
              <p:nvPr/>
            </p:nvSpPr>
            <p:spPr>
              <a:xfrm>
                <a:off x="8396" y="3210"/>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8" name="Google Shape;2408;g17ab430885e_1_275"/>
              <p:cNvSpPr/>
              <p:nvPr/>
            </p:nvSpPr>
            <p:spPr>
              <a:xfrm>
                <a:off x="8421" y="3080"/>
                <a:ext cx="126" cy="231"/>
              </a:xfrm>
              <a:custGeom>
                <a:avLst/>
                <a:gdLst/>
                <a:ahLst/>
                <a:cxnLst/>
                <a:rect l="l" t="t" r="r" b="b"/>
                <a:pathLst>
                  <a:path w="126" h="231" extrusionOk="0">
                    <a:moveTo>
                      <a:pt x="126" y="231"/>
                    </a:moveTo>
                    <a:lnTo>
                      <a:pt x="0" y="155"/>
                    </a:lnTo>
                    <a:lnTo>
                      <a:pt x="0" y="0"/>
                    </a:lnTo>
                    <a:lnTo>
                      <a:pt x="126" y="75"/>
                    </a:lnTo>
                    <a:lnTo>
                      <a:pt x="126" y="23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09" name="Google Shape;2409;g17ab430885e_1_275"/>
              <p:cNvSpPr/>
              <p:nvPr/>
            </p:nvSpPr>
            <p:spPr>
              <a:xfrm>
                <a:off x="8421" y="3080"/>
                <a:ext cx="126" cy="231"/>
              </a:xfrm>
              <a:custGeom>
                <a:avLst/>
                <a:gdLst/>
                <a:ahLst/>
                <a:cxnLst/>
                <a:rect l="l" t="t" r="r" b="b"/>
                <a:pathLst>
                  <a:path w="126" h="231" extrusionOk="0">
                    <a:moveTo>
                      <a:pt x="126" y="231"/>
                    </a:moveTo>
                    <a:lnTo>
                      <a:pt x="0" y="155"/>
                    </a:lnTo>
                    <a:lnTo>
                      <a:pt x="0" y="0"/>
                    </a:lnTo>
                    <a:lnTo>
                      <a:pt x="126" y="75"/>
                    </a:lnTo>
                    <a:lnTo>
                      <a:pt x="126" y="23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0" name="Google Shape;2410;g17ab430885e_1_275"/>
              <p:cNvSpPr/>
              <p:nvPr/>
            </p:nvSpPr>
            <p:spPr>
              <a:xfrm>
                <a:off x="8426" y="3090"/>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1" name="Google Shape;2411;g17ab430885e_1_275"/>
              <p:cNvSpPr/>
              <p:nvPr/>
            </p:nvSpPr>
            <p:spPr>
              <a:xfrm>
                <a:off x="8431" y="3095"/>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2" name="Google Shape;2412;g17ab430885e_1_275"/>
              <p:cNvSpPr/>
              <p:nvPr/>
            </p:nvSpPr>
            <p:spPr>
              <a:xfrm>
                <a:off x="8451" y="3105"/>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3" name="Google Shape;2413;g17ab430885e_1_275"/>
              <p:cNvSpPr/>
              <p:nvPr/>
            </p:nvSpPr>
            <p:spPr>
              <a:xfrm>
                <a:off x="8456" y="3110"/>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4" name="Google Shape;2414;g17ab430885e_1_275"/>
              <p:cNvSpPr/>
              <p:nvPr/>
            </p:nvSpPr>
            <p:spPr>
              <a:xfrm>
                <a:off x="8466" y="3115"/>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5" name="Google Shape;2415;g17ab430885e_1_275"/>
              <p:cNvSpPr/>
              <p:nvPr/>
            </p:nvSpPr>
            <p:spPr>
              <a:xfrm>
                <a:off x="8476" y="3120"/>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6" name="Google Shape;2416;g17ab430885e_1_275"/>
              <p:cNvSpPr/>
              <p:nvPr/>
            </p:nvSpPr>
            <p:spPr>
              <a:xfrm>
                <a:off x="8486" y="3125"/>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7" name="Google Shape;2417;g17ab430885e_1_275"/>
              <p:cNvSpPr/>
              <p:nvPr/>
            </p:nvSpPr>
            <p:spPr>
              <a:xfrm>
                <a:off x="8492" y="3130"/>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8" name="Google Shape;2418;g17ab430885e_1_275"/>
              <p:cNvSpPr/>
              <p:nvPr/>
            </p:nvSpPr>
            <p:spPr>
              <a:xfrm>
                <a:off x="8502" y="313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19" name="Google Shape;2419;g17ab430885e_1_275"/>
              <p:cNvSpPr/>
              <p:nvPr/>
            </p:nvSpPr>
            <p:spPr>
              <a:xfrm>
                <a:off x="8512" y="313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0" name="Google Shape;2420;g17ab430885e_1_275"/>
              <p:cNvSpPr/>
              <p:nvPr/>
            </p:nvSpPr>
            <p:spPr>
              <a:xfrm>
                <a:off x="8517" y="314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1" name="Google Shape;2421;g17ab430885e_1_275"/>
              <p:cNvSpPr/>
              <p:nvPr/>
            </p:nvSpPr>
            <p:spPr>
              <a:xfrm>
                <a:off x="8527" y="314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2" name="Google Shape;2422;g17ab430885e_1_275"/>
              <p:cNvSpPr/>
              <p:nvPr/>
            </p:nvSpPr>
            <p:spPr>
              <a:xfrm>
                <a:off x="8537" y="315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3" name="Google Shape;2423;g17ab430885e_1_275"/>
              <p:cNvSpPr/>
              <p:nvPr/>
            </p:nvSpPr>
            <p:spPr>
              <a:xfrm>
                <a:off x="8451" y="3115"/>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4" name="Google Shape;2424;g17ab430885e_1_275"/>
              <p:cNvSpPr/>
              <p:nvPr/>
            </p:nvSpPr>
            <p:spPr>
              <a:xfrm>
                <a:off x="8456" y="311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5" name="Google Shape;2425;g17ab430885e_1_275"/>
              <p:cNvSpPr/>
              <p:nvPr/>
            </p:nvSpPr>
            <p:spPr>
              <a:xfrm>
                <a:off x="8466" y="312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6" name="Google Shape;2426;g17ab430885e_1_275"/>
              <p:cNvSpPr/>
              <p:nvPr/>
            </p:nvSpPr>
            <p:spPr>
              <a:xfrm>
                <a:off x="8476" y="312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7" name="Google Shape;2427;g17ab430885e_1_275"/>
              <p:cNvSpPr/>
              <p:nvPr/>
            </p:nvSpPr>
            <p:spPr>
              <a:xfrm>
                <a:off x="8486" y="313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8" name="Google Shape;2428;g17ab430885e_1_275"/>
              <p:cNvSpPr/>
              <p:nvPr/>
            </p:nvSpPr>
            <p:spPr>
              <a:xfrm>
                <a:off x="8492" y="313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29" name="Google Shape;2429;g17ab430885e_1_275"/>
              <p:cNvSpPr/>
              <p:nvPr/>
            </p:nvSpPr>
            <p:spPr>
              <a:xfrm>
                <a:off x="8502" y="314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0" name="Google Shape;2430;g17ab430885e_1_275"/>
              <p:cNvSpPr/>
              <p:nvPr/>
            </p:nvSpPr>
            <p:spPr>
              <a:xfrm>
                <a:off x="8512" y="314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1" name="Google Shape;2431;g17ab430885e_1_275"/>
              <p:cNvSpPr/>
              <p:nvPr/>
            </p:nvSpPr>
            <p:spPr>
              <a:xfrm>
                <a:off x="8517" y="315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2" name="Google Shape;2432;g17ab430885e_1_275"/>
              <p:cNvSpPr/>
              <p:nvPr/>
            </p:nvSpPr>
            <p:spPr>
              <a:xfrm>
                <a:off x="8527" y="315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3" name="Google Shape;2433;g17ab430885e_1_275"/>
              <p:cNvSpPr/>
              <p:nvPr/>
            </p:nvSpPr>
            <p:spPr>
              <a:xfrm>
                <a:off x="8537" y="316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4" name="Google Shape;2434;g17ab430885e_1_275"/>
              <p:cNvSpPr/>
              <p:nvPr/>
            </p:nvSpPr>
            <p:spPr>
              <a:xfrm>
                <a:off x="8451" y="312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5" name="Google Shape;2435;g17ab430885e_1_275"/>
              <p:cNvSpPr/>
              <p:nvPr/>
            </p:nvSpPr>
            <p:spPr>
              <a:xfrm>
                <a:off x="8456" y="312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6" name="Google Shape;2436;g17ab430885e_1_275"/>
              <p:cNvSpPr/>
              <p:nvPr/>
            </p:nvSpPr>
            <p:spPr>
              <a:xfrm>
                <a:off x="8466" y="313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7" name="Google Shape;2437;g17ab430885e_1_275"/>
              <p:cNvSpPr/>
              <p:nvPr/>
            </p:nvSpPr>
            <p:spPr>
              <a:xfrm>
                <a:off x="8476" y="313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8" name="Google Shape;2438;g17ab430885e_1_275"/>
              <p:cNvSpPr/>
              <p:nvPr/>
            </p:nvSpPr>
            <p:spPr>
              <a:xfrm>
                <a:off x="8486" y="314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39" name="Google Shape;2439;g17ab430885e_1_275"/>
              <p:cNvSpPr/>
              <p:nvPr/>
            </p:nvSpPr>
            <p:spPr>
              <a:xfrm>
                <a:off x="8492" y="314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0" name="Google Shape;2440;g17ab430885e_1_275"/>
              <p:cNvSpPr/>
              <p:nvPr/>
            </p:nvSpPr>
            <p:spPr>
              <a:xfrm>
                <a:off x="8502" y="315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1" name="Google Shape;2441;g17ab430885e_1_275"/>
              <p:cNvSpPr/>
              <p:nvPr/>
            </p:nvSpPr>
            <p:spPr>
              <a:xfrm>
                <a:off x="8512" y="315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2" name="Google Shape;2442;g17ab430885e_1_275"/>
              <p:cNvSpPr/>
              <p:nvPr/>
            </p:nvSpPr>
            <p:spPr>
              <a:xfrm>
                <a:off x="8517" y="316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3" name="Google Shape;2443;g17ab430885e_1_275"/>
              <p:cNvSpPr/>
              <p:nvPr/>
            </p:nvSpPr>
            <p:spPr>
              <a:xfrm>
                <a:off x="8527" y="316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4" name="Google Shape;2444;g17ab430885e_1_275"/>
              <p:cNvSpPr/>
              <p:nvPr/>
            </p:nvSpPr>
            <p:spPr>
              <a:xfrm>
                <a:off x="8537" y="317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5" name="Google Shape;2445;g17ab430885e_1_275"/>
              <p:cNvSpPr/>
              <p:nvPr/>
            </p:nvSpPr>
            <p:spPr>
              <a:xfrm>
                <a:off x="8451" y="313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6" name="Google Shape;2446;g17ab430885e_1_275"/>
              <p:cNvSpPr/>
              <p:nvPr/>
            </p:nvSpPr>
            <p:spPr>
              <a:xfrm>
                <a:off x="8456" y="313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7" name="Google Shape;2447;g17ab430885e_1_275"/>
              <p:cNvSpPr/>
              <p:nvPr/>
            </p:nvSpPr>
            <p:spPr>
              <a:xfrm>
                <a:off x="8466" y="314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8" name="Google Shape;2448;g17ab430885e_1_275"/>
              <p:cNvSpPr/>
              <p:nvPr/>
            </p:nvSpPr>
            <p:spPr>
              <a:xfrm>
                <a:off x="8476" y="314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49" name="Google Shape;2449;g17ab430885e_1_275"/>
              <p:cNvSpPr/>
              <p:nvPr/>
            </p:nvSpPr>
            <p:spPr>
              <a:xfrm>
                <a:off x="8486" y="315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0" name="Google Shape;2450;g17ab430885e_1_275"/>
              <p:cNvSpPr/>
              <p:nvPr/>
            </p:nvSpPr>
            <p:spPr>
              <a:xfrm>
                <a:off x="8492" y="315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1" name="Google Shape;2451;g17ab430885e_1_275"/>
              <p:cNvSpPr/>
              <p:nvPr/>
            </p:nvSpPr>
            <p:spPr>
              <a:xfrm>
                <a:off x="8502" y="316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2" name="Google Shape;2452;g17ab430885e_1_275"/>
              <p:cNvSpPr/>
              <p:nvPr/>
            </p:nvSpPr>
            <p:spPr>
              <a:xfrm>
                <a:off x="8512" y="316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3" name="Google Shape;2453;g17ab430885e_1_275"/>
              <p:cNvSpPr/>
              <p:nvPr/>
            </p:nvSpPr>
            <p:spPr>
              <a:xfrm>
                <a:off x="8517" y="317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4" name="Google Shape;2454;g17ab430885e_1_275"/>
              <p:cNvSpPr/>
              <p:nvPr/>
            </p:nvSpPr>
            <p:spPr>
              <a:xfrm>
                <a:off x="8527" y="317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5" name="Google Shape;2455;g17ab430885e_1_275"/>
              <p:cNvSpPr/>
              <p:nvPr/>
            </p:nvSpPr>
            <p:spPr>
              <a:xfrm>
                <a:off x="8537" y="318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6" name="Google Shape;2456;g17ab430885e_1_275"/>
              <p:cNvSpPr/>
              <p:nvPr/>
            </p:nvSpPr>
            <p:spPr>
              <a:xfrm>
                <a:off x="8451" y="3150"/>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7" name="Google Shape;2457;g17ab430885e_1_275"/>
              <p:cNvSpPr/>
              <p:nvPr/>
            </p:nvSpPr>
            <p:spPr>
              <a:xfrm>
                <a:off x="8456" y="3155"/>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8" name="Google Shape;2458;g17ab430885e_1_275"/>
              <p:cNvSpPr/>
              <p:nvPr/>
            </p:nvSpPr>
            <p:spPr>
              <a:xfrm>
                <a:off x="8466" y="3160"/>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59" name="Google Shape;2459;g17ab430885e_1_275"/>
              <p:cNvSpPr/>
              <p:nvPr/>
            </p:nvSpPr>
            <p:spPr>
              <a:xfrm>
                <a:off x="8476" y="3165"/>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0" name="Google Shape;2460;g17ab430885e_1_275"/>
              <p:cNvSpPr/>
              <p:nvPr/>
            </p:nvSpPr>
            <p:spPr>
              <a:xfrm>
                <a:off x="8486" y="3170"/>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1" name="Google Shape;2461;g17ab430885e_1_275"/>
              <p:cNvSpPr/>
              <p:nvPr/>
            </p:nvSpPr>
            <p:spPr>
              <a:xfrm>
                <a:off x="8492" y="317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2" name="Google Shape;2462;g17ab430885e_1_275"/>
              <p:cNvSpPr/>
              <p:nvPr/>
            </p:nvSpPr>
            <p:spPr>
              <a:xfrm>
                <a:off x="8502" y="317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3" name="Google Shape;2463;g17ab430885e_1_275"/>
              <p:cNvSpPr/>
              <p:nvPr/>
            </p:nvSpPr>
            <p:spPr>
              <a:xfrm>
                <a:off x="8512" y="318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4" name="Google Shape;2464;g17ab430885e_1_275"/>
              <p:cNvSpPr/>
              <p:nvPr/>
            </p:nvSpPr>
            <p:spPr>
              <a:xfrm>
                <a:off x="8517" y="318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5" name="Google Shape;2465;g17ab430885e_1_275"/>
              <p:cNvSpPr/>
              <p:nvPr/>
            </p:nvSpPr>
            <p:spPr>
              <a:xfrm>
                <a:off x="8527" y="319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6" name="Google Shape;2466;g17ab430885e_1_275"/>
              <p:cNvSpPr/>
              <p:nvPr/>
            </p:nvSpPr>
            <p:spPr>
              <a:xfrm>
                <a:off x="8537" y="319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7" name="Google Shape;2467;g17ab430885e_1_275"/>
              <p:cNvSpPr/>
              <p:nvPr/>
            </p:nvSpPr>
            <p:spPr>
              <a:xfrm>
                <a:off x="8451" y="315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8" name="Google Shape;2468;g17ab430885e_1_275"/>
              <p:cNvSpPr/>
              <p:nvPr/>
            </p:nvSpPr>
            <p:spPr>
              <a:xfrm>
                <a:off x="8456" y="316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69" name="Google Shape;2469;g17ab430885e_1_275"/>
              <p:cNvSpPr/>
              <p:nvPr/>
            </p:nvSpPr>
            <p:spPr>
              <a:xfrm>
                <a:off x="8466" y="316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0" name="Google Shape;2470;g17ab430885e_1_275"/>
              <p:cNvSpPr/>
              <p:nvPr/>
            </p:nvSpPr>
            <p:spPr>
              <a:xfrm>
                <a:off x="8476" y="317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1" name="Google Shape;2471;g17ab430885e_1_275"/>
              <p:cNvSpPr/>
              <p:nvPr/>
            </p:nvSpPr>
            <p:spPr>
              <a:xfrm>
                <a:off x="8486" y="3175"/>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2" name="Google Shape;2472;g17ab430885e_1_275"/>
              <p:cNvSpPr/>
              <p:nvPr/>
            </p:nvSpPr>
            <p:spPr>
              <a:xfrm>
                <a:off x="8492" y="318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3" name="Google Shape;2473;g17ab430885e_1_275"/>
              <p:cNvSpPr/>
              <p:nvPr/>
            </p:nvSpPr>
            <p:spPr>
              <a:xfrm>
                <a:off x="8502" y="318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4" name="Google Shape;2474;g17ab430885e_1_275"/>
              <p:cNvSpPr/>
              <p:nvPr/>
            </p:nvSpPr>
            <p:spPr>
              <a:xfrm>
                <a:off x="8512" y="319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5" name="Google Shape;2475;g17ab430885e_1_275"/>
              <p:cNvSpPr/>
              <p:nvPr/>
            </p:nvSpPr>
            <p:spPr>
              <a:xfrm>
                <a:off x="8517" y="319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6" name="Google Shape;2476;g17ab430885e_1_275"/>
              <p:cNvSpPr/>
              <p:nvPr/>
            </p:nvSpPr>
            <p:spPr>
              <a:xfrm>
                <a:off x="8527" y="320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7" name="Google Shape;2477;g17ab430885e_1_275"/>
              <p:cNvSpPr/>
              <p:nvPr/>
            </p:nvSpPr>
            <p:spPr>
              <a:xfrm>
                <a:off x="8537" y="320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8" name="Google Shape;2478;g17ab430885e_1_275"/>
              <p:cNvSpPr/>
              <p:nvPr/>
            </p:nvSpPr>
            <p:spPr>
              <a:xfrm>
                <a:off x="8441" y="316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79" name="Google Shape;2479;g17ab430885e_1_275"/>
              <p:cNvSpPr/>
              <p:nvPr/>
            </p:nvSpPr>
            <p:spPr>
              <a:xfrm>
                <a:off x="8441" y="3160"/>
                <a:ext cx="5" cy="15"/>
              </a:xfrm>
              <a:custGeom>
                <a:avLst/>
                <a:gdLst/>
                <a:ahLst/>
                <a:cxnLst/>
                <a:rect l="l" t="t" r="r" b="b"/>
                <a:pathLst>
                  <a:path w="5" h="15" extrusionOk="0">
                    <a:moveTo>
                      <a:pt x="0" y="0"/>
                    </a:moveTo>
                    <a:lnTo>
                      <a:pt x="5" y="5"/>
                    </a:lnTo>
                    <a:lnTo>
                      <a:pt x="5" y="15"/>
                    </a:lnTo>
                    <a:lnTo>
                      <a:pt x="0" y="1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0" name="Google Shape;2480;g17ab430885e_1_275"/>
              <p:cNvSpPr/>
              <p:nvPr/>
            </p:nvSpPr>
            <p:spPr>
              <a:xfrm>
                <a:off x="8451" y="316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1" name="Google Shape;2481;g17ab430885e_1_275"/>
              <p:cNvSpPr/>
              <p:nvPr/>
            </p:nvSpPr>
            <p:spPr>
              <a:xfrm>
                <a:off x="8456" y="317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2" name="Google Shape;2482;g17ab430885e_1_275"/>
              <p:cNvSpPr/>
              <p:nvPr/>
            </p:nvSpPr>
            <p:spPr>
              <a:xfrm>
                <a:off x="8466" y="317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3" name="Google Shape;2483;g17ab430885e_1_275"/>
              <p:cNvSpPr/>
              <p:nvPr/>
            </p:nvSpPr>
            <p:spPr>
              <a:xfrm>
                <a:off x="8476" y="318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4" name="Google Shape;2484;g17ab430885e_1_275"/>
              <p:cNvSpPr/>
              <p:nvPr/>
            </p:nvSpPr>
            <p:spPr>
              <a:xfrm>
                <a:off x="8486" y="3185"/>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5" name="Google Shape;2485;g17ab430885e_1_275"/>
              <p:cNvSpPr/>
              <p:nvPr/>
            </p:nvSpPr>
            <p:spPr>
              <a:xfrm>
                <a:off x="8492" y="319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6" name="Google Shape;2486;g17ab430885e_1_275"/>
              <p:cNvSpPr/>
              <p:nvPr/>
            </p:nvSpPr>
            <p:spPr>
              <a:xfrm>
                <a:off x="8502" y="319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7" name="Google Shape;2487;g17ab430885e_1_275"/>
              <p:cNvSpPr/>
              <p:nvPr/>
            </p:nvSpPr>
            <p:spPr>
              <a:xfrm>
                <a:off x="8512" y="320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8" name="Google Shape;2488;g17ab430885e_1_275"/>
              <p:cNvSpPr/>
              <p:nvPr/>
            </p:nvSpPr>
            <p:spPr>
              <a:xfrm>
                <a:off x="8517" y="320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89" name="Google Shape;2489;g17ab430885e_1_275"/>
              <p:cNvSpPr/>
              <p:nvPr/>
            </p:nvSpPr>
            <p:spPr>
              <a:xfrm>
                <a:off x="8527" y="321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0" name="Google Shape;2490;g17ab430885e_1_275"/>
              <p:cNvSpPr/>
              <p:nvPr/>
            </p:nvSpPr>
            <p:spPr>
              <a:xfrm>
                <a:off x="8537" y="321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1" name="Google Shape;2491;g17ab430885e_1_275"/>
              <p:cNvSpPr/>
              <p:nvPr/>
            </p:nvSpPr>
            <p:spPr>
              <a:xfrm>
                <a:off x="8426" y="316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2" name="Google Shape;2492;g17ab430885e_1_275"/>
              <p:cNvSpPr/>
              <p:nvPr/>
            </p:nvSpPr>
            <p:spPr>
              <a:xfrm>
                <a:off x="8426" y="3160"/>
                <a:ext cx="5" cy="15"/>
              </a:xfrm>
              <a:custGeom>
                <a:avLst/>
                <a:gdLst/>
                <a:ahLst/>
                <a:cxnLst/>
                <a:rect l="l" t="t" r="r" b="b"/>
                <a:pathLst>
                  <a:path w="5" h="15" extrusionOk="0">
                    <a:moveTo>
                      <a:pt x="0" y="0"/>
                    </a:moveTo>
                    <a:lnTo>
                      <a:pt x="5" y="5"/>
                    </a:lnTo>
                    <a:lnTo>
                      <a:pt x="5" y="15"/>
                    </a:lnTo>
                    <a:lnTo>
                      <a:pt x="0" y="1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3" name="Google Shape;2493;g17ab430885e_1_275"/>
              <p:cNvSpPr/>
              <p:nvPr/>
            </p:nvSpPr>
            <p:spPr>
              <a:xfrm>
                <a:off x="8431" y="316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4" name="Google Shape;2494;g17ab430885e_1_275"/>
              <p:cNvSpPr/>
              <p:nvPr/>
            </p:nvSpPr>
            <p:spPr>
              <a:xfrm>
                <a:off x="8431" y="3165"/>
                <a:ext cx="10" cy="15"/>
              </a:xfrm>
              <a:custGeom>
                <a:avLst/>
                <a:gdLst/>
                <a:ahLst/>
                <a:cxnLst/>
                <a:rect l="l" t="t" r="r" b="b"/>
                <a:pathLst>
                  <a:path w="10" h="15" extrusionOk="0">
                    <a:moveTo>
                      <a:pt x="0" y="0"/>
                    </a:moveTo>
                    <a:lnTo>
                      <a:pt x="10" y="5"/>
                    </a:lnTo>
                    <a:lnTo>
                      <a:pt x="10" y="15"/>
                    </a:lnTo>
                    <a:lnTo>
                      <a:pt x="0" y="1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5" name="Google Shape;2495;g17ab430885e_1_275"/>
              <p:cNvSpPr/>
              <p:nvPr/>
            </p:nvSpPr>
            <p:spPr>
              <a:xfrm>
                <a:off x="8441" y="317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6" name="Google Shape;2496;g17ab430885e_1_275"/>
              <p:cNvSpPr/>
              <p:nvPr/>
            </p:nvSpPr>
            <p:spPr>
              <a:xfrm>
                <a:off x="8451" y="317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7" name="Google Shape;2497;g17ab430885e_1_275"/>
              <p:cNvSpPr/>
              <p:nvPr/>
            </p:nvSpPr>
            <p:spPr>
              <a:xfrm>
                <a:off x="8456" y="318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8" name="Google Shape;2498;g17ab430885e_1_275"/>
              <p:cNvSpPr/>
              <p:nvPr/>
            </p:nvSpPr>
            <p:spPr>
              <a:xfrm>
                <a:off x="8466" y="318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499" name="Google Shape;2499;g17ab430885e_1_275"/>
              <p:cNvSpPr/>
              <p:nvPr/>
            </p:nvSpPr>
            <p:spPr>
              <a:xfrm>
                <a:off x="8476" y="319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0" name="Google Shape;2500;g17ab430885e_1_275"/>
              <p:cNvSpPr/>
              <p:nvPr/>
            </p:nvSpPr>
            <p:spPr>
              <a:xfrm>
                <a:off x="8486" y="3195"/>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1" name="Google Shape;2501;g17ab430885e_1_275"/>
              <p:cNvSpPr/>
              <p:nvPr/>
            </p:nvSpPr>
            <p:spPr>
              <a:xfrm>
                <a:off x="8492" y="320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2" name="Google Shape;2502;g17ab430885e_1_275"/>
              <p:cNvSpPr/>
              <p:nvPr/>
            </p:nvSpPr>
            <p:spPr>
              <a:xfrm>
                <a:off x="8502" y="320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3" name="Google Shape;2503;g17ab430885e_1_275"/>
              <p:cNvSpPr/>
              <p:nvPr/>
            </p:nvSpPr>
            <p:spPr>
              <a:xfrm>
                <a:off x="8512" y="321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4" name="Google Shape;2504;g17ab430885e_1_275"/>
              <p:cNvSpPr/>
              <p:nvPr/>
            </p:nvSpPr>
            <p:spPr>
              <a:xfrm>
                <a:off x="8517" y="321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5" name="Google Shape;2505;g17ab430885e_1_275"/>
              <p:cNvSpPr/>
              <p:nvPr/>
            </p:nvSpPr>
            <p:spPr>
              <a:xfrm>
                <a:off x="8527" y="322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6" name="Google Shape;2506;g17ab430885e_1_275"/>
              <p:cNvSpPr/>
              <p:nvPr/>
            </p:nvSpPr>
            <p:spPr>
              <a:xfrm>
                <a:off x="8537" y="322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7" name="Google Shape;2507;g17ab430885e_1_275"/>
              <p:cNvSpPr/>
              <p:nvPr/>
            </p:nvSpPr>
            <p:spPr>
              <a:xfrm>
                <a:off x="8426" y="3180"/>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8" name="Google Shape;2508;g17ab430885e_1_275"/>
              <p:cNvSpPr/>
              <p:nvPr/>
            </p:nvSpPr>
            <p:spPr>
              <a:xfrm>
                <a:off x="8426" y="3180"/>
                <a:ext cx="5" cy="10"/>
              </a:xfrm>
              <a:custGeom>
                <a:avLst/>
                <a:gdLst/>
                <a:ahLst/>
                <a:cxnLst/>
                <a:rect l="l" t="t" r="r" b="b"/>
                <a:pathLst>
                  <a:path w="5" h="10" extrusionOk="0">
                    <a:moveTo>
                      <a:pt x="0" y="0"/>
                    </a:moveTo>
                    <a:lnTo>
                      <a:pt x="5" y="0"/>
                    </a:lnTo>
                    <a:lnTo>
                      <a:pt x="5" y="10"/>
                    </a:lnTo>
                    <a:lnTo>
                      <a:pt x="0" y="5"/>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09" name="Google Shape;2509;g17ab430885e_1_275"/>
              <p:cNvSpPr/>
              <p:nvPr/>
            </p:nvSpPr>
            <p:spPr>
              <a:xfrm>
                <a:off x="8431" y="3185"/>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0" name="Google Shape;2510;g17ab430885e_1_275"/>
              <p:cNvSpPr/>
              <p:nvPr/>
            </p:nvSpPr>
            <p:spPr>
              <a:xfrm>
                <a:off x="8441" y="3190"/>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1" name="Google Shape;2511;g17ab430885e_1_275"/>
              <p:cNvSpPr/>
              <p:nvPr/>
            </p:nvSpPr>
            <p:spPr>
              <a:xfrm>
                <a:off x="8451" y="3195"/>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2" name="Google Shape;2512;g17ab430885e_1_275"/>
              <p:cNvSpPr/>
              <p:nvPr/>
            </p:nvSpPr>
            <p:spPr>
              <a:xfrm>
                <a:off x="8456" y="3200"/>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3" name="Google Shape;2513;g17ab430885e_1_275"/>
              <p:cNvSpPr/>
              <p:nvPr/>
            </p:nvSpPr>
            <p:spPr>
              <a:xfrm>
                <a:off x="8466" y="3205"/>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4" name="Google Shape;2514;g17ab430885e_1_275"/>
              <p:cNvSpPr/>
              <p:nvPr/>
            </p:nvSpPr>
            <p:spPr>
              <a:xfrm>
                <a:off x="8476" y="320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5" name="Google Shape;2515;g17ab430885e_1_275"/>
              <p:cNvSpPr/>
              <p:nvPr/>
            </p:nvSpPr>
            <p:spPr>
              <a:xfrm>
                <a:off x="8486" y="321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6" name="Google Shape;2516;g17ab430885e_1_275"/>
              <p:cNvSpPr/>
              <p:nvPr/>
            </p:nvSpPr>
            <p:spPr>
              <a:xfrm>
                <a:off x="8492" y="321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7" name="Google Shape;2517;g17ab430885e_1_275"/>
              <p:cNvSpPr/>
              <p:nvPr/>
            </p:nvSpPr>
            <p:spPr>
              <a:xfrm>
                <a:off x="8502" y="322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8" name="Google Shape;2518;g17ab430885e_1_275"/>
              <p:cNvSpPr/>
              <p:nvPr/>
            </p:nvSpPr>
            <p:spPr>
              <a:xfrm>
                <a:off x="8512" y="322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19" name="Google Shape;2519;g17ab430885e_1_275"/>
              <p:cNvSpPr/>
              <p:nvPr/>
            </p:nvSpPr>
            <p:spPr>
              <a:xfrm>
                <a:off x="8517" y="323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0" name="Google Shape;2520;g17ab430885e_1_275"/>
              <p:cNvSpPr/>
              <p:nvPr/>
            </p:nvSpPr>
            <p:spPr>
              <a:xfrm>
                <a:off x="8527" y="3235"/>
                <a:ext cx="10" cy="16"/>
              </a:xfrm>
              <a:custGeom>
                <a:avLst/>
                <a:gdLst/>
                <a:ahLst/>
                <a:cxnLst/>
                <a:rect l="l" t="t" r="r" b="b"/>
                <a:pathLst>
                  <a:path w="10" h="16" extrusionOk="0">
                    <a:moveTo>
                      <a:pt x="0" y="0"/>
                    </a:moveTo>
                    <a:lnTo>
                      <a:pt x="10" y="5"/>
                    </a:lnTo>
                    <a:lnTo>
                      <a:pt x="10"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1" name="Google Shape;2521;g17ab430885e_1_275"/>
              <p:cNvSpPr/>
              <p:nvPr/>
            </p:nvSpPr>
            <p:spPr>
              <a:xfrm>
                <a:off x="8537" y="3240"/>
                <a:ext cx="5" cy="16"/>
              </a:xfrm>
              <a:custGeom>
                <a:avLst/>
                <a:gdLst/>
                <a:ahLst/>
                <a:cxnLst/>
                <a:rect l="l" t="t" r="r" b="b"/>
                <a:pathLst>
                  <a:path w="5" h="16" extrusionOk="0">
                    <a:moveTo>
                      <a:pt x="0" y="0"/>
                    </a:moveTo>
                    <a:lnTo>
                      <a:pt x="5" y="5"/>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2" name="Google Shape;2522;g17ab430885e_1_275"/>
              <p:cNvSpPr/>
              <p:nvPr/>
            </p:nvSpPr>
            <p:spPr>
              <a:xfrm>
                <a:off x="8426" y="3190"/>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3" name="Google Shape;2523;g17ab430885e_1_275"/>
              <p:cNvSpPr/>
              <p:nvPr/>
            </p:nvSpPr>
            <p:spPr>
              <a:xfrm>
                <a:off x="8426" y="3190"/>
                <a:ext cx="5" cy="10"/>
              </a:xfrm>
              <a:custGeom>
                <a:avLst/>
                <a:gdLst/>
                <a:ahLst/>
                <a:cxnLst/>
                <a:rect l="l" t="t" r="r" b="b"/>
                <a:pathLst>
                  <a:path w="5" h="10" extrusionOk="0">
                    <a:moveTo>
                      <a:pt x="0" y="0"/>
                    </a:moveTo>
                    <a:lnTo>
                      <a:pt x="5" y="0"/>
                    </a:lnTo>
                    <a:lnTo>
                      <a:pt x="5" y="10"/>
                    </a:lnTo>
                    <a:lnTo>
                      <a:pt x="0" y="5"/>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4" name="Google Shape;2524;g17ab430885e_1_275"/>
              <p:cNvSpPr/>
              <p:nvPr/>
            </p:nvSpPr>
            <p:spPr>
              <a:xfrm>
                <a:off x="8431" y="319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5" name="Google Shape;2525;g17ab430885e_1_275"/>
              <p:cNvSpPr/>
              <p:nvPr/>
            </p:nvSpPr>
            <p:spPr>
              <a:xfrm>
                <a:off x="8441" y="319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6" name="Google Shape;2526;g17ab430885e_1_275"/>
              <p:cNvSpPr/>
              <p:nvPr/>
            </p:nvSpPr>
            <p:spPr>
              <a:xfrm>
                <a:off x="8451" y="320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7" name="Google Shape;2527;g17ab430885e_1_275"/>
              <p:cNvSpPr/>
              <p:nvPr/>
            </p:nvSpPr>
            <p:spPr>
              <a:xfrm>
                <a:off x="8456" y="320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8" name="Google Shape;2528;g17ab430885e_1_275"/>
              <p:cNvSpPr/>
              <p:nvPr/>
            </p:nvSpPr>
            <p:spPr>
              <a:xfrm>
                <a:off x="8466" y="321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29" name="Google Shape;2529;g17ab430885e_1_275"/>
              <p:cNvSpPr/>
              <p:nvPr/>
            </p:nvSpPr>
            <p:spPr>
              <a:xfrm>
                <a:off x="8476" y="321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0" name="Google Shape;2530;g17ab430885e_1_275"/>
              <p:cNvSpPr/>
              <p:nvPr/>
            </p:nvSpPr>
            <p:spPr>
              <a:xfrm>
                <a:off x="8486" y="322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1" name="Google Shape;2531;g17ab430885e_1_275"/>
              <p:cNvSpPr/>
              <p:nvPr/>
            </p:nvSpPr>
            <p:spPr>
              <a:xfrm>
                <a:off x="8492" y="322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2" name="Google Shape;2532;g17ab430885e_1_275"/>
              <p:cNvSpPr/>
              <p:nvPr/>
            </p:nvSpPr>
            <p:spPr>
              <a:xfrm>
                <a:off x="8502" y="323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3" name="Google Shape;2533;g17ab430885e_1_275"/>
              <p:cNvSpPr/>
              <p:nvPr/>
            </p:nvSpPr>
            <p:spPr>
              <a:xfrm>
                <a:off x="8512" y="3235"/>
                <a:ext cx="5" cy="16"/>
              </a:xfrm>
              <a:custGeom>
                <a:avLst/>
                <a:gdLst/>
                <a:ahLst/>
                <a:cxnLst/>
                <a:rect l="l" t="t" r="r" b="b"/>
                <a:pathLst>
                  <a:path w="5" h="16" extrusionOk="0">
                    <a:moveTo>
                      <a:pt x="0" y="0"/>
                    </a:moveTo>
                    <a:lnTo>
                      <a:pt x="5" y="5"/>
                    </a:lnTo>
                    <a:lnTo>
                      <a:pt x="5"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4" name="Google Shape;2534;g17ab430885e_1_275"/>
              <p:cNvSpPr/>
              <p:nvPr/>
            </p:nvSpPr>
            <p:spPr>
              <a:xfrm>
                <a:off x="8517" y="3240"/>
                <a:ext cx="10" cy="16"/>
              </a:xfrm>
              <a:custGeom>
                <a:avLst/>
                <a:gdLst/>
                <a:ahLst/>
                <a:cxnLst/>
                <a:rect l="l" t="t" r="r" b="b"/>
                <a:pathLst>
                  <a:path w="10" h="16" extrusionOk="0">
                    <a:moveTo>
                      <a:pt x="0" y="0"/>
                    </a:moveTo>
                    <a:lnTo>
                      <a:pt x="10" y="5"/>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5" name="Google Shape;2535;g17ab430885e_1_275"/>
              <p:cNvSpPr/>
              <p:nvPr/>
            </p:nvSpPr>
            <p:spPr>
              <a:xfrm>
                <a:off x="8527" y="3245"/>
                <a:ext cx="10" cy="16"/>
              </a:xfrm>
              <a:custGeom>
                <a:avLst/>
                <a:gdLst/>
                <a:ahLst/>
                <a:cxnLst/>
                <a:rect l="l" t="t" r="r" b="b"/>
                <a:pathLst>
                  <a:path w="10" h="16" extrusionOk="0">
                    <a:moveTo>
                      <a:pt x="0" y="0"/>
                    </a:moveTo>
                    <a:lnTo>
                      <a:pt x="10" y="6"/>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6" name="Google Shape;2536;g17ab430885e_1_275"/>
              <p:cNvSpPr/>
              <p:nvPr/>
            </p:nvSpPr>
            <p:spPr>
              <a:xfrm>
                <a:off x="8537" y="3251"/>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7" name="Google Shape;2537;g17ab430885e_1_275"/>
              <p:cNvSpPr/>
              <p:nvPr/>
            </p:nvSpPr>
            <p:spPr>
              <a:xfrm>
                <a:off x="8426" y="319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8" name="Google Shape;2538;g17ab430885e_1_275"/>
              <p:cNvSpPr/>
              <p:nvPr/>
            </p:nvSpPr>
            <p:spPr>
              <a:xfrm>
                <a:off x="8431" y="320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39" name="Google Shape;2539;g17ab430885e_1_275"/>
              <p:cNvSpPr/>
              <p:nvPr/>
            </p:nvSpPr>
            <p:spPr>
              <a:xfrm>
                <a:off x="8441" y="320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0" name="Google Shape;2540;g17ab430885e_1_275"/>
              <p:cNvSpPr/>
              <p:nvPr/>
            </p:nvSpPr>
            <p:spPr>
              <a:xfrm>
                <a:off x="8451" y="321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1" name="Google Shape;2541;g17ab430885e_1_275"/>
              <p:cNvSpPr/>
              <p:nvPr/>
            </p:nvSpPr>
            <p:spPr>
              <a:xfrm>
                <a:off x="8456" y="321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2" name="Google Shape;2542;g17ab430885e_1_275"/>
              <p:cNvSpPr/>
              <p:nvPr/>
            </p:nvSpPr>
            <p:spPr>
              <a:xfrm>
                <a:off x="8466" y="322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3" name="Google Shape;2543;g17ab430885e_1_275"/>
              <p:cNvSpPr/>
              <p:nvPr/>
            </p:nvSpPr>
            <p:spPr>
              <a:xfrm>
                <a:off x="8476" y="322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4" name="Google Shape;2544;g17ab430885e_1_275"/>
              <p:cNvSpPr/>
              <p:nvPr/>
            </p:nvSpPr>
            <p:spPr>
              <a:xfrm>
                <a:off x="8486" y="3230"/>
                <a:ext cx="6" cy="15"/>
              </a:xfrm>
              <a:custGeom>
                <a:avLst/>
                <a:gdLst/>
                <a:ahLst/>
                <a:cxnLst/>
                <a:rect l="l" t="t" r="r" b="b"/>
                <a:pathLst>
                  <a:path w="6" h="15" extrusionOk="0">
                    <a:moveTo>
                      <a:pt x="0" y="0"/>
                    </a:moveTo>
                    <a:lnTo>
                      <a:pt x="6" y="5"/>
                    </a:lnTo>
                    <a:lnTo>
                      <a:pt x="6"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5" name="Google Shape;2545;g17ab430885e_1_275"/>
              <p:cNvSpPr/>
              <p:nvPr/>
            </p:nvSpPr>
            <p:spPr>
              <a:xfrm>
                <a:off x="8492" y="3235"/>
                <a:ext cx="10" cy="16"/>
              </a:xfrm>
              <a:custGeom>
                <a:avLst/>
                <a:gdLst/>
                <a:ahLst/>
                <a:cxnLst/>
                <a:rect l="l" t="t" r="r" b="b"/>
                <a:pathLst>
                  <a:path w="10" h="16" extrusionOk="0">
                    <a:moveTo>
                      <a:pt x="0" y="0"/>
                    </a:moveTo>
                    <a:lnTo>
                      <a:pt x="10" y="5"/>
                    </a:lnTo>
                    <a:lnTo>
                      <a:pt x="10"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6" name="Google Shape;2546;g17ab430885e_1_275"/>
              <p:cNvSpPr/>
              <p:nvPr/>
            </p:nvSpPr>
            <p:spPr>
              <a:xfrm>
                <a:off x="8502" y="3240"/>
                <a:ext cx="5" cy="16"/>
              </a:xfrm>
              <a:custGeom>
                <a:avLst/>
                <a:gdLst/>
                <a:ahLst/>
                <a:cxnLst/>
                <a:rect l="l" t="t" r="r" b="b"/>
                <a:pathLst>
                  <a:path w="5" h="16" extrusionOk="0">
                    <a:moveTo>
                      <a:pt x="0" y="0"/>
                    </a:moveTo>
                    <a:lnTo>
                      <a:pt x="5" y="5"/>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7" name="Google Shape;2547;g17ab430885e_1_275"/>
              <p:cNvSpPr/>
              <p:nvPr/>
            </p:nvSpPr>
            <p:spPr>
              <a:xfrm>
                <a:off x="8512" y="3245"/>
                <a:ext cx="5" cy="16"/>
              </a:xfrm>
              <a:custGeom>
                <a:avLst/>
                <a:gdLst/>
                <a:ahLst/>
                <a:cxnLst/>
                <a:rect l="l" t="t" r="r" b="b"/>
                <a:pathLst>
                  <a:path w="5" h="16" extrusionOk="0">
                    <a:moveTo>
                      <a:pt x="0" y="0"/>
                    </a:moveTo>
                    <a:lnTo>
                      <a:pt x="5" y="6"/>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8" name="Google Shape;2548;g17ab430885e_1_275"/>
              <p:cNvSpPr/>
              <p:nvPr/>
            </p:nvSpPr>
            <p:spPr>
              <a:xfrm>
                <a:off x="8517" y="3251"/>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49" name="Google Shape;2549;g17ab430885e_1_275"/>
              <p:cNvSpPr/>
              <p:nvPr/>
            </p:nvSpPr>
            <p:spPr>
              <a:xfrm>
                <a:off x="8527" y="3256"/>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50" name="Google Shape;2550;g17ab430885e_1_275"/>
              <p:cNvSpPr/>
              <p:nvPr/>
            </p:nvSpPr>
            <p:spPr>
              <a:xfrm>
                <a:off x="8537" y="3261"/>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51" name="Google Shape;2551;g17ab430885e_1_275"/>
              <p:cNvSpPr/>
              <p:nvPr/>
            </p:nvSpPr>
            <p:spPr>
              <a:xfrm>
                <a:off x="8426" y="320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52" name="Google Shape;2552;g17ab430885e_1_275"/>
              <p:cNvSpPr/>
              <p:nvPr/>
            </p:nvSpPr>
            <p:spPr>
              <a:xfrm>
                <a:off x="8431" y="321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53" name="Google Shape;2553;g17ab430885e_1_275"/>
              <p:cNvSpPr/>
              <p:nvPr/>
            </p:nvSpPr>
            <p:spPr>
              <a:xfrm>
                <a:off x="8441" y="321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2554" name="Google Shape;2554;g17ab430885e_1_275"/>
            <p:cNvGrpSpPr/>
            <p:nvPr/>
          </p:nvGrpSpPr>
          <p:grpSpPr>
            <a:xfrm>
              <a:off x="13461303" y="3926262"/>
              <a:ext cx="1468654" cy="1108697"/>
              <a:chOff x="7872" y="2592"/>
              <a:chExt cx="1012" cy="764"/>
            </a:xfrm>
          </p:grpSpPr>
          <p:sp>
            <p:nvSpPr>
              <p:cNvPr id="2555" name="Google Shape;2555;g17ab430885e_1_275"/>
              <p:cNvSpPr/>
              <p:nvPr/>
            </p:nvSpPr>
            <p:spPr>
              <a:xfrm>
                <a:off x="8451" y="322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56" name="Google Shape;2556;g17ab430885e_1_275"/>
              <p:cNvSpPr/>
              <p:nvPr/>
            </p:nvSpPr>
            <p:spPr>
              <a:xfrm>
                <a:off x="8456" y="3225"/>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57" name="Google Shape;2557;g17ab430885e_1_275"/>
              <p:cNvSpPr/>
              <p:nvPr/>
            </p:nvSpPr>
            <p:spPr>
              <a:xfrm>
                <a:off x="8466" y="323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58" name="Google Shape;2558;g17ab430885e_1_275"/>
              <p:cNvSpPr/>
              <p:nvPr/>
            </p:nvSpPr>
            <p:spPr>
              <a:xfrm>
                <a:off x="8476" y="3235"/>
                <a:ext cx="5" cy="16"/>
              </a:xfrm>
              <a:custGeom>
                <a:avLst/>
                <a:gdLst/>
                <a:ahLst/>
                <a:cxnLst/>
                <a:rect l="l" t="t" r="r" b="b"/>
                <a:pathLst>
                  <a:path w="5" h="16" extrusionOk="0">
                    <a:moveTo>
                      <a:pt x="0" y="0"/>
                    </a:moveTo>
                    <a:lnTo>
                      <a:pt x="5" y="5"/>
                    </a:lnTo>
                    <a:lnTo>
                      <a:pt x="5" y="16"/>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59" name="Google Shape;2559;g17ab430885e_1_275"/>
              <p:cNvSpPr/>
              <p:nvPr/>
            </p:nvSpPr>
            <p:spPr>
              <a:xfrm>
                <a:off x="8486" y="3240"/>
                <a:ext cx="6" cy="16"/>
              </a:xfrm>
              <a:custGeom>
                <a:avLst/>
                <a:gdLst/>
                <a:ahLst/>
                <a:cxnLst/>
                <a:rect l="l" t="t" r="r" b="b"/>
                <a:pathLst>
                  <a:path w="6" h="16" extrusionOk="0">
                    <a:moveTo>
                      <a:pt x="0" y="0"/>
                    </a:moveTo>
                    <a:lnTo>
                      <a:pt x="6" y="5"/>
                    </a:lnTo>
                    <a:lnTo>
                      <a:pt x="6"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0" name="Google Shape;2560;g17ab430885e_1_275"/>
              <p:cNvSpPr/>
              <p:nvPr/>
            </p:nvSpPr>
            <p:spPr>
              <a:xfrm>
                <a:off x="8492" y="3245"/>
                <a:ext cx="10" cy="16"/>
              </a:xfrm>
              <a:custGeom>
                <a:avLst/>
                <a:gdLst/>
                <a:ahLst/>
                <a:cxnLst/>
                <a:rect l="l" t="t" r="r" b="b"/>
                <a:pathLst>
                  <a:path w="10" h="16" extrusionOk="0">
                    <a:moveTo>
                      <a:pt x="0" y="0"/>
                    </a:moveTo>
                    <a:lnTo>
                      <a:pt x="10" y="6"/>
                    </a:lnTo>
                    <a:lnTo>
                      <a:pt x="10"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1" name="Google Shape;2561;g17ab430885e_1_275"/>
              <p:cNvSpPr/>
              <p:nvPr/>
            </p:nvSpPr>
            <p:spPr>
              <a:xfrm>
                <a:off x="8502" y="3251"/>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2" name="Google Shape;2562;g17ab430885e_1_275"/>
              <p:cNvSpPr/>
              <p:nvPr/>
            </p:nvSpPr>
            <p:spPr>
              <a:xfrm>
                <a:off x="8512" y="3256"/>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3" name="Google Shape;2563;g17ab430885e_1_275"/>
              <p:cNvSpPr/>
              <p:nvPr/>
            </p:nvSpPr>
            <p:spPr>
              <a:xfrm>
                <a:off x="8517" y="3261"/>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4" name="Google Shape;2564;g17ab430885e_1_275"/>
              <p:cNvSpPr/>
              <p:nvPr/>
            </p:nvSpPr>
            <p:spPr>
              <a:xfrm>
                <a:off x="8527" y="3266"/>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5" name="Google Shape;2565;g17ab430885e_1_275"/>
              <p:cNvSpPr/>
              <p:nvPr/>
            </p:nvSpPr>
            <p:spPr>
              <a:xfrm>
                <a:off x="8537" y="3271"/>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6" name="Google Shape;2566;g17ab430885e_1_275"/>
              <p:cNvSpPr/>
              <p:nvPr/>
            </p:nvSpPr>
            <p:spPr>
              <a:xfrm>
                <a:off x="8426" y="3220"/>
                <a:ext cx="5" cy="20"/>
              </a:xfrm>
              <a:custGeom>
                <a:avLst/>
                <a:gdLst/>
                <a:ahLst/>
                <a:cxnLst/>
                <a:rect l="l" t="t" r="r" b="b"/>
                <a:pathLst>
                  <a:path w="5" h="20" extrusionOk="0">
                    <a:moveTo>
                      <a:pt x="5" y="20"/>
                    </a:moveTo>
                    <a:lnTo>
                      <a:pt x="0" y="15"/>
                    </a:lnTo>
                    <a:lnTo>
                      <a:pt x="0" y="0"/>
                    </a:lnTo>
                    <a:lnTo>
                      <a:pt x="5" y="5"/>
                    </a:lnTo>
                    <a:lnTo>
                      <a:pt x="5" y="20"/>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7" name="Google Shape;2567;g17ab430885e_1_275"/>
              <p:cNvSpPr/>
              <p:nvPr/>
            </p:nvSpPr>
            <p:spPr>
              <a:xfrm>
                <a:off x="8431" y="3225"/>
                <a:ext cx="10" cy="20"/>
              </a:xfrm>
              <a:custGeom>
                <a:avLst/>
                <a:gdLst/>
                <a:ahLst/>
                <a:cxnLst/>
                <a:rect l="l" t="t" r="r" b="b"/>
                <a:pathLst>
                  <a:path w="10" h="20" extrusionOk="0">
                    <a:moveTo>
                      <a:pt x="10" y="20"/>
                    </a:moveTo>
                    <a:lnTo>
                      <a:pt x="0" y="15"/>
                    </a:lnTo>
                    <a:lnTo>
                      <a:pt x="0" y="0"/>
                    </a:lnTo>
                    <a:lnTo>
                      <a:pt x="10" y="5"/>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8" name="Google Shape;2568;g17ab430885e_1_275"/>
              <p:cNvSpPr/>
              <p:nvPr/>
            </p:nvSpPr>
            <p:spPr>
              <a:xfrm>
                <a:off x="8456" y="3240"/>
                <a:ext cx="81" cy="56"/>
              </a:xfrm>
              <a:custGeom>
                <a:avLst/>
                <a:gdLst/>
                <a:ahLst/>
                <a:cxnLst/>
                <a:rect l="l" t="t" r="r" b="b"/>
                <a:pathLst>
                  <a:path w="16" h="11" extrusionOk="0">
                    <a:moveTo>
                      <a:pt x="16" y="10"/>
                    </a:moveTo>
                    <a:cubicBezTo>
                      <a:pt x="16" y="11"/>
                      <a:pt x="15" y="11"/>
                      <a:pt x="15" y="11"/>
                    </a:cubicBezTo>
                    <a:cubicBezTo>
                      <a:pt x="0" y="2"/>
                      <a:pt x="0" y="2"/>
                      <a:pt x="0" y="2"/>
                    </a:cubicBezTo>
                    <a:cubicBezTo>
                      <a:pt x="0" y="2"/>
                      <a:pt x="0" y="1"/>
                      <a:pt x="0" y="1"/>
                    </a:cubicBezTo>
                    <a:cubicBezTo>
                      <a:pt x="0" y="1"/>
                      <a:pt x="0" y="0"/>
                      <a:pt x="0" y="1"/>
                    </a:cubicBezTo>
                    <a:cubicBezTo>
                      <a:pt x="15" y="9"/>
                      <a:pt x="15" y="9"/>
                      <a:pt x="15" y="9"/>
                    </a:cubicBezTo>
                    <a:cubicBezTo>
                      <a:pt x="15" y="9"/>
                      <a:pt x="16" y="10"/>
                      <a:pt x="16"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69" name="Google Shape;2569;g17ab430885e_1_275"/>
              <p:cNvSpPr/>
              <p:nvPr/>
            </p:nvSpPr>
            <p:spPr>
              <a:xfrm>
                <a:off x="8139" y="2924"/>
                <a:ext cx="40" cy="161"/>
              </a:xfrm>
              <a:custGeom>
                <a:avLst/>
                <a:gdLst/>
                <a:ahLst/>
                <a:cxnLst/>
                <a:rect l="l" t="t" r="r" b="b"/>
                <a:pathLst>
                  <a:path w="40" h="161" extrusionOk="0">
                    <a:moveTo>
                      <a:pt x="40" y="161"/>
                    </a:moveTo>
                    <a:lnTo>
                      <a:pt x="0" y="135"/>
                    </a:lnTo>
                    <a:lnTo>
                      <a:pt x="0" y="0"/>
                    </a:lnTo>
                    <a:lnTo>
                      <a:pt x="40" y="20"/>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0" name="Google Shape;2570;g17ab430885e_1_275"/>
              <p:cNvSpPr/>
              <p:nvPr/>
            </p:nvSpPr>
            <p:spPr>
              <a:xfrm>
                <a:off x="8149" y="2934"/>
                <a:ext cx="25" cy="135"/>
              </a:xfrm>
              <a:custGeom>
                <a:avLst/>
                <a:gdLst/>
                <a:ahLst/>
                <a:cxnLst/>
                <a:rect l="l" t="t" r="r" b="b"/>
                <a:pathLst>
                  <a:path w="25" h="135" extrusionOk="0">
                    <a:moveTo>
                      <a:pt x="0" y="125"/>
                    </a:moveTo>
                    <a:lnTo>
                      <a:pt x="0" y="0"/>
                    </a:lnTo>
                    <a:lnTo>
                      <a:pt x="25" y="15"/>
                    </a:lnTo>
                    <a:lnTo>
                      <a:pt x="25" y="135"/>
                    </a:lnTo>
                    <a:lnTo>
                      <a:pt x="0" y="1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1" name="Google Shape;2571;g17ab430885e_1_275"/>
              <p:cNvSpPr/>
              <p:nvPr/>
            </p:nvSpPr>
            <p:spPr>
              <a:xfrm>
                <a:off x="8154" y="2984"/>
                <a:ext cx="15" cy="75"/>
              </a:xfrm>
              <a:custGeom>
                <a:avLst/>
                <a:gdLst/>
                <a:ahLst/>
                <a:cxnLst/>
                <a:rect l="l" t="t" r="r" b="b"/>
                <a:pathLst>
                  <a:path w="3" h="15" extrusionOk="0">
                    <a:moveTo>
                      <a:pt x="3" y="14"/>
                    </a:moveTo>
                    <a:cubicBezTo>
                      <a:pt x="3" y="15"/>
                      <a:pt x="2" y="15"/>
                      <a:pt x="1" y="15"/>
                    </a:cubicBezTo>
                    <a:cubicBezTo>
                      <a:pt x="0" y="15"/>
                      <a:pt x="0" y="14"/>
                      <a:pt x="0" y="13"/>
                    </a:cubicBezTo>
                    <a:cubicBezTo>
                      <a:pt x="0" y="2"/>
                      <a:pt x="0" y="2"/>
                      <a:pt x="0" y="2"/>
                    </a:cubicBezTo>
                    <a:cubicBezTo>
                      <a:pt x="0" y="1"/>
                      <a:pt x="0" y="0"/>
                      <a:pt x="1" y="1"/>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2" name="Google Shape;2572;g17ab430885e_1_275"/>
              <p:cNvSpPr/>
              <p:nvPr/>
            </p:nvSpPr>
            <p:spPr>
              <a:xfrm>
                <a:off x="8154" y="2969"/>
                <a:ext cx="15" cy="15"/>
              </a:xfrm>
              <a:custGeom>
                <a:avLst/>
                <a:gdLst/>
                <a:ahLst/>
                <a:cxnLst/>
                <a:rect l="l" t="t" r="r" b="b"/>
                <a:pathLst>
                  <a:path w="3" h="3" extrusionOk="0">
                    <a:moveTo>
                      <a:pt x="3" y="2"/>
                    </a:moveTo>
                    <a:cubicBezTo>
                      <a:pt x="3" y="2"/>
                      <a:pt x="2" y="3"/>
                      <a:pt x="2" y="2"/>
                    </a:cubicBezTo>
                    <a:cubicBezTo>
                      <a:pt x="0" y="2"/>
                      <a:pt x="0" y="2"/>
                      <a:pt x="0" y="2"/>
                    </a:cubicBezTo>
                    <a:cubicBezTo>
                      <a:pt x="0" y="1"/>
                      <a:pt x="0" y="1"/>
                      <a:pt x="0" y="0"/>
                    </a:cubicBezTo>
                    <a:cubicBezTo>
                      <a:pt x="0" y="0"/>
                      <a:pt x="0" y="0"/>
                      <a:pt x="0" y="0"/>
                    </a:cubicBezTo>
                    <a:cubicBezTo>
                      <a:pt x="2" y="1"/>
                      <a:pt x="2" y="1"/>
                      <a:pt x="2" y="1"/>
                    </a:cubicBezTo>
                    <a:cubicBezTo>
                      <a:pt x="2"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3" name="Google Shape;2573;g17ab430885e_1_275"/>
              <p:cNvSpPr/>
              <p:nvPr/>
            </p:nvSpPr>
            <p:spPr>
              <a:xfrm>
                <a:off x="8154" y="2954"/>
                <a:ext cx="15" cy="15"/>
              </a:xfrm>
              <a:custGeom>
                <a:avLst/>
                <a:gdLst/>
                <a:ahLst/>
                <a:cxnLst/>
                <a:rect l="l" t="t" r="r" b="b"/>
                <a:pathLst>
                  <a:path w="3" h="3" extrusionOk="0">
                    <a:moveTo>
                      <a:pt x="3" y="2"/>
                    </a:moveTo>
                    <a:cubicBezTo>
                      <a:pt x="3" y="3"/>
                      <a:pt x="2" y="3"/>
                      <a:pt x="2" y="3"/>
                    </a:cubicBezTo>
                    <a:cubicBezTo>
                      <a:pt x="0" y="2"/>
                      <a:pt x="0" y="2"/>
                      <a:pt x="0" y="2"/>
                    </a:cubicBezTo>
                    <a:cubicBezTo>
                      <a:pt x="0" y="1"/>
                      <a:pt x="0" y="1"/>
                      <a:pt x="0" y="0"/>
                    </a:cubicBezTo>
                    <a:cubicBezTo>
                      <a:pt x="0" y="0"/>
                      <a:pt x="0" y="0"/>
                      <a:pt x="0" y="0"/>
                    </a:cubicBezTo>
                    <a:cubicBezTo>
                      <a:pt x="2" y="1"/>
                      <a:pt x="2" y="1"/>
                      <a:pt x="2" y="1"/>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4" name="Google Shape;2574;g17ab430885e_1_275"/>
              <p:cNvSpPr/>
              <p:nvPr/>
            </p:nvSpPr>
            <p:spPr>
              <a:xfrm>
                <a:off x="8154" y="2939"/>
                <a:ext cx="0" cy="10"/>
              </a:xfrm>
              <a:custGeom>
                <a:avLst/>
                <a:gdLst/>
                <a:ahLst/>
                <a:cxnLst/>
                <a:rect l="l" t="t" r="r" b="b"/>
                <a:pathLst>
                  <a:path w="120000" h="10" extrusionOk="0">
                    <a:moveTo>
                      <a:pt x="0" y="10"/>
                    </a:moveTo>
                    <a:lnTo>
                      <a:pt x="0" y="10"/>
                    </a:lnTo>
                    <a:lnTo>
                      <a:pt x="0" y="0"/>
                    </a:lnTo>
                    <a:lnTo>
                      <a:pt x="0" y="5"/>
                    </a:lnTo>
                    <a:lnTo>
                      <a:pt x="0"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5" name="Google Shape;2575;g17ab430885e_1_275"/>
              <p:cNvSpPr/>
              <p:nvPr/>
            </p:nvSpPr>
            <p:spPr>
              <a:xfrm>
                <a:off x="8159" y="2944"/>
                <a:ext cx="0" cy="10"/>
              </a:xfrm>
              <a:custGeom>
                <a:avLst/>
                <a:gdLst/>
                <a:ahLst/>
                <a:cxnLst/>
                <a:rect l="l" t="t" r="r" b="b"/>
                <a:pathLst>
                  <a:path w="120000" h="10" extrusionOk="0">
                    <a:moveTo>
                      <a:pt x="0" y="10"/>
                    </a:moveTo>
                    <a:lnTo>
                      <a:pt x="0" y="5"/>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6" name="Google Shape;2576;g17ab430885e_1_275"/>
              <p:cNvSpPr/>
              <p:nvPr/>
            </p:nvSpPr>
            <p:spPr>
              <a:xfrm>
                <a:off x="8164" y="2949"/>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7" name="Google Shape;2577;g17ab430885e_1_275"/>
              <p:cNvSpPr/>
              <p:nvPr/>
            </p:nvSpPr>
            <p:spPr>
              <a:xfrm>
                <a:off x="8179" y="2944"/>
                <a:ext cx="41" cy="161"/>
              </a:xfrm>
              <a:custGeom>
                <a:avLst/>
                <a:gdLst/>
                <a:ahLst/>
                <a:cxnLst/>
                <a:rect l="l" t="t" r="r" b="b"/>
                <a:pathLst>
                  <a:path w="41" h="161" extrusionOk="0">
                    <a:moveTo>
                      <a:pt x="41" y="161"/>
                    </a:moveTo>
                    <a:lnTo>
                      <a:pt x="0" y="141"/>
                    </a:lnTo>
                    <a:lnTo>
                      <a:pt x="0" y="0"/>
                    </a:lnTo>
                    <a:lnTo>
                      <a:pt x="41" y="25"/>
                    </a:lnTo>
                    <a:lnTo>
                      <a:pt x="41"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8" name="Google Shape;2578;g17ab430885e_1_275"/>
              <p:cNvSpPr/>
              <p:nvPr/>
            </p:nvSpPr>
            <p:spPr>
              <a:xfrm>
                <a:off x="8184" y="2959"/>
                <a:ext cx="26" cy="136"/>
              </a:xfrm>
              <a:custGeom>
                <a:avLst/>
                <a:gdLst/>
                <a:ahLst/>
                <a:cxnLst/>
                <a:rect l="l" t="t" r="r" b="b"/>
                <a:pathLst>
                  <a:path w="26" h="136" extrusionOk="0">
                    <a:moveTo>
                      <a:pt x="0" y="121"/>
                    </a:moveTo>
                    <a:lnTo>
                      <a:pt x="0" y="0"/>
                    </a:lnTo>
                    <a:lnTo>
                      <a:pt x="26" y="15"/>
                    </a:lnTo>
                    <a:lnTo>
                      <a:pt x="26"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79" name="Google Shape;2579;g17ab430885e_1_275"/>
              <p:cNvSpPr/>
              <p:nvPr/>
            </p:nvSpPr>
            <p:spPr>
              <a:xfrm>
                <a:off x="8189" y="3009"/>
                <a:ext cx="16" cy="76"/>
              </a:xfrm>
              <a:custGeom>
                <a:avLst/>
                <a:gdLst/>
                <a:ahLst/>
                <a:cxnLst/>
                <a:rect l="l" t="t" r="r" b="b"/>
                <a:pathLst>
                  <a:path w="3" h="15" extrusionOk="0">
                    <a:moveTo>
                      <a:pt x="3" y="14"/>
                    </a:moveTo>
                    <a:cubicBezTo>
                      <a:pt x="3" y="15"/>
                      <a:pt x="3" y="15"/>
                      <a:pt x="2" y="14"/>
                    </a:cubicBezTo>
                    <a:cubicBezTo>
                      <a:pt x="1" y="14"/>
                      <a:pt x="0" y="13"/>
                      <a:pt x="0" y="12"/>
                    </a:cubicBezTo>
                    <a:cubicBezTo>
                      <a:pt x="0" y="1"/>
                      <a:pt x="0" y="1"/>
                      <a:pt x="0" y="1"/>
                    </a:cubicBezTo>
                    <a:cubicBezTo>
                      <a:pt x="0" y="0"/>
                      <a:pt x="1" y="0"/>
                      <a:pt x="2" y="0"/>
                    </a:cubicBezTo>
                    <a:cubicBezTo>
                      <a:pt x="3"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0" name="Google Shape;2580;g17ab430885e_1_275"/>
              <p:cNvSpPr/>
              <p:nvPr/>
            </p:nvSpPr>
            <p:spPr>
              <a:xfrm>
                <a:off x="8189" y="2989"/>
                <a:ext cx="16" cy="15"/>
              </a:xfrm>
              <a:custGeom>
                <a:avLst/>
                <a:gdLst/>
                <a:ahLst/>
                <a:cxnLst/>
                <a:rect l="l" t="t" r="r" b="b"/>
                <a:pathLst>
                  <a:path w="3" h="3" extrusionOk="0">
                    <a:moveTo>
                      <a:pt x="3" y="2"/>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1" name="Google Shape;2581;g17ab430885e_1_275"/>
              <p:cNvSpPr/>
              <p:nvPr/>
            </p:nvSpPr>
            <p:spPr>
              <a:xfrm>
                <a:off x="8189" y="2974"/>
                <a:ext cx="16" cy="15"/>
              </a:xfrm>
              <a:custGeom>
                <a:avLst/>
                <a:gdLst/>
                <a:ahLst/>
                <a:cxnLst/>
                <a:rect l="l" t="t" r="r" b="b"/>
                <a:pathLst>
                  <a:path w="3" h="3" extrusionOk="0">
                    <a:moveTo>
                      <a:pt x="3" y="3"/>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2" name="Google Shape;2582;g17ab430885e_1_275"/>
              <p:cNvSpPr/>
              <p:nvPr/>
            </p:nvSpPr>
            <p:spPr>
              <a:xfrm>
                <a:off x="8189" y="2964"/>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3" name="Google Shape;2583;g17ab430885e_1_275"/>
              <p:cNvSpPr/>
              <p:nvPr/>
            </p:nvSpPr>
            <p:spPr>
              <a:xfrm>
                <a:off x="8199" y="2969"/>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4" name="Google Shape;2584;g17ab430885e_1_275"/>
              <p:cNvSpPr/>
              <p:nvPr/>
            </p:nvSpPr>
            <p:spPr>
              <a:xfrm>
                <a:off x="8205" y="2969"/>
                <a:ext cx="0" cy="10"/>
              </a:xfrm>
              <a:custGeom>
                <a:avLst/>
                <a:gdLst/>
                <a:ahLst/>
                <a:cxnLst/>
                <a:rect l="l" t="t" r="r" b="b"/>
                <a:pathLst>
                  <a:path w="120000" h="10" extrusionOk="0">
                    <a:moveTo>
                      <a:pt x="0" y="10"/>
                    </a:moveTo>
                    <a:lnTo>
                      <a:pt x="0" y="5"/>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5" name="Google Shape;2585;g17ab430885e_1_275"/>
              <p:cNvSpPr/>
              <p:nvPr/>
            </p:nvSpPr>
            <p:spPr>
              <a:xfrm>
                <a:off x="8220" y="2969"/>
                <a:ext cx="35" cy="161"/>
              </a:xfrm>
              <a:custGeom>
                <a:avLst/>
                <a:gdLst/>
                <a:ahLst/>
                <a:cxnLst/>
                <a:rect l="l" t="t" r="r" b="b"/>
                <a:pathLst>
                  <a:path w="35" h="161" extrusionOk="0">
                    <a:moveTo>
                      <a:pt x="35" y="161"/>
                    </a:moveTo>
                    <a:lnTo>
                      <a:pt x="0" y="136"/>
                    </a:lnTo>
                    <a:lnTo>
                      <a:pt x="0" y="0"/>
                    </a:lnTo>
                    <a:lnTo>
                      <a:pt x="35" y="20"/>
                    </a:lnTo>
                    <a:lnTo>
                      <a:pt x="35"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6" name="Google Shape;2586;g17ab430885e_1_275"/>
              <p:cNvSpPr/>
              <p:nvPr/>
            </p:nvSpPr>
            <p:spPr>
              <a:xfrm>
                <a:off x="8225" y="2979"/>
                <a:ext cx="25" cy="136"/>
              </a:xfrm>
              <a:custGeom>
                <a:avLst/>
                <a:gdLst/>
                <a:ahLst/>
                <a:cxnLst/>
                <a:rect l="l" t="t" r="r" b="b"/>
                <a:pathLst>
                  <a:path w="25" h="136" extrusionOk="0">
                    <a:moveTo>
                      <a:pt x="0" y="121"/>
                    </a:moveTo>
                    <a:lnTo>
                      <a:pt x="0" y="0"/>
                    </a:lnTo>
                    <a:lnTo>
                      <a:pt x="25" y="15"/>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7" name="Google Shape;2587;g17ab430885e_1_275"/>
              <p:cNvSpPr/>
              <p:nvPr/>
            </p:nvSpPr>
            <p:spPr>
              <a:xfrm>
                <a:off x="8230" y="3029"/>
                <a:ext cx="15" cy="76"/>
              </a:xfrm>
              <a:custGeom>
                <a:avLst/>
                <a:gdLst/>
                <a:ahLst/>
                <a:cxnLst/>
                <a:rect l="l" t="t" r="r" b="b"/>
                <a:pathLst>
                  <a:path w="3" h="15" extrusionOk="0">
                    <a:moveTo>
                      <a:pt x="3" y="14"/>
                    </a:moveTo>
                    <a:cubicBezTo>
                      <a:pt x="3" y="15"/>
                      <a:pt x="2" y="15"/>
                      <a:pt x="1" y="15"/>
                    </a:cubicBezTo>
                    <a:cubicBezTo>
                      <a:pt x="1" y="14"/>
                      <a:pt x="0" y="13"/>
                      <a:pt x="0" y="13"/>
                    </a:cubicBezTo>
                    <a:cubicBezTo>
                      <a:pt x="0" y="1"/>
                      <a:pt x="0" y="1"/>
                      <a:pt x="0" y="1"/>
                    </a:cubicBezTo>
                    <a:cubicBezTo>
                      <a:pt x="0" y="1"/>
                      <a:pt x="1" y="0"/>
                      <a:pt x="1" y="1"/>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8" name="Google Shape;2588;g17ab430885e_1_275"/>
              <p:cNvSpPr/>
              <p:nvPr/>
            </p:nvSpPr>
            <p:spPr>
              <a:xfrm>
                <a:off x="8230" y="3009"/>
                <a:ext cx="15" cy="20"/>
              </a:xfrm>
              <a:custGeom>
                <a:avLst/>
                <a:gdLst/>
                <a:ahLst/>
                <a:cxnLst/>
                <a:rect l="l" t="t" r="r" b="b"/>
                <a:pathLst>
                  <a:path w="3" h="4" extrusionOk="0">
                    <a:moveTo>
                      <a:pt x="3" y="3"/>
                    </a:moveTo>
                    <a:cubicBezTo>
                      <a:pt x="3" y="3"/>
                      <a:pt x="3" y="4"/>
                      <a:pt x="2" y="3"/>
                    </a:cubicBezTo>
                    <a:cubicBezTo>
                      <a:pt x="1" y="2"/>
                      <a:pt x="1" y="2"/>
                      <a:pt x="1" y="2"/>
                    </a:cubicBezTo>
                    <a:cubicBezTo>
                      <a:pt x="0" y="2"/>
                      <a:pt x="0" y="2"/>
                      <a:pt x="0" y="1"/>
                    </a:cubicBezTo>
                    <a:cubicBezTo>
                      <a:pt x="0" y="1"/>
                      <a:pt x="0" y="0"/>
                      <a:pt x="1" y="1"/>
                    </a:cubicBezTo>
                    <a:cubicBezTo>
                      <a:pt x="2" y="2"/>
                      <a:pt x="2" y="2"/>
                      <a:pt x="2" y="2"/>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89" name="Google Shape;2589;g17ab430885e_1_275"/>
              <p:cNvSpPr/>
              <p:nvPr/>
            </p:nvSpPr>
            <p:spPr>
              <a:xfrm>
                <a:off x="8230" y="2999"/>
                <a:ext cx="15" cy="15"/>
              </a:xfrm>
              <a:custGeom>
                <a:avLst/>
                <a:gdLst/>
                <a:ahLst/>
                <a:cxnLst/>
                <a:rect l="l" t="t" r="r" b="b"/>
                <a:pathLst>
                  <a:path w="3" h="3" extrusionOk="0">
                    <a:moveTo>
                      <a:pt x="3" y="2"/>
                    </a:moveTo>
                    <a:cubicBezTo>
                      <a:pt x="3" y="2"/>
                      <a:pt x="3" y="3"/>
                      <a:pt x="2" y="2"/>
                    </a:cubicBezTo>
                    <a:cubicBezTo>
                      <a:pt x="1" y="2"/>
                      <a:pt x="1" y="2"/>
                      <a:pt x="1" y="2"/>
                    </a:cubicBezTo>
                    <a:cubicBezTo>
                      <a:pt x="0" y="1"/>
                      <a:pt x="0" y="1"/>
                      <a:pt x="0" y="0"/>
                    </a:cubicBezTo>
                    <a:cubicBezTo>
                      <a:pt x="0" y="0"/>
                      <a:pt x="0" y="0"/>
                      <a:pt x="1" y="0"/>
                    </a:cubicBezTo>
                    <a:cubicBezTo>
                      <a:pt x="2" y="1"/>
                      <a:pt x="2" y="1"/>
                      <a:pt x="2"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0" name="Google Shape;2590;g17ab430885e_1_275"/>
              <p:cNvSpPr/>
              <p:nvPr/>
            </p:nvSpPr>
            <p:spPr>
              <a:xfrm>
                <a:off x="8230" y="2984"/>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1" name="Google Shape;2591;g17ab430885e_1_275"/>
              <p:cNvSpPr/>
              <p:nvPr/>
            </p:nvSpPr>
            <p:spPr>
              <a:xfrm>
                <a:off x="8235" y="2989"/>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2" name="Google Shape;2592;g17ab430885e_1_275"/>
              <p:cNvSpPr/>
              <p:nvPr/>
            </p:nvSpPr>
            <p:spPr>
              <a:xfrm>
                <a:off x="8240" y="299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3" name="Google Shape;2593;g17ab430885e_1_275"/>
              <p:cNvSpPr/>
              <p:nvPr/>
            </p:nvSpPr>
            <p:spPr>
              <a:xfrm>
                <a:off x="8270" y="3054"/>
                <a:ext cx="10" cy="76"/>
              </a:xfrm>
              <a:custGeom>
                <a:avLst/>
                <a:gdLst/>
                <a:ahLst/>
                <a:cxnLst/>
                <a:rect l="l" t="t" r="r" b="b"/>
                <a:pathLst>
                  <a:path w="2" h="15" extrusionOk="0">
                    <a:moveTo>
                      <a:pt x="2" y="14"/>
                    </a:moveTo>
                    <a:cubicBezTo>
                      <a:pt x="2" y="14"/>
                      <a:pt x="2" y="15"/>
                      <a:pt x="1" y="14"/>
                    </a:cubicBezTo>
                    <a:cubicBezTo>
                      <a:pt x="0" y="14"/>
                      <a:pt x="0" y="13"/>
                      <a:pt x="0" y="12"/>
                    </a:cubicBezTo>
                    <a:cubicBezTo>
                      <a:pt x="0" y="1"/>
                      <a:pt x="0" y="1"/>
                      <a:pt x="0" y="1"/>
                    </a:cubicBezTo>
                    <a:cubicBezTo>
                      <a:pt x="0" y="0"/>
                      <a:pt x="0" y="0"/>
                      <a:pt x="1" y="0"/>
                    </a:cubicBezTo>
                    <a:cubicBezTo>
                      <a:pt x="2" y="1"/>
                      <a:pt x="2" y="2"/>
                      <a:pt x="2" y="2"/>
                    </a:cubicBezTo>
                    <a:lnTo>
                      <a:pt x="2"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4" name="Google Shape;2594;g17ab430885e_1_275"/>
              <p:cNvSpPr/>
              <p:nvPr/>
            </p:nvSpPr>
            <p:spPr>
              <a:xfrm>
                <a:off x="8270" y="3034"/>
                <a:ext cx="15" cy="15"/>
              </a:xfrm>
              <a:custGeom>
                <a:avLst/>
                <a:gdLst/>
                <a:ahLst/>
                <a:cxnLst/>
                <a:rect l="l" t="t" r="r" b="b"/>
                <a:pathLst>
                  <a:path w="3" h="3" extrusionOk="0">
                    <a:moveTo>
                      <a:pt x="3" y="2"/>
                    </a:moveTo>
                    <a:cubicBezTo>
                      <a:pt x="3" y="3"/>
                      <a:pt x="2" y="3"/>
                      <a:pt x="2" y="3"/>
                    </a:cubicBezTo>
                    <a:cubicBezTo>
                      <a:pt x="0" y="2"/>
                      <a:pt x="0" y="2"/>
                      <a:pt x="0" y="2"/>
                    </a:cubicBezTo>
                    <a:cubicBezTo>
                      <a:pt x="0" y="2"/>
                      <a:pt x="0" y="1"/>
                      <a:pt x="0" y="0"/>
                    </a:cubicBezTo>
                    <a:cubicBezTo>
                      <a:pt x="0" y="0"/>
                      <a:pt x="0" y="0"/>
                      <a:pt x="0" y="0"/>
                    </a:cubicBezTo>
                    <a:cubicBezTo>
                      <a:pt x="2" y="1"/>
                      <a:pt x="2" y="1"/>
                      <a:pt x="2" y="1"/>
                    </a:cubicBezTo>
                    <a:cubicBezTo>
                      <a:pt x="2"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5" name="Google Shape;2595;g17ab430885e_1_275"/>
              <p:cNvSpPr/>
              <p:nvPr/>
            </p:nvSpPr>
            <p:spPr>
              <a:xfrm>
                <a:off x="8270" y="3019"/>
                <a:ext cx="15" cy="15"/>
              </a:xfrm>
              <a:custGeom>
                <a:avLst/>
                <a:gdLst/>
                <a:ahLst/>
                <a:cxnLst/>
                <a:rect l="l" t="t" r="r" b="b"/>
                <a:pathLst>
                  <a:path w="3" h="3" extrusionOk="0">
                    <a:moveTo>
                      <a:pt x="3" y="2"/>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6" name="Google Shape;2596;g17ab430885e_1_275"/>
              <p:cNvSpPr/>
              <p:nvPr/>
            </p:nvSpPr>
            <p:spPr>
              <a:xfrm>
                <a:off x="8270" y="3009"/>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7" name="Google Shape;2597;g17ab430885e_1_275"/>
              <p:cNvSpPr/>
              <p:nvPr/>
            </p:nvSpPr>
            <p:spPr>
              <a:xfrm>
                <a:off x="8275" y="3009"/>
                <a:ext cx="0" cy="10"/>
              </a:xfrm>
              <a:custGeom>
                <a:avLst/>
                <a:gdLst/>
                <a:ahLst/>
                <a:cxnLst/>
                <a:rect l="l" t="t" r="r" b="b"/>
                <a:pathLst>
                  <a:path w="120000" h="10" extrusionOk="0">
                    <a:moveTo>
                      <a:pt x="0" y="10"/>
                    </a:moveTo>
                    <a:lnTo>
                      <a:pt x="0" y="10"/>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8" name="Google Shape;2598;g17ab430885e_1_275"/>
              <p:cNvSpPr/>
              <p:nvPr/>
            </p:nvSpPr>
            <p:spPr>
              <a:xfrm>
                <a:off x="8280" y="3014"/>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599" name="Google Shape;2599;g17ab430885e_1_275"/>
              <p:cNvSpPr/>
              <p:nvPr/>
            </p:nvSpPr>
            <p:spPr>
              <a:xfrm>
                <a:off x="8305" y="3054"/>
                <a:ext cx="15" cy="15"/>
              </a:xfrm>
              <a:custGeom>
                <a:avLst/>
                <a:gdLst/>
                <a:ahLst/>
                <a:cxnLst/>
                <a:rect l="l" t="t" r="r" b="b"/>
                <a:pathLst>
                  <a:path w="3" h="3" extrusionOk="0">
                    <a:moveTo>
                      <a:pt x="3" y="3"/>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0" name="Google Shape;2600;g17ab430885e_1_275"/>
              <p:cNvSpPr/>
              <p:nvPr/>
            </p:nvSpPr>
            <p:spPr>
              <a:xfrm>
                <a:off x="8305" y="3039"/>
                <a:ext cx="15" cy="20"/>
              </a:xfrm>
              <a:custGeom>
                <a:avLst/>
                <a:gdLst/>
                <a:ahLst/>
                <a:cxnLst/>
                <a:rect l="l" t="t" r="r" b="b"/>
                <a:pathLst>
                  <a:path w="3" h="4" extrusionOk="0">
                    <a:moveTo>
                      <a:pt x="3" y="3"/>
                    </a:moveTo>
                    <a:cubicBezTo>
                      <a:pt x="3" y="3"/>
                      <a:pt x="3" y="4"/>
                      <a:pt x="3" y="3"/>
                    </a:cubicBezTo>
                    <a:cubicBezTo>
                      <a:pt x="1" y="2"/>
                      <a:pt x="1" y="2"/>
                      <a:pt x="1" y="2"/>
                    </a:cubicBezTo>
                    <a:cubicBezTo>
                      <a:pt x="1" y="2"/>
                      <a:pt x="0" y="2"/>
                      <a:pt x="0" y="1"/>
                    </a:cubicBezTo>
                    <a:cubicBezTo>
                      <a:pt x="0" y="1"/>
                      <a:pt x="1" y="0"/>
                      <a:pt x="1" y="1"/>
                    </a:cubicBezTo>
                    <a:cubicBezTo>
                      <a:pt x="3" y="2"/>
                      <a:pt x="3" y="2"/>
                      <a:pt x="3" y="2"/>
                    </a:cubicBezTo>
                    <a:cubicBezTo>
                      <a:pt x="3"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1" name="Google Shape;2601;g17ab430885e_1_275"/>
              <p:cNvSpPr/>
              <p:nvPr/>
            </p:nvSpPr>
            <p:spPr>
              <a:xfrm>
                <a:off x="8305" y="3029"/>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2" name="Google Shape;2602;g17ab430885e_1_275"/>
              <p:cNvSpPr/>
              <p:nvPr/>
            </p:nvSpPr>
            <p:spPr>
              <a:xfrm>
                <a:off x="8310" y="303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3" name="Google Shape;2603;g17ab430885e_1_275"/>
              <p:cNvSpPr/>
              <p:nvPr/>
            </p:nvSpPr>
            <p:spPr>
              <a:xfrm>
                <a:off x="8320" y="3039"/>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4" name="Google Shape;2604;g17ab430885e_1_275"/>
              <p:cNvSpPr/>
              <p:nvPr/>
            </p:nvSpPr>
            <p:spPr>
              <a:xfrm>
                <a:off x="8149" y="3069"/>
                <a:ext cx="25" cy="31"/>
              </a:xfrm>
              <a:custGeom>
                <a:avLst/>
                <a:gdLst/>
                <a:ahLst/>
                <a:cxnLst/>
                <a:rect l="l" t="t" r="r" b="b"/>
                <a:pathLst>
                  <a:path w="25" h="31" extrusionOk="0">
                    <a:moveTo>
                      <a:pt x="25" y="31"/>
                    </a:moveTo>
                    <a:lnTo>
                      <a:pt x="0" y="16"/>
                    </a:lnTo>
                    <a:lnTo>
                      <a:pt x="0" y="0"/>
                    </a:lnTo>
                    <a:lnTo>
                      <a:pt x="25" y="16"/>
                    </a:lnTo>
                    <a:lnTo>
                      <a:pt x="25" y="31"/>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5" name="Google Shape;2605;g17ab430885e_1_275"/>
              <p:cNvSpPr/>
              <p:nvPr/>
            </p:nvSpPr>
            <p:spPr>
              <a:xfrm>
                <a:off x="8184" y="3095"/>
                <a:ext cx="26" cy="25"/>
              </a:xfrm>
              <a:custGeom>
                <a:avLst/>
                <a:gdLst/>
                <a:ahLst/>
                <a:cxnLst/>
                <a:rect l="l" t="t" r="r" b="b"/>
                <a:pathLst>
                  <a:path w="26" h="25" extrusionOk="0">
                    <a:moveTo>
                      <a:pt x="26" y="25"/>
                    </a:moveTo>
                    <a:lnTo>
                      <a:pt x="0" y="10"/>
                    </a:lnTo>
                    <a:lnTo>
                      <a:pt x="0" y="0"/>
                    </a:lnTo>
                    <a:lnTo>
                      <a:pt x="26" y="15"/>
                    </a:lnTo>
                    <a:lnTo>
                      <a:pt x="26"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6" name="Google Shape;2606;g17ab430885e_1_275"/>
              <p:cNvSpPr/>
              <p:nvPr/>
            </p:nvSpPr>
            <p:spPr>
              <a:xfrm>
                <a:off x="8240" y="3125"/>
                <a:ext cx="10" cy="15"/>
              </a:xfrm>
              <a:custGeom>
                <a:avLst/>
                <a:gdLst/>
                <a:ahLst/>
                <a:cxnLst/>
                <a:rect l="l" t="t" r="r" b="b"/>
                <a:pathLst>
                  <a:path w="10" h="15" extrusionOk="0">
                    <a:moveTo>
                      <a:pt x="10" y="15"/>
                    </a:moveTo>
                    <a:lnTo>
                      <a:pt x="0" y="10"/>
                    </a:lnTo>
                    <a:lnTo>
                      <a:pt x="0" y="0"/>
                    </a:lnTo>
                    <a:lnTo>
                      <a:pt x="10" y="5"/>
                    </a:lnTo>
                    <a:lnTo>
                      <a:pt x="10" y="1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7" name="Google Shape;2607;g17ab430885e_1_275"/>
              <p:cNvSpPr/>
              <p:nvPr/>
            </p:nvSpPr>
            <p:spPr>
              <a:xfrm>
                <a:off x="8300" y="3160"/>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8" name="Google Shape;2608;g17ab430885e_1_275"/>
              <p:cNvSpPr/>
              <p:nvPr/>
            </p:nvSpPr>
            <p:spPr>
              <a:xfrm>
                <a:off x="8300" y="3160"/>
                <a:ext cx="25" cy="25"/>
              </a:xfrm>
              <a:custGeom>
                <a:avLst/>
                <a:gdLst/>
                <a:ahLst/>
                <a:cxnLst/>
                <a:rect l="l" t="t" r="r" b="b"/>
                <a:pathLst>
                  <a:path w="25" h="25" extrusionOk="0">
                    <a:moveTo>
                      <a:pt x="25" y="25"/>
                    </a:moveTo>
                    <a:lnTo>
                      <a:pt x="0" y="10"/>
                    </a:lnTo>
                    <a:lnTo>
                      <a:pt x="0" y="0"/>
                    </a:lnTo>
                    <a:lnTo>
                      <a:pt x="25" y="15"/>
                    </a:lnTo>
                    <a:lnTo>
                      <a:pt x="25"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09" name="Google Shape;2609;g17ab430885e_1_275"/>
              <p:cNvSpPr/>
              <p:nvPr/>
            </p:nvSpPr>
            <p:spPr>
              <a:xfrm>
                <a:off x="8225" y="3115"/>
                <a:ext cx="10" cy="20"/>
              </a:xfrm>
              <a:custGeom>
                <a:avLst/>
                <a:gdLst/>
                <a:ahLst/>
                <a:cxnLst/>
                <a:rect l="l" t="t" r="r" b="b"/>
                <a:pathLst>
                  <a:path w="10" h="20" extrusionOk="0">
                    <a:moveTo>
                      <a:pt x="10" y="20"/>
                    </a:moveTo>
                    <a:lnTo>
                      <a:pt x="0" y="15"/>
                    </a:lnTo>
                    <a:lnTo>
                      <a:pt x="0" y="0"/>
                    </a:lnTo>
                    <a:lnTo>
                      <a:pt x="10" y="10"/>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0" name="Google Shape;2610;g17ab430885e_1_275"/>
              <p:cNvSpPr/>
              <p:nvPr/>
            </p:nvSpPr>
            <p:spPr>
              <a:xfrm>
                <a:off x="8099" y="2863"/>
                <a:ext cx="513" cy="297"/>
              </a:xfrm>
              <a:custGeom>
                <a:avLst/>
                <a:gdLst/>
                <a:ahLst/>
                <a:cxnLst/>
                <a:rect l="l" t="t" r="r" b="b"/>
                <a:pathLst>
                  <a:path w="513" h="297" extrusionOk="0">
                    <a:moveTo>
                      <a:pt x="20" y="0"/>
                    </a:moveTo>
                    <a:lnTo>
                      <a:pt x="513" y="282"/>
                    </a:lnTo>
                    <a:lnTo>
                      <a:pt x="493" y="297"/>
                    </a:lnTo>
                    <a:lnTo>
                      <a:pt x="0" y="10"/>
                    </a:lnTo>
                    <a:lnTo>
                      <a:pt x="2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1" name="Google Shape;2611;g17ab430885e_1_275"/>
              <p:cNvSpPr/>
              <p:nvPr/>
            </p:nvSpPr>
            <p:spPr>
              <a:xfrm>
                <a:off x="8592" y="3145"/>
                <a:ext cx="20" cy="211"/>
              </a:xfrm>
              <a:custGeom>
                <a:avLst/>
                <a:gdLst/>
                <a:ahLst/>
                <a:cxnLst/>
                <a:rect l="l" t="t" r="r" b="b"/>
                <a:pathLst>
                  <a:path w="20" h="211" extrusionOk="0">
                    <a:moveTo>
                      <a:pt x="20" y="196"/>
                    </a:moveTo>
                    <a:lnTo>
                      <a:pt x="20" y="0"/>
                    </a:lnTo>
                    <a:lnTo>
                      <a:pt x="0" y="15"/>
                    </a:lnTo>
                    <a:lnTo>
                      <a:pt x="0" y="211"/>
                    </a:lnTo>
                    <a:lnTo>
                      <a:pt x="20" y="19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2" name="Google Shape;2612;g17ab430885e_1_275"/>
              <p:cNvSpPr/>
              <p:nvPr/>
            </p:nvSpPr>
            <p:spPr>
              <a:xfrm>
                <a:off x="8225" y="2712"/>
                <a:ext cx="438" cy="257"/>
              </a:xfrm>
              <a:custGeom>
                <a:avLst/>
                <a:gdLst/>
                <a:ahLst/>
                <a:cxnLst/>
                <a:rect l="l" t="t" r="r" b="b"/>
                <a:pathLst>
                  <a:path w="87" h="51" extrusionOk="0">
                    <a:moveTo>
                      <a:pt x="86" y="19"/>
                    </a:moveTo>
                    <a:cubicBezTo>
                      <a:pt x="86" y="21"/>
                      <a:pt x="85" y="22"/>
                      <a:pt x="83" y="23"/>
                    </a:cubicBezTo>
                    <a:cubicBezTo>
                      <a:pt x="38" y="49"/>
                      <a:pt x="38" y="49"/>
                      <a:pt x="38" y="49"/>
                    </a:cubicBezTo>
                    <a:cubicBezTo>
                      <a:pt x="34" y="51"/>
                      <a:pt x="27" y="51"/>
                      <a:pt x="23" y="49"/>
                    </a:cubicBezTo>
                    <a:cubicBezTo>
                      <a:pt x="3" y="37"/>
                      <a:pt x="3" y="37"/>
                      <a:pt x="3" y="37"/>
                    </a:cubicBezTo>
                    <a:cubicBezTo>
                      <a:pt x="1" y="36"/>
                      <a:pt x="0" y="35"/>
                      <a:pt x="0" y="34"/>
                    </a:cubicBezTo>
                    <a:cubicBezTo>
                      <a:pt x="0" y="32"/>
                      <a:pt x="1" y="30"/>
                      <a:pt x="3" y="29"/>
                    </a:cubicBezTo>
                    <a:cubicBezTo>
                      <a:pt x="48" y="3"/>
                      <a:pt x="48" y="3"/>
                      <a:pt x="48" y="3"/>
                    </a:cubicBezTo>
                    <a:cubicBezTo>
                      <a:pt x="52" y="0"/>
                      <a:pt x="59" y="0"/>
                      <a:pt x="63" y="3"/>
                    </a:cubicBezTo>
                    <a:cubicBezTo>
                      <a:pt x="83" y="14"/>
                      <a:pt x="83" y="14"/>
                      <a:pt x="83" y="14"/>
                    </a:cubicBezTo>
                    <a:cubicBezTo>
                      <a:pt x="86" y="15"/>
                      <a:pt x="87" y="17"/>
                      <a:pt x="86"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3" name="Google Shape;2613;g17ab430885e_1_275"/>
              <p:cNvSpPr/>
              <p:nvPr/>
            </p:nvSpPr>
            <p:spPr>
              <a:xfrm>
                <a:off x="8225" y="2723"/>
                <a:ext cx="433" cy="246"/>
              </a:xfrm>
              <a:custGeom>
                <a:avLst/>
                <a:gdLst/>
                <a:ahLst/>
                <a:cxnLst/>
                <a:rect l="l" t="t" r="r" b="b"/>
                <a:pathLst>
                  <a:path w="86" h="49" extrusionOk="0">
                    <a:moveTo>
                      <a:pt x="86" y="17"/>
                    </a:moveTo>
                    <a:cubicBezTo>
                      <a:pt x="86" y="19"/>
                      <a:pt x="85" y="20"/>
                      <a:pt x="83" y="21"/>
                    </a:cubicBezTo>
                    <a:cubicBezTo>
                      <a:pt x="38" y="47"/>
                      <a:pt x="38" y="47"/>
                      <a:pt x="38" y="47"/>
                    </a:cubicBezTo>
                    <a:cubicBezTo>
                      <a:pt x="34" y="49"/>
                      <a:pt x="27" y="49"/>
                      <a:pt x="23" y="47"/>
                    </a:cubicBezTo>
                    <a:cubicBezTo>
                      <a:pt x="3" y="35"/>
                      <a:pt x="3" y="35"/>
                      <a:pt x="3" y="35"/>
                    </a:cubicBezTo>
                    <a:cubicBezTo>
                      <a:pt x="1" y="34"/>
                      <a:pt x="0" y="33"/>
                      <a:pt x="0" y="32"/>
                    </a:cubicBezTo>
                    <a:cubicBezTo>
                      <a:pt x="0" y="30"/>
                      <a:pt x="1" y="29"/>
                      <a:pt x="3" y="28"/>
                    </a:cubicBezTo>
                    <a:cubicBezTo>
                      <a:pt x="48" y="2"/>
                      <a:pt x="48" y="2"/>
                      <a:pt x="48" y="2"/>
                    </a:cubicBezTo>
                    <a:cubicBezTo>
                      <a:pt x="52" y="0"/>
                      <a:pt x="59" y="0"/>
                      <a:pt x="63" y="2"/>
                    </a:cubicBezTo>
                    <a:cubicBezTo>
                      <a:pt x="83" y="14"/>
                      <a:pt x="83" y="14"/>
                      <a:pt x="83" y="14"/>
                    </a:cubicBezTo>
                    <a:cubicBezTo>
                      <a:pt x="85" y="15"/>
                      <a:pt x="86" y="16"/>
                      <a:pt x="86" y="17"/>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4" name="Google Shape;2614;g17ab430885e_1_275"/>
              <p:cNvSpPr/>
              <p:nvPr/>
            </p:nvSpPr>
            <p:spPr>
              <a:xfrm>
                <a:off x="8471" y="2748"/>
                <a:ext cx="136" cy="80"/>
              </a:xfrm>
              <a:custGeom>
                <a:avLst/>
                <a:gdLst/>
                <a:ahLst/>
                <a:cxnLst/>
                <a:rect l="l" t="t" r="r" b="b"/>
                <a:pathLst>
                  <a:path w="27" h="16" extrusionOk="0">
                    <a:moveTo>
                      <a:pt x="0" y="1"/>
                    </a:moveTo>
                    <a:cubicBezTo>
                      <a:pt x="0" y="1"/>
                      <a:pt x="0" y="2"/>
                      <a:pt x="0" y="2"/>
                    </a:cubicBezTo>
                    <a:cubicBezTo>
                      <a:pt x="24" y="16"/>
                      <a:pt x="24" y="16"/>
                      <a:pt x="24" y="16"/>
                    </a:cubicBezTo>
                    <a:cubicBezTo>
                      <a:pt x="24" y="16"/>
                      <a:pt x="26" y="16"/>
                      <a:pt x="26" y="16"/>
                    </a:cubicBezTo>
                    <a:cubicBezTo>
                      <a:pt x="27" y="16"/>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5" name="Google Shape;2615;g17ab430885e_1_275"/>
              <p:cNvSpPr/>
              <p:nvPr/>
            </p:nvSpPr>
            <p:spPr>
              <a:xfrm>
                <a:off x="8446" y="2763"/>
                <a:ext cx="136" cy="80"/>
              </a:xfrm>
              <a:custGeom>
                <a:avLst/>
                <a:gdLst/>
                <a:ahLst/>
                <a:cxnLst/>
                <a:rect l="l" t="t" r="r" b="b"/>
                <a:pathLst>
                  <a:path w="27" h="16" extrusionOk="0">
                    <a:moveTo>
                      <a:pt x="0" y="1"/>
                    </a:moveTo>
                    <a:cubicBezTo>
                      <a:pt x="0" y="1"/>
                      <a:pt x="0" y="2"/>
                      <a:pt x="0" y="2"/>
                    </a:cubicBezTo>
                    <a:cubicBezTo>
                      <a:pt x="24" y="16"/>
                      <a:pt x="24" y="16"/>
                      <a:pt x="24" y="16"/>
                    </a:cubicBezTo>
                    <a:cubicBezTo>
                      <a:pt x="24" y="16"/>
                      <a:pt x="26" y="16"/>
                      <a:pt x="26" y="16"/>
                    </a:cubicBezTo>
                    <a:cubicBezTo>
                      <a:pt x="27" y="15"/>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6" name="Google Shape;2616;g17ab430885e_1_275"/>
              <p:cNvSpPr/>
              <p:nvPr/>
            </p:nvSpPr>
            <p:spPr>
              <a:xfrm>
                <a:off x="8416" y="2778"/>
                <a:ext cx="141" cy="80"/>
              </a:xfrm>
              <a:custGeom>
                <a:avLst/>
                <a:gdLst/>
                <a:ahLst/>
                <a:cxnLst/>
                <a:rect l="l" t="t" r="r" b="b"/>
                <a:pathLst>
                  <a:path w="28" h="16" extrusionOk="0">
                    <a:moveTo>
                      <a:pt x="1" y="1"/>
                    </a:moveTo>
                    <a:cubicBezTo>
                      <a:pt x="0" y="1"/>
                      <a:pt x="0" y="2"/>
                      <a:pt x="1" y="2"/>
                    </a:cubicBezTo>
                    <a:cubicBezTo>
                      <a:pt x="25" y="16"/>
                      <a:pt x="25" y="16"/>
                      <a:pt x="25" y="16"/>
                    </a:cubicBezTo>
                    <a:cubicBezTo>
                      <a:pt x="25" y="16"/>
                      <a:pt x="26" y="16"/>
                      <a:pt x="27" y="16"/>
                    </a:cubicBezTo>
                    <a:cubicBezTo>
                      <a:pt x="28" y="15"/>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7" name="Google Shape;2617;g17ab430885e_1_275"/>
              <p:cNvSpPr/>
              <p:nvPr/>
            </p:nvSpPr>
            <p:spPr>
              <a:xfrm>
                <a:off x="8391" y="2793"/>
                <a:ext cx="141" cy="80"/>
              </a:xfrm>
              <a:custGeom>
                <a:avLst/>
                <a:gdLst/>
                <a:ahLst/>
                <a:cxnLst/>
                <a:rect l="l" t="t" r="r" b="b"/>
                <a:pathLst>
                  <a:path w="28" h="16" extrusionOk="0">
                    <a:moveTo>
                      <a:pt x="1" y="1"/>
                    </a:moveTo>
                    <a:cubicBezTo>
                      <a:pt x="0" y="1"/>
                      <a:pt x="0" y="2"/>
                      <a:pt x="1" y="2"/>
                    </a:cubicBezTo>
                    <a:cubicBezTo>
                      <a:pt x="25" y="16"/>
                      <a:pt x="25" y="16"/>
                      <a:pt x="25" y="16"/>
                    </a:cubicBezTo>
                    <a:cubicBezTo>
                      <a:pt x="25" y="16"/>
                      <a:pt x="26" y="16"/>
                      <a:pt x="27" y="16"/>
                    </a:cubicBezTo>
                    <a:cubicBezTo>
                      <a:pt x="28" y="15"/>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8" name="Google Shape;2618;g17ab430885e_1_275"/>
              <p:cNvSpPr/>
              <p:nvPr/>
            </p:nvSpPr>
            <p:spPr>
              <a:xfrm>
                <a:off x="8366" y="2808"/>
                <a:ext cx="141" cy="80"/>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19" name="Google Shape;2619;g17ab430885e_1_275"/>
              <p:cNvSpPr/>
              <p:nvPr/>
            </p:nvSpPr>
            <p:spPr>
              <a:xfrm>
                <a:off x="8340" y="2823"/>
                <a:ext cx="141" cy="81"/>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4"/>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0" name="Google Shape;2620;g17ab430885e_1_275"/>
              <p:cNvSpPr/>
              <p:nvPr/>
            </p:nvSpPr>
            <p:spPr>
              <a:xfrm>
                <a:off x="8315" y="2838"/>
                <a:ext cx="141" cy="81"/>
              </a:xfrm>
              <a:custGeom>
                <a:avLst/>
                <a:gdLst/>
                <a:ahLst/>
                <a:cxnLst/>
                <a:rect l="l" t="t" r="r" b="b"/>
                <a:pathLst>
                  <a:path w="28" h="16" extrusionOk="0">
                    <a:moveTo>
                      <a:pt x="1" y="0"/>
                    </a:moveTo>
                    <a:cubicBezTo>
                      <a:pt x="0" y="1"/>
                      <a:pt x="0" y="2"/>
                      <a:pt x="1" y="2"/>
                    </a:cubicBezTo>
                    <a:cubicBezTo>
                      <a:pt x="24" y="16"/>
                      <a:pt x="24" y="16"/>
                      <a:pt x="24" y="16"/>
                    </a:cubicBezTo>
                    <a:cubicBezTo>
                      <a:pt x="25" y="16"/>
                      <a:pt x="26" y="16"/>
                      <a:pt x="27" y="16"/>
                    </a:cubicBezTo>
                    <a:cubicBezTo>
                      <a:pt x="28" y="15"/>
                      <a:pt x="28" y="14"/>
                      <a:pt x="27" y="14"/>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1" name="Google Shape;2621;g17ab430885e_1_275"/>
              <p:cNvSpPr/>
              <p:nvPr/>
            </p:nvSpPr>
            <p:spPr>
              <a:xfrm>
                <a:off x="8290" y="2853"/>
                <a:ext cx="141" cy="81"/>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2" name="Google Shape;2622;g17ab430885e_1_275"/>
              <p:cNvSpPr/>
              <p:nvPr/>
            </p:nvSpPr>
            <p:spPr>
              <a:xfrm>
                <a:off x="8446" y="2843"/>
                <a:ext cx="438" cy="257"/>
              </a:xfrm>
              <a:custGeom>
                <a:avLst/>
                <a:gdLst/>
                <a:ahLst/>
                <a:cxnLst/>
                <a:rect l="l" t="t" r="r" b="b"/>
                <a:pathLst>
                  <a:path w="87" h="51" extrusionOk="0">
                    <a:moveTo>
                      <a:pt x="87" y="19"/>
                    </a:moveTo>
                    <a:cubicBezTo>
                      <a:pt x="86" y="20"/>
                      <a:pt x="85" y="22"/>
                      <a:pt x="84" y="23"/>
                    </a:cubicBezTo>
                    <a:cubicBezTo>
                      <a:pt x="39" y="49"/>
                      <a:pt x="39" y="49"/>
                      <a:pt x="39" y="49"/>
                    </a:cubicBezTo>
                    <a:cubicBezTo>
                      <a:pt x="34" y="51"/>
                      <a:pt x="28" y="51"/>
                      <a:pt x="23" y="49"/>
                    </a:cubicBezTo>
                    <a:cubicBezTo>
                      <a:pt x="4" y="37"/>
                      <a:pt x="4" y="37"/>
                      <a:pt x="4" y="37"/>
                    </a:cubicBezTo>
                    <a:cubicBezTo>
                      <a:pt x="2" y="36"/>
                      <a:pt x="1" y="35"/>
                      <a:pt x="1" y="34"/>
                    </a:cubicBezTo>
                    <a:cubicBezTo>
                      <a:pt x="0" y="32"/>
                      <a:pt x="1" y="30"/>
                      <a:pt x="4" y="28"/>
                    </a:cubicBezTo>
                    <a:cubicBezTo>
                      <a:pt x="49" y="2"/>
                      <a:pt x="49" y="2"/>
                      <a:pt x="49" y="2"/>
                    </a:cubicBezTo>
                    <a:cubicBezTo>
                      <a:pt x="53" y="0"/>
                      <a:pt x="60" y="0"/>
                      <a:pt x="64" y="2"/>
                    </a:cubicBezTo>
                    <a:cubicBezTo>
                      <a:pt x="84" y="14"/>
                      <a:pt x="84" y="14"/>
                      <a:pt x="84" y="14"/>
                    </a:cubicBezTo>
                    <a:cubicBezTo>
                      <a:pt x="86" y="15"/>
                      <a:pt x="87" y="17"/>
                      <a:pt x="87"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3" name="Google Shape;2623;g17ab430885e_1_275"/>
              <p:cNvSpPr/>
              <p:nvPr/>
            </p:nvSpPr>
            <p:spPr>
              <a:xfrm>
                <a:off x="8451" y="2853"/>
                <a:ext cx="433" cy="247"/>
              </a:xfrm>
              <a:custGeom>
                <a:avLst/>
                <a:gdLst/>
                <a:ahLst/>
                <a:cxnLst/>
                <a:rect l="l" t="t" r="r" b="b"/>
                <a:pathLst>
                  <a:path w="86" h="49" extrusionOk="0">
                    <a:moveTo>
                      <a:pt x="86" y="17"/>
                    </a:moveTo>
                    <a:cubicBezTo>
                      <a:pt x="85" y="18"/>
                      <a:pt x="84" y="20"/>
                      <a:pt x="83" y="21"/>
                    </a:cubicBezTo>
                    <a:cubicBezTo>
                      <a:pt x="38" y="47"/>
                      <a:pt x="38" y="47"/>
                      <a:pt x="38" y="47"/>
                    </a:cubicBezTo>
                    <a:cubicBezTo>
                      <a:pt x="33" y="49"/>
                      <a:pt x="27" y="49"/>
                      <a:pt x="22" y="47"/>
                    </a:cubicBezTo>
                    <a:cubicBezTo>
                      <a:pt x="3" y="35"/>
                      <a:pt x="3" y="35"/>
                      <a:pt x="3" y="35"/>
                    </a:cubicBezTo>
                    <a:cubicBezTo>
                      <a:pt x="1" y="34"/>
                      <a:pt x="0" y="33"/>
                      <a:pt x="0" y="32"/>
                    </a:cubicBezTo>
                    <a:cubicBezTo>
                      <a:pt x="0" y="30"/>
                      <a:pt x="1" y="29"/>
                      <a:pt x="3" y="28"/>
                    </a:cubicBezTo>
                    <a:cubicBezTo>
                      <a:pt x="48" y="2"/>
                      <a:pt x="48" y="2"/>
                      <a:pt x="48" y="2"/>
                    </a:cubicBezTo>
                    <a:cubicBezTo>
                      <a:pt x="52" y="0"/>
                      <a:pt x="59" y="0"/>
                      <a:pt x="63" y="2"/>
                    </a:cubicBezTo>
                    <a:cubicBezTo>
                      <a:pt x="83" y="14"/>
                      <a:pt x="83" y="14"/>
                      <a:pt x="83" y="14"/>
                    </a:cubicBezTo>
                    <a:cubicBezTo>
                      <a:pt x="84" y="15"/>
                      <a:pt x="85" y="16"/>
                      <a:pt x="86" y="17"/>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4" name="Google Shape;2624;g17ab430885e_1_275"/>
              <p:cNvSpPr/>
              <p:nvPr/>
            </p:nvSpPr>
            <p:spPr>
              <a:xfrm>
                <a:off x="8693" y="2878"/>
                <a:ext cx="141" cy="81"/>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3" y="1"/>
                      <a:pt x="3" y="1"/>
                      <a:pt x="3"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5" name="Google Shape;2625;g17ab430885e_1_275"/>
              <p:cNvSpPr/>
              <p:nvPr/>
            </p:nvSpPr>
            <p:spPr>
              <a:xfrm>
                <a:off x="8668" y="2893"/>
                <a:ext cx="141" cy="81"/>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3" y="1"/>
                      <a:pt x="3" y="1"/>
                      <a:pt x="3" y="1"/>
                    </a:cubicBezTo>
                    <a:cubicBezTo>
                      <a:pt x="3"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6" name="Google Shape;2626;g17ab430885e_1_275"/>
              <p:cNvSpPr/>
              <p:nvPr/>
            </p:nvSpPr>
            <p:spPr>
              <a:xfrm>
                <a:off x="8643" y="2909"/>
                <a:ext cx="136" cy="80"/>
              </a:xfrm>
              <a:custGeom>
                <a:avLst/>
                <a:gdLst/>
                <a:ahLst/>
                <a:cxnLst/>
                <a:rect l="l" t="t" r="r" b="b"/>
                <a:pathLst>
                  <a:path w="27" h="16" extrusionOk="0">
                    <a:moveTo>
                      <a:pt x="1" y="1"/>
                    </a:moveTo>
                    <a:cubicBezTo>
                      <a:pt x="0" y="1"/>
                      <a:pt x="0" y="2"/>
                      <a:pt x="1" y="2"/>
                    </a:cubicBezTo>
                    <a:cubicBezTo>
                      <a:pt x="24" y="16"/>
                      <a:pt x="24" y="16"/>
                      <a:pt x="24" y="16"/>
                    </a:cubicBezTo>
                    <a:cubicBezTo>
                      <a:pt x="25" y="16"/>
                      <a:pt x="26" y="16"/>
                      <a:pt x="27" y="16"/>
                    </a:cubicBezTo>
                    <a:cubicBezTo>
                      <a:pt x="27" y="15"/>
                      <a:pt x="27" y="15"/>
                      <a:pt x="27" y="14"/>
                    </a:cubicBezTo>
                    <a:cubicBezTo>
                      <a:pt x="3" y="1"/>
                      <a:pt x="3" y="1"/>
                      <a:pt x="3" y="1"/>
                    </a:cubicBezTo>
                    <a:cubicBezTo>
                      <a:pt x="3"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7" name="Google Shape;2627;g17ab430885e_1_275"/>
              <p:cNvSpPr/>
              <p:nvPr/>
            </p:nvSpPr>
            <p:spPr>
              <a:xfrm>
                <a:off x="8617" y="2924"/>
                <a:ext cx="136" cy="80"/>
              </a:xfrm>
              <a:custGeom>
                <a:avLst/>
                <a:gdLst/>
                <a:ahLst/>
                <a:cxnLst/>
                <a:rect l="l" t="t" r="r" b="b"/>
                <a:pathLst>
                  <a:path w="27" h="16" extrusionOk="0">
                    <a:moveTo>
                      <a:pt x="1" y="1"/>
                    </a:moveTo>
                    <a:cubicBezTo>
                      <a:pt x="0" y="1"/>
                      <a:pt x="0" y="2"/>
                      <a:pt x="1" y="2"/>
                    </a:cubicBezTo>
                    <a:cubicBezTo>
                      <a:pt x="24" y="16"/>
                      <a:pt x="24" y="16"/>
                      <a:pt x="24" y="16"/>
                    </a:cubicBezTo>
                    <a:cubicBezTo>
                      <a:pt x="25" y="16"/>
                      <a:pt x="26" y="16"/>
                      <a:pt x="27" y="16"/>
                    </a:cubicBezTo>
                    <a:cubicBezTo>
                      <a:pt x="27" y="15"/>
                      <a:pt x="27" y="15"/>
                      <a:pt x="27" y="14"/>
                    </a:cubicBezTo>
                    <a:cubicBezTo>
                      <a:pt x="3" y="1"/>
                      <a:pt x="3" y="1"/>
                      <a:pt x="3" y="1"/>
                    </a:cubicBezTo>
                    <a:cubicBezTo>
                      <a:pt x="2"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8" name="Google Shape;2628;g17ab430885e_1_275"/>
              <p:cNvSpPr/>
              <p:nvPr/>
            </p:nvSpPr>
            <p:spPr>
              <a:xfrm>
                <a:off x="8592" y="2939"/>
                <a:ext cx="136" cy="80"/>
              </a:xfrm>
              <a:custGeom>
                <a:avLst/>
                <a:gdLst/>
                <a:ahLst/>
                <a:cxnLst/>
                <a:rect l="l" t="t" r="r" b="b"/>
                <a:pathLst>
                  <a:path w="27" h="16" extrusionOk="0">
                    <a:moveTo>
                      <a:pt x="1" y="0"/>
                    </a:moveTo>
                    <a:cubicBezTo>
                      <a:pt x="0" y="1"/>
                      <a:pt x="0" y="2"/>
                      <a:pt x="1" y="2"/>
                    </a:cubicBezTo>
                    <a:cubicBezTo>
                      <a:pt x="24" y="16"/>
                      <a:pt x="24" y="16"/>
                      <a:pt x="24" y="16"/>
                    </a:cubicBezTo>
                    <a:cubicBezTo>
                      <a:pt x="25" y="16"/>
                      <a:pt x="26" y="16"/>
                      <a:pt x="27" y="16"/>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29" name="Google Shape;2629;g17ab430885e_1_275"/>
              <p:cNvSpPr/>
              <p:nvPr/>
            </p:nvSpPr>
            <p:spPr>
              <a:xfrm>
                <a:off x="8567" y="2954"/>
                <a:ext cx="136" cy="80"/>
              </a:xfrm>
              <a:custGeom>
                <a:avLst/>
                <a:gdLst/>
                <a:ahLst/>
                <a:cxnLst/>
                <a:rect l="l" t="t" r="r" b="b"/>
                <a:pathLst>
                  <a:path w="27" h="16" extrusionOk="0">
                    <a:moveTo>
                      <a:pt x="0" y="0"/>
                    </a:moveTo>
                    <a:cubicBezTo>
                      <a:pt x="0" y="1"/>
                      <a:pt x="0" y="2"/>
                      <a:pt x="0"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0" name="Google Shape;2630;g17ab430885e_1_275"/>
              <p:cNvSpPr/>
              <p:nvPr/>
            </p:nvSpPr>
            <p:spPr>
              <a:xfrm>
                <a:off x="8542" y="2969"/>
                <a:ext cx="136" cy="80"/>
              </a:xfrm>
              <a:custGeom>
                <a:avLst/>
                <a:gdLst/>
                <a:ahLst/>
                <a:cxnLst/>
                <a:rect l="l" t="t" r="r" b="b"/>
                <a:pathLst>
                  <a:path w="27" h="16" extrusionOk="0">
                    <a:moveTo>
                      <a:pt x="0" y="0"/>
                    </a:moveTo>
                    <a:cubicBezTo>
                      <a:pt x="0" y="1"/>
                      <a:pt x="0" y="1"/>
                      <a:pt x="0" y="2"/>
                    </a:cubicBezTo>
                    <a:cubicBezTo>
                      <a:pt x="24" y="15"/>
                      <a:pt x="24" y="15"/>
                      <a:pt x="24" y="15"/>
                    </a:cubicBezTo>
                    <a:cubicBezTo>
                      <a:pt x="25"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1" name="Google Shape;2631;g17ab430885e_1_275"/>
              <p:cNvSpPr/>
              <p:nvPr/>
            </p:nvSpPr>
            <p:spPr>
              <a:xfrm>
                <a:off x="8517" y="2984"/>
                <a:ext cx="136" cy="80"/>
              </a:xfrm>
              <a:custGeom>
                <a:avLst/>
                <a:gdLst/>
                <a:ahLst/>
                <a:cxnLst/>
                <a:rect l="l" t="t" r="r" b="b"/>
                <a:pathLst>
                  <a:path w="27" h="16" extrusionOk="0">
                    <a:moveTo>
                      <a:pt x="0" y="0"/>
                    </a:moveTo>
                    <a:cubicBezTo>
                      <a:pt x="0" y="1"/>
                      <a:pt x="0" y="1"/>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2" name="Google Shape;2632;g17ab430885e_1_275"/>
              <p:cNvSpPr/>
              <p:nvPr/>
            </p:nvSpPr>
            <p:spPr>
              <a:xfrm>
                <a:off x="8547" y="3306"/>
                <a:ext cx="30" cy="10"/>
              </a:xfrm>
              <a:custGeom>
                <a:avLst/>
                <a:gdLst/>
                <a:ahLst/>
                <a:cxnLst/>
                <a:rect l="l" t="t" r="r" b="b"/>
                <a:pathLst>
                  <a:path w="6" h="2" extrusionOk="0">
                    <a:moveTo>
                      <a:pt x="3" y="0"/>
                    </a:moveTo>
                    <a:cubicBezTo>
                      <a:pt x="2" y="0"/>
                      <a:pt x="2" y="0"/>
                      <a:pt x="2" y="0"/>
                    </a:cubicBezTo>
                    <a:cubicBezTo>
                      <a:pt x="1" y="1"/>
                      <a:pt x="1" y="1"/>
                      <a:pt x="0" y="1"/>
                    </a:cubicBezTo>
                    <a:cubicBezTo>
                      <a:pt x="3" y="2"/>
                      <a:pt x="3" y="2"/>
                      <a:pt x="3" y="2"/>
                    </a:cubicBezTo>
                    <a:cubicBezTo>
                      <a:pt x="3" y="2"/>
                      <a:pt x="4" y="2"/>
                      <a:pt x="5" y="2"/>
                    </a:cubicBezTo>
                    <a:cubicBezTo>
                      <a:pt x="6" y="1"/>
                      <a:pt x="6" y="1"/>
                      <a:pt x="6" y="1"/>
                    </a:cubicBezTo>
                    <a:lnTo>
                      <a:pt x="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3" name="Google Shape;2633;g17ab430885e_1_275"/>
              <p:cNvSpPr/>
              <p:nvPr/>
            </p:nvSpPr>
            <p:spPr>
              <a:xfrm>
                <a:off x="8537" y="3165"/>
                <a:ext cx="40" cy="161"/>
              </a:xfrm>
              <a:custGeom>
                <a:avLst/>
                <a:gdLst/>
                <a:ahLst/>
                <a:cxnLst/>
                <a:rect l="l" t="t" r="r" b="b"/>
                <a:pathLst>
                  <a:path w="8" h="32" extrusionOk="0">
                    <a:moveTo>
                      <a:pt x="5" y="0"/>
                    </a:moveTo>
                    <a:cubicBezTo>
                      <a:pt x="4" y="1"/>
                      <a:pt x="4" y="1"/>
                      <a:pt x="4" y="1"/>
                    </a:cubicBezTo>
                    <a:cubicBezTo>
                      <a:pt x="2" y="2"/>
                      <a:pt x="0" y="5"/>
                      <a:pt x="0" y="8"/>
                    </a:cubicBezTo>
                    <a:cubicBezTo>
                      <a:pt x="0" y="28"/>
                      <a:pt x="0" y="28"/>
                      <a:pt x="0" y="28"/>
                    </a:cubicBezTo>
                    <a:cubicBezTo>
                      <a:pt x="0" y="29"/>
                      <a:pt x="0" y="30"/>
                      <a:pt x="1" y="31"/>
                    </a:cubicBezTo>
                    <a:cubicBezTo>
                      <a:pt x="4" y="32"/>
                      <a:pt x="4" y="32"/>
                      <a:pt x="4" y="32"/>
                    </a:cubicBezTo>
                    <a:cubicBezTo>
                      <a:pt x="3" y="32"/>
                      <a:pt x="3" y="31"/>
                      <a:pt x="3" y="30"/>
                    </a:cubicBezTo>
                    <a:cubicBezTo>
                      <a:pt x="3" y="10"/>
                      <a:pt x="3" y="10"/>
                      <a:pt x="3" y="10"/>
                    </a:cubicBezTo>
                    <a:cubicBezTo>
                      <a:pt x="3" y="7"/>
                      <a:pt x="4" y="4"/>
                      <a:pt x="7" y="3"/>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4" name="Google Shape;2634;g17ab430885e_1_275"/>
              <p:cNvSpPr/>
              <p:nvPr/>
            </p:nvSpPr>
            <p:spPr>
              <a:xfrm>
                <a:off x="8552" y="3175"/>
                <a:ext cx="25" cy="156"/>
              </a:xfrm>
              <a:custGeom>
                <a:avLst/>
                <a:gdLst/>
                <a:ahLst/>
                <a:cxnLst/>
                <a:rect l="l" t="t" r="r" b="b"/>
                <a:pathLst>
                  <a:path w="5" h="31" extrusionOk="0">
                    <a:moveTo>
                      <a:pt x="5" y="0"/>
                    </a:moveTo>
                    <a:cubicBezTo>
                      <a:pt x="5" y="2"/>
                      <a:pt x="5" y="2"/>
                      <a:pt x="5" y="2"/>
                    </a:cubicBezTo>
                    <a:cubicBezTo>
                      <a:pt x="4" y="3"/>
                      <a:pt x="4" y="3"/>
                      <a:pt x="4" y="3"/>
                    </a:cubicBezTo>
                    <a:cubicBezTo>
                      <a:pt x="2" y="4"/>
                      <a:pt x="1" y="5"/>
                      <a:pt x="1" y="7"/>
                    </a:cubicBezTo>
                    <a:cubicBezTo>
                      <a:pt x="1" y="27"/>
                      <a:pt x="1" y="27"/>
                      <a:pt x="1" y="27"/>
                    </a:cubicBezTo>
                    <a:cubicBezTo>
                      <a:pt x="1" y="28"/>
                      <a:pt x="2" y="29"/>
                      <a:pt x="4" y="28"/>
                    </a:cubicBezTo>
                    <a:cubicBezTo>
                      <a:pt x="5" y="27"/>
                      <a:pt x="5" y="27"/>
                      <a:pt x="5" y="27"/>
                    </a:cubicBezTo>
                    <a:cubicBezTo>
                      <a:pt x="5" y="29"/>
                      <a:pt x="5" y="29"/>
                      <a:pt x="5" y="29"/>
                    </a:cubicBezTo>
                    <a:cubicBezTo>
                      <a:pt x="4" y="30"/>
                      <a:pt x="4" y="30"/>
                      <a:pt x="4" y="30"/>
                    </a:cubicBezTo>
                    <a:cubicBezTo>
                      <a:pt x="2" y="31"/>
                      <a:pt x="0" y="30"/>
                      <a:pt x="0" y="28"/>
                    </a:cubicBezTo>
                    <a:cubicBezTo>
                      <a:pt x="0" y="8"/>
                      <a:pt x="0" y="8"/>
                      <a:pt x="0" y="8"/>
                    </a:cubicBezTo>
                    <a:cubicBezTo>
                      <a:pt x="0" y="5"/>
                      <a:pt x="1"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5" name="Google Shape;2635;g17ab430885e_1_275"/>
              <p:cNvSpPr/>
              <p:nvPr/>
            </p:nvSpPr>
            <p:spPr>
              <a:xfrm>
                <a:off x="8099" y="3039"/>
                <a:ext cx="25" cy="15"/>
              </a:xfrm>
              <a:custGeom>
                <a:avLst/>
                <a:gdLst/>
                <a:ahLst/>
                <a:cxnLst/>
                <a:rect l="l" t="t" r="r" b="b"/>
                <a:pathLst>
                  <a:path w="5" h="3" extrusionOk="0">
                    <a:moveTo>
                      <a:pt x="2" y="0"/>
                    </a:moveTo>
                    <a:cubicBezTo>
                      <a:pt x="1" y="1"/>
                      <a:pt x="1" y="1"/>
                      <a:pt x="1" y="1"/>
                    </a:cubicBezTo>
                    <a:cubicBezTo>
                      <a:pt x="1" y="1"/>
                      <a:pt x="0" y="1"/>
                      <a:pt x="0" y="1"/>
                    </a:cubicBezTo>
                    <a:cubicBezTo>
                      <a:pt x="2" y="3"/>
                      <a:pt x="2" y="3"/>
                      <a:pt x="2" y="3"/>
                    </a:cubicBezTo>
                    <a:cubicBezTo>
                      <a:pt x="3" y="3"/>
                      <a:pt x="3" y="3"/>
                      <a:pt x="4" y="3"/>
                    </a:cubicBezTo>
                    <a:cubicBezTo>
                      <a:pt x="5" y="2"/>
                      <a:pt x="5" y="2"/>
                      <a:pt x="5" y="2"/>
                    </a:cubicBezTo>
                    <a:lnTo>
                      <a:pt x="2"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6" name="Google Shape;2636;g17ab430885e_1_275"/>
              <p:cNvSpPr/>
              <p:nvPr/>
            </p:nvSpPr>
            <p:spPr>
              <a:xfrm>
                <a:off x="8084" y="2904"/>
                <a:ext cx="40" cy="160"/>
              </a:xfrm>
              <a:custGeom>
                <a:avLst/>
                <a:gdLst/>
                <a:ahLst/>
                <a:cxnLst/>
                <a:rect l="l" t="t" r="r" b="b"/>
                <a:pathLst>
                  <a:path w="8" h="32" extrusionOk="0">
                    <a:moveTo>
                      <a:pt x="5" y="0"/>
                    </a:moveTo>
                    <a:cubicBezTo>
                      <a:pt x="4" y="1"/>
                      <a:pt x="4" y="1"/>
                      <a:pt x="4" y="1"/>
                    </a:cubicBezTo>
                    <a:cubicBezTo>
                      <a:pt x="2" y="2"/>
                      <a:pt x="0" y="5"/>
                      <a:pt x="0" y="8"/>
                    </a:cubicBezTo>
                    <a:cubicBezTo>
                      <a:pt x="0" y="28"/>
                      <a:pt x="0" y="28"/>
                      <a:pt x="0" y="28"/>
                    </a:cubicBezTo>
                    <a:cubicBezTo>
                      <a:pt x="0" y="29"/>
                      <a:pt x="1" y="30"/>
                      <a:pt x="1" y="30"/>
                    </a:cubicBezTo>
                    <a:cubicBezTo>
                      <a:pt x="4" y="32"/>
                      <a:pt x="4" y="32"/>
                      <a:pt x="4" y="32"/>
                    </a:cubicBezTo>
                    <a:cubicBezTo>
                      <a:pt x="4" y="32"/>
                      <a:pt x="3" y="31"/>
                      <a:pt x="3" y="29"/>
                    </a:cubicBezTo>
                    <a:cubicBezTo>
                      <a:pt x="3" y="9"/>
                      <a:pt x="3" y="9"/>
                      <a:pt x="3" y="9"/>
                    </a:cubicBezTo>
                    <a:cubicBezTo>
                      <a:pt x="3" y="7"/>
                      <a:pt x="5" y="4"/>
                      <a:pt x="7" y="2"/>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7" name="Google Shape;2637;g17ab430885e_1_275"/>
              <p:cNvSpPr/>
              <p:nvPr/>
            </p:nvSpPr>
            <p:spPr>
              <a:xfrm>
                <a:off x="8099" y="2914"/>
                <a:ext cx="25" cy="155"/>
              </a:xfrm>
              <a:custGeom>
                <a:avLst/>
                <a:gdLst/>
                <a:ahLst/>
                <a:cxnLst/>
                <a:rect l="l" t="t" r="r" b="b"/>
                <a:pathLst>
                  <a:path w="5" h="31" extrusionOk="0">
                    <a:moveTo>
                      <a:pt x="5" y="0"/>
                    </a:moveTo>
                    <a:cubicBezTo>
                      <a:pt x="5" y="2"/>
                      <a:pt x="5" y="2"/>
                      <a:pt x="5" y="2"/>
                    </a:cubicBezTo>
                    <a:cubicBezTo>
                      <a:pt x="4" y="2"/>
                      <a:pt x="4" y="2"/>
                      <a:pt x="4" y="2"/>
                    </a:cubicBezTo>
                    <a:cubicBezTo>
                      <a:pt x="3" y="3"/>
                      <a:pt x="2" y="5"/>
                      <a:pt x="2" y="6"/>
                    </a:cubicBezTo>
                    <a:cubicBezTo>
                      <a:pt x="2" y="26"/>
                      <a:pt x="2" y="26"/>
                      <a:pt x="2" y="26"/>
                    </a:cubicBezTo>
                    <a:cubicBezTo>
                      <a:pt x="2" y="28"/>
                      <a:pt x="3" y="28"/>
                      <a:pt x="4" y="28"/>
                    </a:cubicBezTo>
                    <a:cubicBezTo>
                      <a:pt x="5" y="27"/>
                      <a:pt x="5" y="27"/>
                      <a:pt x="5" y="27"/>
                    </a:cubicBezTo>
                    <a:cubicBezTo>
                      <a:pt x="5" y="29"/>
                      <a:pt x="5" y="29"/>
                      <a:pt x="5" y="29"/>
                    </a:cubicBezTo>
                    <a:cubicBezTo>
                      <a:pt x="4" y="30"/>
                      <a:pt x="4" y="30"/>
                      <a:pt x="4" y="30"/>
                    </a:cubicBezTo>
                    <a:cubicBezTo>
                      <a:pt x="2" y="31"/>
                      <a:pt x="0" y="30"/>
                      <a:pt x="0" y="27"/>
                    </a:cubicBezTo>
                    <a:cubicBezTo>
                      <a:pt x="0" y="7"/>
                      <a:pt x="0" y="7"/>
                      <a:pt x="0" y="7"/>
                    </a:cubicBezTo>
                    <a:cubicBezTo>
                      <a:pt x="0" y="5"/>
                      <a:pt x="2" y="2"/>
                      <a:pt x="4" y="0"/>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8" name="Google Shape;2638;g17ab430885e_1_275"/>
              <p:cNvSpPr/>
              <p:nvPr/>
            </p:nvSpPr>
            <p:spPr>
              <a:xfrm>
                <a:off x="7892" y="2592"/>
                <a:ext cx="882" cy="508"/>
              </a:xfrm>
              <a:custGeom>
                <a:avLst/>
                <a:gdLst/>
                <a:ahLst/>
                <a:cxnLst/>
                <a:rect l="l" t="t" r="r" b="b"/>
                <a:pathLst>
                  <a:path w="882" h="508" extrusionOk="0">
                    <a:moveTo>
                      <a:pt x="388" y="0"/>
                    </a:moveTo>
                    <a:lnTo>
                      <a:pt x="882" y="281"/>
                    </a:lnTo>
                    <a:lnTo>
                      <a:pt x="494" y="508"/>
                    </a:lnTo>
                    <a:lnTo>
                      <a:pt x="0" y="221"/>
                    </a:lnTo>
                    <a:lnTo>
                      <a:pt x="388"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39" name="Google Shape;2639;g17ab430885e_1_275"/>
              <p:cNvSpPr/>
              <p:nvPr/>
            </p:nvSpPr>
            <p:spPr>
              <a:xfrm>
                <a:off x="7892" y="2592"/>
                <a:ext cx="882" cy="508"/>
              </a:xfrm>
              <a:custGeom>
                <a:avLst/>
                <a:gdLst/>
                <a:ahLst/>
                <a:cxnLst/>
                <a:rect l="l" t="t" r="r" b="b"/>
                <a:pathLst>
                  <a:path w="882" h="508" extrusionOk="0">
                    <a:moveTo>
                      <a:pt x="388" y="0"/>
                    </a:moveTo>
                    <a:lnTo>
                      <a:pt x="882" y="281"/>
                    </a:lnTo>
                    <a:lnTo>
                      <a:pt x="494" y="508"/>
                    </a:lnTo>
                    <a:lnTo>
                      <a:pt x="0" y="221"/>
                    </a:lnTo>
                    <a:lnTo>
                      <a:pt x="388"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0" name="Google Shape;2640;g17ab430885e_1_275"/>
              <p:cNvSpPr/>
              <p:nvPr/>
            </p:nvSpPr>
            <p:spPr>
              <a:xfrm>
                <a:off x="8386" y="2873"/>
                <a:ext cx="388" cy="403"/>
              </a:xfrm>
              <a:custGeom>
                <a:avLst/>
                <a:gdLst/>
                <a:ahLst/>
                <a:cxnLst/>
                <a:rect l="l" t="t" r="r" b="b"/>
                <a:pathLst>
                  <a:path w="388" h="403" extrusionOk="0">
                    <a:moveTo>
                      <a:pt x="372" y="121"/>
                    </a:moveTo>
                    <a:lnTo>
                      <a:pt x="372" y="96"/>
                    </a:lnTo>
                    <a:lnTo>
                      <a:pt x="388" y="96"/>
                    </a:lnTo>
                    <a:lnTo>
                      <a:pt x="388" y="0"/>
                    </a:lnTo>
                    <a:lnTo>
                      <a:pt x="0" y="227"/>
                    </a:lnTo>
                    <a:lnTo>
                      <a:pt x="0" y="403"/>
                    </a:lnTo>
                    <a:lnTo>
                      <a:pt x="388" y="176"/>
                    </a:lnTo>
                    <a:lnTo>
                      <a:pt x="388" y="136"/>
                    </a:lnTo>
                    <a:lnTo>
                      <a:pt x="372"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1" name="Google Shape;2641;g17ab430885e_1_275"/>
              <p:cNvSpPr/>
              <p:nvPr/>
            </p:nvSpPr>
            <p:spPr>
              <a:xfrm>
                <a:off x="8386" y="2873"/>
                <a:ext cx="388" cy="403"/>
              </a:xfrm>
              <a:custGeom>
                <a:avLst/>
                <a:gdLst/>
                <a:ahLst/>
                <a:cxnLst/>
                <a:rect l="l" t="t" r="r" b="b"/>
                <a:pathLst>
                  <a:path w="388" h="403" extrusionOk="0">
                    <a:moveTo>
                      <a:pt x="372" y="121"/>
                    </a:moveTo>
                    <a:lnTo>
                      <a:pt x="372" y="96"/>
                    </a:lnTo>
                    <a:lnTo>
                      <a:pt x="388" y="96"/>
                    </a:lnTo>
                    <a:lnTo>
                      <a:pt x="388" y="0"/>
                    </a:lnTo>
                    <a:lnTo>
                      <a:pt x="0" y="227"/>
                    </a:lnTo>
                    <a:lnTo>
                      <a:pt x="0" y="403"/>
                    </a:lnTo>
                    <a:lnTo>
                      <a:pt x="388" y="176"/>
                    </a:lnTo>
                    <a:lnTo>
                      <a:pt x="388" y="136"/>
                    </a:lnTo>
                    <a:lnTo>
                      <a:pt x="372" y="12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2" name="Google Shape;2642;g17ab430885e_1_275"/>
              <p:cNvSpPr/>
              <p:nvPr/>
            </p:nvSpPr>
            <p:spPr>
              <a:xfrm>
                <a:off x="8371" y="2994"/>
                <a:ext cx="403" cy="236"/>
              </a:xfrm>
              <a:custGeom>
                <a:avLst/>
                <a:gdLst/>
                <a:ahLst/>
                <a:cxnLst/>
                <a:rect l="l" t="t" r="r" b="b"/>
                <a:pathLst>
                  <a:path w="403" h="236" extrusionOk="0">
                    <a:moveTo>
                      <a:pt x="0" y="221"/>
                    </a:moveTo>
                    <a:lnTo>
                      <a:pt x="15" y="236"/>
                    </a:lnTo>
                    <a:lnTo>
                      <a:pt x="403" y="15"/>
                    </a:lnTo>
                    <a:lnTo>
                      <a:pt x="387" y="0"/>
                    </a:lnTo>
                    <a:lnTo>
                      <a:pt x="0" y="22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3" name="Google Shape;2643;g17ab430885e_1_275"/>
              <p:cNvSpPr/>
              <p:nvPr/>
            </p:nvSpPr>
            <p:spPr>
              <a:xfrm>
                <a:off x="8371" y="2994"/>
                <a:ext cx="403" cy="236"/>
              </a:xfrm>
              <a:custGeom>
                <a:avLst/>
                <a:gdLst/>
                <a:ahLst/>
                <a:cxnLst/>
                <a:rect l="l" t="t" r="r" b="b"/>
                <a:pathLst>
                  <a:path w="403" h="236" extrusionOk="0">
                    <a:moveTo>
                      <a:pt x="0" y="221"/>
                    </a:moveTo>
                    <a:lnTo>
                      <a:pt x="15" y="236"/>
                    </a:lnTo>
                    <a:lnTo>
                      <a:pt x="403" y="15"/>
                    </a:lnTo>
                    <a:lnTo>
                      <a:pt x="387" y="0"/>
                    </a:lnTo>
                    <a:lnTo>
                      <a:pt x="0" y="22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4" name="Google Shape;2644;g17ab430885e_1_275"/>
              <p:cNvSpPr/>
              <p:nvPr/>
            </p:nvSpPr>
            <p:spPr>
              <a:xfrm>
                <a:off x="8371" y="2969"/>
                <a:ext cx="387" cy="246"/>
              </a:xfrm>
              <a:custGeom>
                <a:avLst/>
                <a:gdLst/>
                <a:ahLst/>
                <a:cxnLst/>
                <a:rect l="l" t="t" r="r" b="b"/>
                <a:pathLst>
                  <a:path w="387" h="246" extrusionOk="0">
                    <a:moveTo>
                      <a:pt x="387" y="0"/>
                    </a:moveTo>
                    <a:lnTo>
                      <a:pt x="0" y="221"/>
                    </a:lnTo>
                    <a:lnTo>
                      <a:pt x="0" y="246"/>
                    </a:lnTo>
                    <a:lnTo>
                      <a:pt x="387" y="25"/>
                    </a:lnTo>
                    <a:lnTo>
                      <a:pt x="387"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5" name="Google Shape;2645;g17ab430885e_1_275"/>
              <p:cNvSpPr/>
              <p:nvPr/>
            </p:nvSpPr>
            <p:spPr>
              <a:xfrm>
                <a:off x="8371" y="2969"/>
                <a:ext cx="387" cy="246"/>
              </a:xfrm>
              <a:custGeom>
                <a:avLst/>
                <a:gdLst/>
                <a:ahLst/>
                <a:cxnLst/>
                <a:rect l="l" t="t" r="r" b="b"/>
                <a:pathLst>
                  <a:path w="387" h="246" extrusionOk="0">
                    <a:moveTo>
                      <a:pt x="387" y="0"/>
                    </a:moveTo>
                    <a:lnTo>
                      <a:pt x="0" y="221"/>
                    </a:lnTo>
                    <a:lnTo>
                      <a:pt x="0" y="246"/>
                    </a:lnTo>
                    <a:lnTo>
                      <a:pt x="387" y="25"/>
                    </a:lnTo>
                    <a:lnTo>
                      <a:pt x="387"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6" name="Google Shape;2646;g17ab430885e_1_275"/>
              <p:cNvSpPr/>
              <p:nvPr/>
            </p:nvSpPr>
            <p:spPr>
              <a:xfrm>
                <a:off x="8386" y="2873"/>
                <a:ext cx="388" cy="322"/>
              </a:xfrm>
              <a:custGeom>
                <a:avLst/>
                <a:gdLst/>
                <a:ahLst/>
                <a:cxnLst/>
                <a:rect l="l" t="t" r="r" b="b"/>
                <a:pathLst>
                  <a:path w="388" h="322" extrusionOk="0">
                    <a:moveTo>
                      <a:pt x="388" y="0"/>
                    </a:moveTo>
                    <a:lnTo>
                      <a:pt x="0" y="227"/>
                    </a:lnTo>
                    <a:lnTo>
                      <a:pt x="0" y="322"/>
                    </a:lnTo>
                    <a:lnTo>
                      <a:pt x="388" y="96"/>
                    </a:lnTo>
                    <a:lnTo>
                      <a:pt x="388"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7" name="Google Shape;2647;g17ab430885e_1_275"/>
              <p:cNvSpPr/>
              <p:nvPr/>
            </p:nvSpPr>
            <p:spPr>
              <a:xfrm>
                <a:off x="8386" y="2873"/>
                <a:ext cx="388" cy="322"/>
              </a:xfrm>
              <a:custGeom>
                <a:avLst/>
                <a:gdLst/>
                <a:ahLst/>
                <a:cxnLst/>
                <a:rect l="l" t="t" r="r" b="b"/>
                <a:pathLst>
                  <a:path w="388" h="322" extrusionOk="0">
                    <a:moveTo>
                      <a:pt x="388" y="0"/>
                    </a:moveTo>
                    <a:lnTo>
                      <a:pt x="0" y="227"/>
                    </a:lnTo>
                    <a:lnTo>
                      <a:pt x="0" y="322"/>
                    </a:lnTo>
                    <a:lnTo>
                      <a:pt x="388" y="96"/>
                    </a:lnTo>
                    <a:lnTo>
                      <a:pt x="388"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8" name="Google Shape;2648;g17ab430885e_1_275"/>
              <p:cNvSpPr/>
              <p:nvPr/>
            </p:nvSpPr>
            <p:spPr>
              <a:xfrm>
                <a:off x="7872" y="2808"/>
                <a:ext cx="494" cy="478"/>
              </a:xfrm>
              <a:custGeom>
                <a:avLst/>
                <a:gdLst/>
                <a:ahLst/>
                <a:cxnLst/>
                <a:rect l="l" t="t" r="r" b="b"/>
                <a:pathLst>
                  <a:path w="494" h="478" extrusionOk="0">
                    <a:moveTo>
                      <a:pt x="0" y="196"/>
                    </a:moveTo>
                    <a:lnTo>
                      <a:pt x="0" y="0"/>
                    </a:lnTo>
                    <a:lnTo>
                      <a:pt x="494" y="282"/>
                    </a:lnTo>
                    <a:lnTo>
                      <a:pt x="494" y="478"/>
                    </a:lnTo>
                    <a:lnTo>
                      <a:pt x="0" y="19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49" name="Google Shape;2649;g17ab430885e_1_275"/>
              <p:cNvSpPr/>
              <p:nvPr/>
            </p:nvSpPr>
            <p:spPr>
              <a:xfrm>
                <a:off x="7872" y="2808"/>
                <a:ext cx="494" cy="478"/>
              </a:xfrm>
              <a:custGeom>
                <a:avLst/>
                <a:gdLst/>
                <a:ahLst/>
                <a:cxnLst/>
                <a:rect l="l" t="t" r="r" b="b"/>
                <a:pathLst>
                  <a:path w="494" h="478" extrusionOk="0">
                    <a:moveTo>
                      <a:pt x="0" y="196"/>
                    </a:moveTo>
                    <a:lnTo>
                      <a:pt x="0" y="0"/>
                    </a:lnTo>
                    <a:lnTo>
                      <a:pt x="494" y="282"/>
                    </a:lnTo>
                    <a:lnTo>
                      <a:pt x="494" y="478"/>
                    </a:lnTo>
                    <a:lnTo>
                      <a:pt x="0" y="19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0" name="Google Shape;2650;g17ab430885e_1_275"/>
              <p:cNvSpPr/>
              <p:nvPr/>
            </p:nvSpPr>
            <p:spPr>
              <a:xfrm>
                <a:off x="7882" y="2818"/>
                <a:ext cx="479" cy="458"/>
              </a:xfrm>
              <a:custGeom>
                <a:avLst/>
                <a:gdLst/>
                <a:ahLst/>
                <a:cxnLst/>
                <a:rect l="l" t="t" r="r" b="b"/>
                <a:pathLst>
                  <a:path w="479" h="458" extrusionOk="0">
                    <a:moveTo>
                      <a:pt x="479" y="458"/>
                    </a:moveTo>
                    <a:lnTo>
                      <a:pt x="0" y="181"/>
                    </a:lnTo>
                    <a:lnTo>
                      <a:pt x="0" y="0"/>
                    </a:lnTo>
                    <a:lnTo>
                      <a:pt x="479" y="277"/>
                    </a:lnTo>
                    <a:lnTo>
                      <a:pt x="479" y="45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1" name="Google Shape;2651;g17ab430885e_1_275"/>
              <p:cNvSpPr/>
              <p:nvPr/>
            </p:nvSpPr>
            <p:spPr>
              <a:xfrm>
                <a:off x="7882" y="2818"/>
                <a:ext cx="479" cy="458"/>
              </a:xfrm>
              <a:custGeom>
                <a:avLst/>
                <a:gdLst/>
                <a:ahLst/>
                <a:cxnLst/>
                <a:rect l="l" t="t" r="r" b="b"/>
                <a:pathLst>
                  <a:path w="479" h="458" extrusionOk="0">
                    <a:moveTo>
                      <a:pt x="479" y="458"/>
                    </a:moveTo>
                    <a:lnTo>
                      <a:pt x="0" y="181"/>
                    </a:lnTo>
                    <a:lnTo>
                      <a:pt x="0" y="0"/>
                    </a:lnTo>
                    <a:lnTo>
                      <a:pt x="479" y="277"/>
                    </a:lnTo>
                    <a:lnTo>
                      <a:pt x="479" y="45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2" name="Google Shape;2652;g17ab430885e_1_275"/>
              <p:cNvSpPr/>
              <p:nvPr/>
            </p:nvSpPr>
            <p:spPr>
              <a:xfrm>
                <a:off x="8119" y="2974"/>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3" name="Google Shape;2653;g17ab430885e_1_275"/>
              <p:cNvSpPr/>
              <p:nvPr/>
            </p:nvSpPr>
            <p:spPr>
              <a:xfrm>
                <a:off x="8139" y="2984"/>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4" name="Google Shape;2654;g17ab430885e_1_275"/>
              <p:cNvSpPr/>
              <p:nvPr/>
            </p:nvSpPr>
            <p:spPr>
              <a:xfrm>
                <a:off x="8154" y="2994"/>
                <a:ext cx="15" cy="20"/>
              </a:xfrm>
              <a:custGeom>
                <a:avLst/>
                <a:gdLst/>
                <a:ahLst/>
                <a:cxnLst/>
                <a:rect l="l" t="t" r="r" b="b"/>
                <a:pathLst>
                  <a:path w="3" h="4" extrusionOk="0">
                    <a:moveTo>
                      <a:pt x="3" y="3"/>
                    </a:moveTo>
                    <a:cubicBezTo>
                      <a:pt x="3" y="3"/>
                      <a:pt x="2" y="4"/>
                      <a:pt x="1" y="3"/>
                    </a:cubicBezTo>
                    <a:cubicBezTo>
                      <a:pt x="1" y="3"/>
                      <a:pt x="0" y="2"/>
                      <a:pt x="0" y="1"/>
                    </a:cubicBezTo>
                    <a:cubicBezTo>
                      <a:pt x="0" y="1"/>
                      <a:pt x="1" y="0"/>
                      <a:pt x="1"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5" name="Google Shape;2655;g17ab430885e_1_275"/>
              <p:cNvSpPr/>
              <p:nvPr/>
            </p:nvSpPr>
            <p:spPr>
              <a:xfrm>
                <a:off x="8174" y="3004"/>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6" name="Google Shape;2656;g17ab430885e_1_275"/>
              <p:cNvSpPr/>
              <p:nvPr/>
            </p:nvSpPr>
            <p:spPr>
              <a:xfrm>
                <a:off x="8119" y="2994"/>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7" name="Google Shape;2657;g17ab430885e_1_275"/>
              <p:cNvSpPr/>
              <p:nvPr/>
            </p:nvSpPr>
            <p:spPr>
              <a:xfrm>
                <a:off x="8139" y="3004"/>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8" name="Google Shape;2658;g17ab430885e_1_275"/>
              <p:cNvSpPr/>
              <p:nvPr/>
            </p:nvSpPr>
            <p:spPr>
              <a:xfrm>
                <a:off x="8154" y="3014"/>
                <a:ext cx="15" cy="15"/>
              </a:xfrm>
              <a:custGeom>
                <a:avLst/>
                <a:gdLst/>
                <a:ahLst/>
                <a:cxnLst/>
                <a:rect l="l" t="t" r="r" b="b"/>
                <a:pathLst>
                  <a:path w="3" h="3" extrusionOk="0">
                    <a:moveTo>
                      <a:pt x="3" y="2"/>
                    </a:moveTo>
                    <a:cubicBezTo>
                      <a:pt x="3" y="3"/>
                      <a:pt x="2" y="3"/>
                      <a:pt x="1" y="3"/>
                    </a:cubicBezTo>
                    <a:cubicBezTo>
                      <a:pt x="1" y="3"/>
                      <a:pt x="0" y="2"/>
                      <a:pt x="0" y="1"/>
                    </a:cubicBezTo>
                    <a:cubicBezTo>
                      <a:pt x="0" y="0"/>
                      <a:pt x="1" y="0"/>
                      <a:pt x="1"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59" name="Google Shape;2659;g17ab430885e_1_275"/>
              <p:cNvSpPr/>
              <p:nvPr/>
            </p:nvSpPr>
            <p:spPr>
              <a:xfrm>
                <a:off x="8174" y="3024"/>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0" name="Google Shape;2660;g17ab430885e_1_275"/>
              <p:cNvSpPr/>
              <p:nvPr/>
            </p:nvSpPr>
            <p:spPr>
              <a:xfrm>
                <a:off x="8119" y="3014"/>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1" name="Google Shape;2661;g17ab430885e_1_275"/>
              <p:cNvSpPr/>
              <p:nvPr/>
            </p:nvSpPr>
            <p:spPr>
              <a:xfrm>
                <a:off x="8139" y="3024"/>
                <a:ext cx="10" cy="15"/>
              </a:xfrm>
              <a:custGeom>
                <a:avLst/>
                <a:gdLst/>
                <a:ahLst/>
                <a:cxnLst/>
                <a:rect l="l" t="t" r="r" b="b"/>
                <a:pathLst>
                  <a:path w="2" h="3" extrusionOk="0">
                    <a:moveTo>
                      <a:pt x="2" y="2"/>
                    </a:moveTo>
                    <a:cubicBezTo>
                      <a:pt x="2" y="3"/>
                      <a:pt x="2" y="3"/>
                      <a:pt x="1" y="3"/>
                    </a:cubicBezTo>
                    <a:cubicBezTo>
                      <a:pt x="0" y="2"/>
                      <a:pt x="0" y="2"/>
                      <a:pt x="0" y="1"/>
                    </a:cubicBezTo>
                    <a:cubicBezTo>
                      <a:pt x="0" y="0"/>
                      <a:pt x="0"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2" name="Google Shape;2662;g17ab430885e_1_275"/>
              <p:cNvSpPr/>
              <p:nvPr/>
            </p:nvSpPr>
            <p:spPr>
              <a:xfrm>
                <a:off x="8154" y="3034"/>
                <a:ext cx="15" cy="15"/>
              </a:xfrm>
              <a:custGeom>
                <a:avLst/>
                <a:gdLst/>
                <a:ahLst/>
                <a:cxnLst/>
                <a:rect l="l" t="t" r="r" b="b"/>
                <a:pathLst>
                  <a:path w="3" h="3" extrusionOk="0">
                    <a:moveTo>
                      <a:pt x="3" y="2"/>
                    </a:moveTo>
                    <a:cubicBezTo>
                      <a:pt x="3" y="3"/>
                      <a:pt x="2" y="3"/>
                      <a:pt x="1" y="3"/>
                    </a:cubicBezTo>
                    <a:cubicBezTo>
                      <a:pt x="1" y="3"/>
                      <a:pt x="0" y="2"/>
                      <a:pt x="0" y="1"/>
                    </a:cubicBezTo>
                    <a:cubicBezTo>
                      <a:pt x="0" y="0"/>
                      <a:pt x="1" y="0"/>
                      <a:pt x="1" y="0"/>
                    </a:cubicBezTo>
                    <a:cubicBezTo>
                      <a:pt x="2" y="1"/>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3" name="Google Shape;2663;g17ab430885e_1_275"/>
              <p:cNvSpPr/>
              <p:nvPr/>
            </p:nvSpPr>
            <p:spPr>
              <a:xfrm>
                <a:off x="8174" y="3044"/>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4" name="Google Shape;2664;g17ab430885e_1_275"/>
              <p:cNvSpPr/>
              <p:nvPr/>
            </p:nvSpPr>
            <p:spPr>
              <a:xfrm>
                <a:off x="8119" y="3034"/>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5" name="Google Shape;2665;g17ab430885e_1_275"/>
              <p:cNvSpPr/>
              <p:nvPr/>
            </p:nvSpPr>
            <p:spPr>
              <a:xfrm>
                <a:off x="8139" y="3044"/>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6" name="Google Shape;2666;g17ab430885e_1_275"/>
              <p:cNvSpPr/>
              <p:nvPr/>
            </p:nvSpPr>
            <p:spPr>
              <a:xfrm>
                <a:off x="8154" y="3054"/>
                <a:ext cx="15" cy="15"/>
              </a:xfrm>
              <a:custGeom>
                <a:avLst/>
                <a:gdLst/>
                <a:ahLst/>
                <a:cxnLst/>
                <a:rect l="l" t="t" r="r" b="b"/>
                <a:pathLst>
                  <a:path w="3" h="3" extrusionOk="0">
                    <a:moveTo>
                      <a:pt x="3" y="2"/>
                    </a:moveTo>
                    <a:cubicBezTo>
                      <a:pt x="3" y="3"/>
                      <a:pt x="2" y="3"/>
                      <a:pt x="1" y="3"/>
                    </a:cubicBezTo>
                    <a:cubicBezTo>
                      <a:pt x="1" y="2"/>
                      <a:pt x="0" y="1"/>
                      <a:pt x="0" y="1"/>
                    </a:cubicBezTo>
                    <a:cubicBezTo>
                      <a:pt x="0" y="0"/>
                      <a:pt x="1" y="0"/>
                      <a:pt x="1"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7" name="Google Shape;2667;g17ab430885e_1_275"/>
              <p:cNvSpPr/>
              <p:nvPr/>
            </p:nvSpPr>
            <p:spPr>
              <a:xfrm>
                <a:off x="8174" y="3064"/>
                <a:ext cx="10" cy="16"/>
              </a:xfrm>
              <a:custGeom>
                <a:avLst/>
                <a:gdLst/>
                <a:ahLst/>
                <a:cxnLst/>
                <a:rect l="l" t="t" r="r" b="b"/>
                <a:pathLst>
                  <a:path w="2" h="3" extrusionOk="0">
                    <a:moveTo>
                      <a:pt x="2" y="2"/>
                    </a:moveTo>
                    <a:cubicBezTo>
                      <a:pt x="2" y="3"/>
                      <a:pt x="2" y="3"/>
                      <a:pt x="1" y="3"/>
                    </a:cubicBezTo>
                    <a:cubicBezTo>
                      <a:pt x="0" y="2"/>
                      <a:pt x="0" y="2"/>
                      <a:pt x="0" y="1"/>
                    </a:cubicBezTo>
                    <a:cubicBezTo>
                      <a:pt x="0" y="0"/>
                      <a:pt x="0"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8" name="Google Shape;2668;g17ab430885e_1_275"/>
              <p:cNvSpPr/>
              <p:nvPr/>
            </p:nvSpPr>
            <p:spPr>
              <a:xfrm>
                <a:off x="8119" y="3049"/>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69" name="Google Shape;2669;g17ab430885e_1_275"/>
              <p:cNvSpPr/>
              <p:nvPr/>
            </p:nvSpPr>
            <p:spPr>
              <a:xfrm>
                <a:off x="8139" y="3059"/>
                <a:ext cx="10" cy="21"/>
              </a:xfrm>
              <a:custGeom>
                <a:avLst/>
                <a:gdLst/>
                <a:ahLst/>
                <a:cxnLst/>
                <a:rect l="l" t="t" r="r" b="b"/>
                <a:pathLst>
                  <a:path w="2" h="4" extrusionOk="0">
                    <a:moveTo>
                      <a:pt x="2" y="3"/>
                    </a:moveTo>
                    <a:cubicBezTo>
                      <a:pt x="2" y="4"/>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0" name="Google Shape;2670;g17ab430885e_1_275"/>
              <p:cNvSpPr/>
              <p:nvPr/>
            </p:nvSpPr>
            <p:spPr>
              <a:xfrm>
                <a:off x="8154" y="3075"/>
                <a:ext cx="15" cy="15"/>
              </a:xfrm>
              <a:custGeom>
                <a:avLst/>
                <a:gdLst/>
                <a:ahLst/>
                <a:cxnLst/>
                <a:rect l="l" t="t" r="r" b="b"/>
                <a:pathLst>
                  <a:path w="3" h="3" extrusionOk="0">
                    <a:moveTo>
                      <a:pt x="3" y="2"/>
                    </a:moveTo>
                    <a:cubicBezTo>
                      <a:pt x="3" y="3"/>
                      <a:pt x="2" y="3"/>
                      <a:pt x="1" y="3"/>
                    </a:cubicBezTo>
                    <a:cubicBezTo>
                      <a:pt x="1" y="2"/>
                      <a:pt x="0" y="1"/>
                      <a:pt x="0" y="1"/>
                    </a:cubicBezTo>
                    <a:cubicBezTo>
                      <a:pt x="0" y="0"/>
                      <a:pt x="1" y="0"/>
                      <a:pt x="1"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1" name="Google Shape;2671;g17ab430885e_1_275"/>
              <p:cNvSpPr/>
              <p:nvPr/>
            </p:nvSpPr>
            <p:spPr>
              <a:xfrm>
                <a:off x="8174" y="3085"/>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2" name="Google Shape;2672;g17ab430885e_1_275"/>
              <p:cNvSpPr/>
              <p:nvPr/>
            </p:nvSpPr>
            <p:spPr>
              <a:xfrm>
                <a:off x="8119" y="3069"/>
                <a:ext cx="10" cy="21"/>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3" name="Google Shape;2673;g17ab430885e_1_275"/>
              <p:cNvSpPr/>
              <p:nvPr/>
            </p:nvSpPr>
            <p:spPr>
              <a:xfrm>
                <a:off x="8139" y="3080"/>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4" name="Google Shape;2674;g17ab430885e_1_275"/>
              <p:cNvSpPr/>
              <p:nvPr/>
            </p:nvSpPr>
            <p:spPr>
              <a:xfrm>
                <a:off x="8154" y="3090"/>
                <a:ext cx="15" cy="20"/>
              </a:xfrm>
              <a:custGeom>
                <a:avLst/>
                <a:gdLst/>
                <a:ahLst/>
                <a:cxnLst/>
                <a:rect l="l" t="t" r="r" b="b"/>
                <a:pathLst>
                  <a:path w="3" h="4" extrusionOk="0">
                    <a:moveTo>
                      <a:pt x="3" y="3"/>
                    </a:moveTo>
                    <a:cubicBezTo>
                      <a:pt x="3" y="3"/>
                      <a:pt x="2" y="4"/>
                      <a:pt x="1" y="3"/>
                    </a:cubicBezTo>
                    <a:cubicBezTo>
                      <a:pt x="1" y="3"/>
                      <a:pt x="0" y="2"/>
                      <a:pt x="0" y="1"/>
                    </a:cubicBezTo>
                    <a:cubicBezTo>
                      <a:pt x="0" y="1"/>
                      <a:pt x="1" y="0"/>
                      <a:pt x="1"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5" name="Google Shape;2675;g17ab430885e_1_275"/>
              <p:cNvSpPr/>
              <p:nvPr/>
            </p:nvSpPr>
            <p:spPr>
              <a:xfrm>
                <a:off x="8174" y="3100"/>
                <a:ext cx="10" cy="20"/>
              </a:xfrm>
              <a:custGeom>
                <a:avLst/>
                <a:gdLst/>
                <a:ahLst/>
                <a:cxnLst/>
                <a:rect l="l" t="t" r="r" b="b"/>
                <a:pathLst>
                  <a:path w="2" h="4" extrusionOk="0">
                    <a:moveTo>
                      <a:pt x="2" y="3"/>
                    </a:moveTo>
                    <a:cubicBezTo>
                      <a:pt x="2" y="4"/>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6" name="Google Shape;2676;g17ab430885e_1_275"/>
              <p:cNvSpPr/>
              <p:nvPr/>
            </p:nvSpPr>
            <p:spPr>
              <a:xfrm>
                <a:off x="8119" y="3090"/>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7" name="Google Shape;2677;g17ab430885e_1_275"/>
              <p:cNvSpPr/>
              <p:nvPr/>
            </p:nvSpPr>
            <p:spPr>
              <a:xfrm>
                <a:off x="8139" y="3100"/>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8" name="Google Shape;2678;g17ab430885e_1_275"/>
              <p:cNvSpPr/>
              <p:nvPr/>
            </p:nvSpPr>
            <p:spPr>
              <a:xfrm>
                <a:off x="8154" y="3110"/>
                <a:ext cx="15" cy="20"/>
              </a:xfrm>
              <a:custGeom>
                <a:avLst/>
                <a:gdLst/>
                <a:ahLst/>
                <a:cxnLst/>
                <a:rect l="l" t="t" r="r" b="b"/>
                <a:pathLst>
                  <a:path w="3" h="4" extrusionOk="0">
                    <a:moveTo>
                      <a:pt x="3" y="3"/>
                    </a:moveTo>
                    <a:cubicBezTo>
                      <a:pt x="3" y="3"/>
                      <a:pt x="2" y="4"/>
                      <a:pt x="1" y="3"/>
                    </a:cubicBezTo>
                    <a:cubicBezTo>
                      <a:pt x="1" y="3"/>
                      <a:pt x="0" y="2"/>
                      <a:pt x="0" y="1"/>
                    </a:cubicBezTo>
                    <a:cubicBezTo>
                      <a:pt x="0" y="0"/>
                      <a:pt x="1" y="0"/>
                      <a:pt x="1"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79" name="Google Shape;2679;g17ab430885e_1_275"/>
              <p:cNvSpPr/>
              <p:nvPr/>
            </p:nvSpPr>
            <p:spPr>
              <a:xfrm>
                <a:off x="8174" y="3120"/>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0" name="Google Shape;2680;g17ab430885e_1_275"/>
              <p:cNvSpPr/>
              <p:nvPr/>
            </p:nvSpPr>
            <p:spPr>
              <a:xfrm>
                <a:off x="8119" y="3110"/>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1" name="Google Shape;2681;g17ab430885e_1_275"/>
              <p:cNvSpPr/>
              <p:nvPr/>
            </p:nvSpPr>
            <p:spPr>
              <a:xfrm>
                <a:off x="8139" y="3120"/>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2" name="Google Shape;2682;g17ab430885e_1_275"/>
              <p:cNvSpPr/>
              <p:nvPr/>
            </p:nvSpPr>
            <p:spPr>
              <a:xfrm>
                <a:off x="8154" y="3130"/>
                <a:ext cx="15" cy="15"/>
              </a:xfrm>
              <a:custGeom>
                <a:avLst/>
                <a:gdLst/>
                <a:ahLst/>
                <a:cxnLst/>
                <a:rect l="l" t="t" r="r" b="b"/>
                <a:pathLst>
                  <a:path w="3" h="3" extrusionOk="0">
                    <a:moveTo>
                      <a:pt x="3" y="2"/>
                    </a:moveTo>
                    <a:cubicBezTo>
                      <a:pt x="3" y="3"/>
                      <a:pt x="2" y="3"/>
                      <a:pt x="1" y="3"/>
                    </a:cubicBezTo>
                    <a:cubicBezTo>
                      <a:pt x="1" y="3"/>
                      <a:pt x="0" y="2"/>
                      <a:pt x="0" y="1"/>
                    </a:cubicBezTo>
                    <a:cubicBezTo>
                      <a:pt x="0" y="0"/>
                      <a:pt x="1" y="0"/>
                      <a:pt x="1"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3" name="Google Shape;2683;g17ab430885e_1_275"/>
              <p:cNvSpPr/>
              <p:nvPr/>
            </p:nvSpPr>
            <p:spPr>
              <a:xfrm>
                <a:off x="8174" y="3140"/>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4" name="Google Shape;2684;g17ab430885e_1_275"/>
              <p:cNvSpPr/>
              <p:nvPr/>
            </p:nvSpPr>
            <p:spPr>
              <a:xfrm>
                <a:off x="8194" y="3014"/>
                <a:ext cx="131" cy="226"/>
              </a:xfrm>
              <a:custGeom>
                <a:avLst/>
                <a:gdLst/>
                <a:ahLst/>
                <a:cxnLst/>
                <a:rect l="l" t="t" r="r" b="b"/>
                <a:pathLst>
                  <a:path w="131" h="226" extrusionOk="0">
                    <a:moveTo>
                      <a:pt x="131" y="226"/>
                    </a:moveTo>
                    <a:lnTo>
                      <a:pt x="0" y="156"/>
                    </a:lnTo>
                    <a:lnTo>
                      <a:pt x="0" y="0"/>
                    </a:lnTo>
                    <a:lnTo>
                      <a:pt x="131" y="71"/>
                    </a:lnTo>
                    <a:lnTo>
                      <a:pt x="131" y="22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5" name="Google Shape;2685;g17ab430885e_1_275"/>
              <p:cNvSpPr/>
              <p:nvPr/>
            </p:nvSpPr>
            <p:spPr>
              <a:xfrm>
                <a:off x="8194" y="3014"/>
                <a:ext cx="131" cy="226"/>
              </a:xfrm>
              <a:custGeom>
                <a:avLst/>
                <a:gdLst/>
                <a:ahLst/>
                <a:cxnLst/>
                <a:rect l="l" t="t" r="r" b="b"/>
                <a:pathLst>
                  <a:path w="131" h="226" extrusionOk="0">
                    <a:moveTo>
                      <a:pt x="131" y="226"/>
                    </a:moveTo>
                    <a:lnTo>
                      <a:pt x="0" y="156"/>
                    </a:lnTo>
                    <a:lnTo>
                      <a:pt x="0" y="0"/>
                    </a:lnTo>
                    <a:lnTo>
                      <a:pt x="131" y="71"/>
                    </a:lnTo>
                    <a:lnTo>
                      <a:pt x="131" y="22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6" name="Google Shape;2686;g17ab430885e_1_275"/>
              <p:cNvSpPr/>
              <p:nvPr/>
            </p:nvSpPr>
            <p:spPr>
              <a:xfrm>
                <a:off x="8199" y="3019"/>
                <a:ext cx="11" cy="15"/>
              </a:xfrm>
              <a:custGeom>
                <a:avLst/>
                <a:gdLst/>
                <a:ahLst/>
                <a:cxnLst/>
                <a:rect l="l" t="t" r="r" b="b"/>
                <a:pathLst>
                  <a:path w="11" h="15" extrusionOk="0">
                    <a:moveTo>
                      <a:pt x="0" y="0"/>
                    </a:moveTo>
                    <a:lnTo>
                      <a:pt x="11" y="5"/>
                    </a:lnTo>
                    <a:lnTo>
                      <a:pt x="11"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7" name="Google Shape;2687;g17ab430885e_1_275"/>
              <p:cNvSpPr/>
              <p:nvPr/>
            </p:nvSpPr>
            <p:spPr>
              <a:xfrm>
                <a:off x="8210" y="302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8" name="Google Shape;2688;g17ab430885e_1_275"/>
              <p:cNvSpPr/>
              <p:nvPr/>
            </p:nvSpPr>
            <p:spPr>
              <a:xfrm>
                <a:off x="8220" y="302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89" name="Google Shape;2689;g17ab430885e_1_275"/>
              <p:cNvSpPr/>
              <p:nvPr/>
            </p:nvSpPr>
            <p:spPr>
              <a:xfrm>
                <a:off x="8225" y="3034"/>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0" name="Google Shape;2690;g17ab430885e_1_275"/>
              <p:cNvSpPr/>
              <p:nvPr/>
            </p:nvSpPr>
            <p:spPr>
              <a:xfrm>
                <a:off x="8235" y="3039"/>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1" name="Google Shape;2691;g17ab430885e_1_275"/>
              <p:cNvSpPr/>
              <p:nvPr/>
            </p:nvSpPr>
            <p:spPr>
              <a:xfrm>
                <a:off x="8245" y="3044"/>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2" name="Google Shape;2692;g17ab430885e_1_275"/>
              <p:cNvSpPr/>
              <p:nvPr/>
            </p:nvSpPr>
            <p:spPr>
              <a:xfrm>
                <a:off x="8250" y="304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3" name="Google Shape;2693;g17ab430885e_1_275"/>
              <p:cNvSpPr/>
              <p:nvPr/>
            </p:nvSpPr>
            <p:spPr>
              <a:xfrm>
                <a:off x="8260" y="305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4" name="Google Shape;2694;g17ab430885e_1_275"/>
              <p:cNvSpPr/>
              <p:nvPr/>
            </p:nvSpPr>
            <p:spPr>
              <a:xfrm>
                <a:off x="8270" y="305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5" name="Google Shape;2695;g17ab430885e_1_275"/>
              <p:cNvSpPr/>
              <p:nvPr/>
            </p:nvSpPr>
            <p:spPr>
              <a:xfrm>
                <a:off x="8280" y="3064"/>
                <a:ext cx="5" cy="11"/>
              </a:xfrm>
              <a:custGeom>
                <a:avLst/>
                <a:gdLst/>
                <a:ahLst/>
                <a:cxnLst/>
                <a:rect l="l" t="t" r="r" b="b"/>
                <a:pathLst>
                  <a:path w="5" h="11" extrusionOk="0">
                    <a:moveTo>
                      <a:pt x="0" y="0"/>
                    </a:moveTo>
                    <a:lnTo>
                      <a:pt x="5" y="5"/>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6" name="Google Shape;2696;g17ab430885e_1_275"/>
              <p:cNvSpPr/>
              <p:nvPr/>
            </p:nvSpPr>
            <p:spPr>
              <a:xfrm>
                <a:off x="8285" y="3069"/>
                <a:ext cx="10" cy="11"/>
              </a:xfrm>
              <a:custGeom>
                <a:avLst/>
                <a:gdLst/>
                <a:ahLst/>
                <a:cxnLst/>
                <a:rect l="l" t="t" r="r" b="b"/>
                <a:pathLst>
                  <a:path w="10" h="11" extrusionOk="0">
                    <a:moveTo>
                      <a:pt x="0" y="0"/>
                    </a:moveTo>
                    <a:lnTo>
                      <a:pt x="10" y="6"/>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7" name="Google Shape;2697;g17ab430885e_1_275"/>
              <p:cNvSpPr/>
              <p:nvPr/>
            </p:nvSpPr>
            <p:spPr>
              <a:xfrm>
                <a:off x="8295" y="307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8" name="Google Shape;2698;g17ab430885e_1_275"/>
              <p:cNvSpPr/>
              <p:nvPr/>
            </p:nvSpPr>
            <p:spPr>
              <a:xfrm>
                <a:off x="8305" y="308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699" name="Google Shape;2699;g17ab430885e_1_275"/>
              <p:cNvSpPr/>
              <p:nvPr/>
            </p:nvSpPr>
            <p:spPr>
              <a:xfrm>
                <a:off x="8310" y="308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0" name="Google Shape;2700;g17ab430885e_1_275"/>
              <p:cNvSpPr/>
              <p:nvPr/>
            </p:nvSpPr>
            <p:spPr>
              <a:xfrm>
                <a:off x="8199" y="3029"/>
                <a:ext cx="11" cy="15"/>
              </a:xfrm>
              <a:custGeom>
                <a:avLst/>
                <a:gdLst/>
                <a:ahLst/>
                <a:cxnLst/>
                <a:rect l="l" t="t" r="r" b="b"/>
                <a:pathLst>
                  <a:path w="11" h="15" extrusionOk="0">
                    <a:moveTo>
                      <a:pt x="0" y="0"/>
                    </a:moveTo>
                    <a:lnTo>
                      <a:pt x="11" y="5"/>
                    </a:lnTo>
                    <a:lnTo>
                      <a:pt x="11"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1" name="Google Shape;2701;g17ab430885e_1_275"/>
              <p:cNvSpPr/>
              <p:nvPr/>
            </p:nvSpPr>
            <p:spPr>
              <a:xfrm>
                <a:off x="8210" y="303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2" name="Google Shape;2702;g17ab430885e_1_275"/>
              <p:cNvSpPr/>
              <p:nvPr/>
            </p:nvSpPr>
            <p:spPr>
              <a:xfrm>
                <a:off x="8220" y="303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3" name="Google Shape;2703;g17ab430885e_1_275"/>
              <p:cNvSpPr/>
              <p:nvPr/>
            </p:nvSpPr>
            <p:spPr>
              <a:xfrm>
                <a:off x="8225" y="304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4" name="Google Shape;2704;g17ab430885e_1_275"/>
              <p:cNvSpPr/>
              <p:nvPr/>
            </p:nvSpPr>
            <p:spPr>
              <a:xfrm>
                <a:off x="8235" y="304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5" name="Google Shape;2705;g17ab430885e_1_275"/>
              <p:cNvSpPr/>
              <p:nvPr/>
            </p:nvSpPr>
            <p:spPr>
              <a:xfrm>
                <a:off x="8245" y="305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6" name="Google Shape;2706;g17ab430885e_1_275"/>
              <p:cNvSpPr/>
              <p:nvPr/>
            </p:nvSpPr>
            <p:spPr>
              <a:xfrm>
                <a:off x="8250" y="3059"/>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7" name="Google Shape;2707;g17ab430885e_1_275"/>
              <p:cNvSpPr/>
              <p:nvPr/>
            </p:nvSpPr>
            <p:spPr>
              <a:xfrm>
                <a:off x="8260" y="3064"/>
                <a:ext cx="10" cy="11"/>
              </a:xfrm>
              <a:custGeom>
                <a:avLst/>
                <a:gdLst/>
                <a:ahLst/>
                <a:cxnLst/>
                <a:rect l="l" t="t" r="r" b="b"/>
                <a:pathLst>
                  <a:path w="10" h="11" extrusionOk="0">
                    <a:moveTo>
                      <a:pt x="0" y="0"/>
                    </a:moveTo>
                    <a:lnTo>
                      <a:pt x="10" y="5"/>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8" name="Google Shape;2708;g17ab430885e_1_275"/>
              <p:cNvSpPr/>
              <p:nvPr/>
            </p:nvSpPr>
            <p:spPr>
              <a:xfrm>
                <a:off x="8270" y="3069"/>
                <a:ext cx="5" cy="11"/>
              </a:xfrm>
              <a:custGeom>
                <a:avLst/>
                <a:gdLst/>
                <a:ahLst/>
                <a:cxnLst/>
                <a:rect l="l" t="t" r="r" b="b"/>
                <a:pathLst>
                  <a:path w="5" h="11" extrusionOk="0">
                    <a:moveTo>
                      <a:pt x="0" y="0"/>
                    </a:moveTo>
                    <a:lnTo>
                      <a:pt x="5" y="6"/>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09" name="Google Shape;2709;g17ab430885e_1_275"/>
              <p:cNvSpPr/>
              <p:nvPr/>
            </p:nvSpPr>
            <p:spPr>
              <a:xfrm>
                <a:off x="8280" y="307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0" name="Google Shape;2710;g17ab430885e_1_275"/>
              <p:cNvSpPr/>
              <p:nvPr/>
            </p:nvSpPr>
            <p:spPr>
              <a:xfrm>
                <a:off x="8285" y="3080"/>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1" name="Google Shape;2711;g17ab430885e_1_275"/>
              <p:cNvSpPr/>
              <p:nvPr/>
            </p:nvSpPr>
            <p:spPr>
              <a:xfrm>
                <a:off x="8295" y="308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2" name="Google Shape;2712;g17ab430885e_1_275"/>
              <p:cNvSpPr/>
              <p:nvPr/>
            </p:nvSpPr>
            <p:spPr>
              <a:xfrm>
                <a:off x="8305" y="309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3" name="Google Shape;2713;g17ab430885e_1_275"/>
              <p:cNvSpPr/>
              <p:nvPr/>
            </p:nvSpPr>
            <p:spPr>
              <a:xfrm>
                <a:off x="8310" y="309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4" name="Google Shape;2714;g17ab430885e_1_275"/>
              <p:cNvSpPr/>
              <p:nvPr/>
            </p:nvSpPr>
            <p:spPr>
              <a:xfrm>
                <a:off x="8199" y="3039"/>
                <a:ext cx="11" cy="10"/>
              </a:xfrm>
              <a:custGeom>
                <a:avLst/>
                <a:gdLst/>
                <a:ahLst/>
                <a:cxnLst/>
                <a:rect l="l" t="t" r="r" b="b"/>
                <a:pathLst>
                  <a:path w="11" h="10" extrusionOk="0">
                    <a:moveTo>
                      <a:pt x="0" y="0"/>
                    </a:moveTo>
                    <a:lnTo>
                      <a:pt x="11" y="5"/>
                    </a:lnTo>
                    <a:lnTo>
                      <a:pt x="11"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5" name="Google Shape;2715;g17ab430885e_1_275"/>
              <p:cNvSpPr/>
              <p:nvPr/>
            </p:nvSpPr>
            <p:spPr>
              <a:xfrm>
                <a:off x="8210" y="304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6" name="Google Shape;2716;g17ab430885e_1_275"/>
              <p:cNvSpPr/>
              <p:nvPr/>
            </p:nvSpPr>
            <p:spPr>
              <a:xfrm>
                <a:off x="8220" y="304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7" name="Google Shape;2717;g17ab430885e_1_275"/>
              <p:cNvSpPr/>
              <p:nvPr/>
            </p:nvSpPr>
            <p:spPr>
              <a:xfrm>
                <a:off x="8225" y="3054"/>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8" name="Google Shape;2718;g17ab430885e_1_275"/>
              <p:cNvSpPr/>
              <p:nvPr/>
            </p:nvSpPr>
            <p:spPr>
              <a:xfrm>
                <a:off x="8235" y="305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19" name="Google Shape;2719;g17ab430885e_1_275"/>
              <p:cNvSpPr/>
              <p:nvPr/>
            </p:nvSpPr>
            <p:spPr>
              <a:xfrm>
                <a:off x="8245" y="3064"/>
                <a:ext cx="5" cy="11"/>
              </a:xfrm>
              <a:custGeom>
                <a:avLst/>
                <a:gdLst/>
                <a:ahLst/>
                <a:cxnLst/>
                <a:rect l="l" t="t" r="r" b="b"/>
                <a:pathLst>
                  <a:path w="5" h="11" extrusionOk="0">
                    <a:moveTo>
                      <a:pt x="0" y="0"/>
                    </a:moveTo>
                    <a:lnTo>
                      <a:pt x="5" y="5"/>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0" name="Google Shape;2720;g17ab430885e_1_275"/>
              <p:cNvSpPr/>
              <p:nvPr/>
            </p:nvSpPr>
            <p:spPr>
              <a:xfrm>
                <a:off x="8250" y="3069"/>
                <a:ext cx="10" cy="11"/>
              </a:xfrm>
              <a:custGeom>
                <a:avLst/>
                <a:gdLst/>
                <a:ahLst/>
                <a:cxnLst/>
                <a:rect l="l" t="t" r="r" b="b"/>
                <a:pathLst>
                  <a:path w="10" h="11" extrusionOk="0">
                    <a:moveTo>
                      <a:pt x="0" y="0"/>
                    </a:moveTo>
                    <a:lnTo>
                      <a:pt x="10" y="6"/>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1" name="Google Shape;2721;g17ab430885e_1_275"/>
              <p:cNvSpPr/>
              <p:nvPr/>
            </p:nvSpPr>
            <p:spPr>
              <a:xfrm>
                <a:off x="8260" y="307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2" name="Google Shape;2722;g17ab430885e_1_275"/>
              <p:cNvSpPr/>
              <p:nvPr/>
            </p:nvSpPr>
            <p:spPr>
              <a:xfrm>
                <a:off x="8270" y="308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3" name="Google Shape;2723;g17ab430885e_1_275"/>
              <p:cNvSpPr/>
              <p:nvPr/>
            </p:nvSpPr>
            <p:spPr>
              <a:xfrm>
                <a:off x="8280" y="308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4" name="Google Shape;2724;g17ab430885e_1_275"/>
              <p:cNvSpPr/>
              <p:nvPr/>
            </p:nvSpPr>
            <p:spPr>
              <a:xfrm>
                <a:off x="8285" y="3090"/>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5" name="Google Shape;2725;g17ab430885e_1_275"/>
              <p:cNvSpPr/>
              <p:nvPr/>
            </p:nvSpPr>
            <p:spPr>
              <a:xfrm>
                <a:off x="8295" y="309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6" name="Google Shape;2726;g17ab430885e_1_275"/>
              <p:cNvSpPr/>
              <p:nvPr/>
            </p:nvSpPr>
            <p:spPr>
              <a:xfrm>
                <a:off x="8199" y="3049"/>
                <a:ext cx="11" cy="10"/>
              </a:xfrm>
              <a:custGeom>
                <a:avLst/>
                <a:gdLst/>
                <a:ahLst/>
                <a:cxnLst/>
                <a:rect l="l" t="t" r="r" b="b"/>
                <a:pathLst>
                  <a:path w="11" h="10" extrusionOk="0">
                    <a:moveTo>
                      <a:pt x="0" y="0"/>
                    </a:moveTo>
                    <a:lnTo>
                      <a:pt x="11" y="5"/>
                    </a:lnTo>
                    <a:lnTo>
                      <a:pt x="11"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7" name="Google Shape;2727;g17ab430885e_1_275"/>
              <p:cNvSpPr/>
              <p:nvPr/>
            </p:nvSpPr>
            <p:spPr>
              <a:xfrm>
                <a:off x="8210" y="3054"/>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8" name="Google Shape;2728;g17ab430885e_1_275"/>
              <p:cNvSpPr/>
              <p:nvPr/>
            </p:nvSpPr>
            <p:spPr>
              <a:xfrm>
                <a:off x="8220" y="3059"/>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29" name="Google Shape;2729;g17ab430885e_1_275"/>
              <p:cNvSpPr/>
              <p:nvPr/>
            </p:nvSpPr>
            <p:spPr>
              <a:xfrm>
                <a:off x="8225" y="3064"/>
                <a:ext cx="10" cy="11"/>
              </a:xfrm>
              <a:custGeom>
                <a:avLst/>
                <a:gdLst/>
                <a:ahLst/>
                <a:cxnLst/>
                <a:rect l="l" t="t" r="r" b="b"/>
                <a:pathLst>
                  <a:path w="10" h="11" extrusionOk="0">
                    <a:moveTo>
                      <a:pt x="0" y="0"/>
                    </a:moveTo>
                    <a:lnTo>
                      <a:pt x="10" y="5"/>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0" name="Google Shape;2730;g17ab430885e_1_275"/>
              <p:cNvSpPr/>
              <p:nvPr/>
            </p:nvSpPr>
            <p:spPr>
              <a:xfrm>
                <a:off x="8235" y="3069"/>
                <a:ext cx="5" cy="11"/>
              </a:xfrm>
              <a:custGeom>
                <a:avLst/>
                <a:gdLst/>
                <a:ahLst/>
                <a:cxnLst/>
                <a:rect l="l" t="t" r="r" b="b"/>
                <a:pathLst>
                  <a:path w="5" h="11" extrusionOk="0">
                    <a:moveTo>
                      <a:pt x="0" y="0"/>
                    </a:moveTo>
                    <a:lnTo>
                      <a:pt x="5" y="6"/>
                    </a:lnTo>
                    <a:lnTo>
                      <a:pt x="5"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1" name="Google Shape;2731;g17ab430885e_1_275"/>
              <p:cNvSpPr/>
              <p:nvPr/>
            </p:nvSpPr>
            <p:spPr>
              <a:xfrm>
                <a:off x="8245" y="307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2" name="Google Shape;2732;g17ab430885e_1_275"/>
              <p:cNvSpPr/>
              <p:nvPr/>
            </p:nvSpPr>
            <p:spPr>
              <a:xfrm>
                <a:off x="8250" y="3080"/>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3" name="Google Shape;2733;g17ab430885e_1_275"/>
              <p:cNvSpPr/>
              <p:nvPr/>
            </p:nvSpPr>
            <p:spPr>
              <a:xfrm>
                <a:off x="8260" y="3085"/>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4" name="Google Shape;2734;g17ab430885e_1_275"/>
              <p:cNvSpPr/>
              <p:nvPr/>
            </p:nvSpPr>
            <p:spPr>
              <a:xfrm>
                <a:off x="8270" y="3090"/>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5" name="Google Shape;2735;g17ab430885e_1_275"/>
              <p:cNvSpPr/>
              <p:nvPr/>
            </p:nvSpPr>
            <p:spPr>
              <a:xfrm>
                <a:off x="8280" y="309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6" name="Google Shape;2736;g17ab430885e_1_275"/>
              <p:cNvSpPr/>
              <p:nvPr/>
            </p:nvSpPr>
            <p:spPr>
              <a:xfrm>
                <a:off x="8199" y="3064"/>
                <a:ext cx="11" cy="16"/>
              </a:xfrm>
              <a:custGeom>
                <a:avLst/>
                <a:gdLst/>
                <a:ahLst/>
                <a:cxnLst/>
                <a:rect l="l" t="t" r="r" b="b"/>
                <a:pathLst>
                  <a:path w="11" h="16" extrusionOk="0">
                    <a:moveTo>
                      <a:pt x="0" y="0"/>
                    </a:moveTo>
                    <a:lnTo>
                      <a:pt x="11" y="5"/>
                    </a:lnTo>
                    <a:lnTo>
                      <a:pt x="11"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7" name="Google Shape;2737;g17ab430885e_1_275"/>
              <p:cNvSpPr/>
              <p:nvPr/>
            </p:nvSpPr>
            <p:spPr>
              <a:xfrm>
                <a:off x="8210" y="3069"/>
                <a:ext cx="5" cy="16"/>
              </a:xfrm>
              <a:custGeom>
                <a:avLst/>
                <a:gdLst/>
                <a:ahLst/>
                <a:cxnLst/>
                <a:rect l="l" t="t" r="r" b="b"/>
                <a:pathLst>
                  <a:path w="5" h="16" extrusionOk="0">
                    <a:moveTo>
                      <a:pt x="0" y="0"/>
                    </a:moveTo>
                    <a:lnTo>
                      <a:pt x="5" y="6"/>
                    </a:lnTo>
                    <a:lnTo>
                      <a:pt x="5" y="16"/>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8" name="Google Shape;2738;g17ab430885e_1_275"/>
              <p:cNvSpPr/>
              <p:nvPr/>
            </p:nvSpPr>
            <p:spPr>
              <a:xfrm>
                <a:off x="8220" y="307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39" name="Google Shape;2739;g17ab430885e_1_275"/>
              <p:cNvSpPr/>
              <p:nvPr/>
            </p:nvSpPr>
            <p:spPr>
              <a:xfrm>
                <a:off x="8225" y="3080"/>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0" name="Google Shape;2740;g17ab430885e_1_275"/>
              <p:cNvSpPr/>
              <p:nvPr/>
            </p:nvSpPr>
            <p:spPr>
              <a:xfrm>
                <a:off x="8235" y="308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1" name="Google Shape;2741;g17ab430885e_1_275"/>
              <p:cNvSpPr/>
              <p:nvPr/>
            </p:nvSpPr>
            <p:spPr>
              <a:xfrm>
                <a:off x="8245" y="309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2" name="Google Shape;2742;g17ab430885e_1_275"/>
              <p:cNvSpPr/>
              <p:nvPr/>
            </p:nvSpPr>
            <p:spPr>
              <a:xfrm>
                <a:off x="8250" y="309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3" name="Google Shape;2743;g17ab430885e_1_275"/>
              <p:cNvSpPr/>
              <p:nvPr/>
            </p:nvSpPr>
            <p:spPr>
              <a:xfrm>
                <a:off x="8260" y="3100"/>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4" name="Google Shape;2744;g17ab430885e_1_275"/>
              <p:cNvSpPr/>
              <p:nvPr/>
            </p:nvSpPr>
            <p:spPr>
              <a:xfrm>
                <a:off x="8270" y="310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5" name="Google Shape;2745;g17ab430885e_1_275"/>
              <p:cNvSpPr/>
              <p:nvPr/>
            </p:nvSpPr>
            <p:spPr>
              <a:xfrm>
                <a:off x="8280" y="311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6" name="Google Shape;2746;g17ab430885e_1_275"/>
              <p:cNvSpPr/>
              <p:nvPr/>
            </p:nvSpPr>
            <p:spPr>
              <a:xfrm>
                <a:off x="8199" y="3075"/>
                <a:ext cx="11" cy="10"/>
              </a:xfrm>
              <a:custGeom>
                <a:avLst/>
                <a:gdLst/>
                <a:ahLst/>
                <a:cxnLst/>
                <a:rect l="l" t="t" r="r" b="b"/>
                <a:pathLst>
                  <a:path w="11" h="10" extrusionOk="0">
                    <a:moveTo>
                      <a:pt x="0" y="0"/>
                    </a:moveTo>
                    <a:lnTo>
                      <a:pt x="11" y="5"/>
                    </a:lnTo>
                    <a:lnTo>
                      <a:pt x="11"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7" name="Google Shape;2747;g17ab430885e_1_275"/>
              <p:cNvSpPr/>
              <p:nvPr/>
            </p:nvSpPr>
            <p:spPr>
              <a:xfrm>
                <a:off x="8210" y="308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8" name="Google Shape;2748;g17ab430885e_1_275"/>
              <p:cNvSpPr/>
              <p:nvPr/>
            </p:nvSpPr>
            <p:spPr>
              <a:xfrm>
                <a:off x="8220" y="308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49" name="Google Shape;2749;g17ab430885e_1_275"/>
              <p:cNvSpPr/>
              <p:nvPr/>
            </p:nvSpPr>
            <p:spPr>
              <a:xfrm>
                <a:off x="8225" y="3090"/>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50" name="Google Shape;2750;g17ab430885e_1_275"/>
              <p:cNvSpPr/>
              <p:nvPr/>
            </p:nvSpPr>
            <p:spPr>
              <a:xfrm>
                <a:off x="8235" y="309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51" name="Google Shape;2751;g17ab430885e_1_275"/>
              <p:cNvSpPr/>
              <p:nvPr/>
            </p:nvSpPr>
            <p:spPr>
              <a:xfrm>
                <a:off x="8245" y="310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52" name="Google Shape;2752;g17ab430885e_1_275"/>
              <p:cNvSpPr/>
              <p:nvPr/>
            </p:nvSpPr>
            <p:spPr>
              <a:xfrm>
                <a:off x="8250" y="310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53" name="Google Shape;2753;g17ab430885e_1_275"/>
              <p:cNvSpPr/>
              <p:nvPr/>
            </p:nvSpPr>
            <p:spPr>
              <a:xfrm>
                <a:off x="8260" y="3110"/>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54" name="Google Shape;2754;g17ab430885e_1_275"/>
              <p:cNvSpPr/>
              <p:nvPr/>
            </p:nvSpPr>
            <p:spPr>
              <a:xfrm>
                <a:off x="8270" y="311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2755" name="Google Shape;2755;g17ab430885e_1_275"/>
            <p:cNvGrpSpPr/>
            <p:nvPr/>
          </p:nvGrpSpPr>
          <p:grpSpPr>
            <a:xfrm>
              <a:off x="13446792" y="3393681"/>
              <a:ext cx="1651437" cy="1539696"/>
              <a:chOff x="7862" y="2225"/>
              <a:chExt cx="1138" cy="1061"/>
            </a:xfrm>
          </p:grpSpPr>
          <p:sp>
            <p:nvSpPr>
              <p:cNvPr id="2756" name="Google Shape;2756;g17ab430885e_1_275"/>
              <p:cNvSpPr/>
              <p:nvPr/>
            </p:nvSpPr>
            <p:spPr>
              <a:xfrm>
                <a:off x="8199" y="3085"/>
                <a:ext cx="11" cy="10"/>
              </a:xfrm>
              <a:custGeom>
                <a:avLst/>
                <a:gdLst/>
                <a:ahLst/>
                <a:cxnLst/>
                <a:rect l="l" t="t" r="r" b="b"/>
                <a:pathLst>
                  <a:path w="11" h="10" extrusionOk="0">
                    <a:moveTo>
                      <a:pt x="0" y="0"/>
                    </a:moveTo>
                    <a:lnTo>
                      <a:pt x="11" y="5"/>
                    </a:lnTo>
                    <a:lnTo>
                      <a:pt x="11"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57" name="Google Shape;2757;g17ab430885e_1_275"/>
              <p:cNvSpPr/>
              <p:nvPr/>
            </p:nvSpPr>
            <p:spPr>
              <a:xfrm>
                <a:off x="8210" y="309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58" name="Google Shape;2758;g17ab430885e_1_275"/>
              <p:cNvSpPr/>
              <p:nvPr/>
            </p:nvSpPr>
            <p:spPr>
              <a:xfrm>
                <a:off x="8220" y="309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59" name="Google Shape;2759;g17ab430885e_1_275"/>
              <p:cNvSpPr/>
              <p:nvPr/>
            </p:nvSpPr>
            <p:spPr>
              <a:xfrm>
                <a:off x="8225" y="3100"/>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0" name="Google Shape;2760;g17ab430885e_1_275"/>
              <p:cNvSpPr/>
              <p:nvPr/>
            </p:nvSpPr>
            <p:spPr>
              <a:xfrm>
                <a:off x="8235" y="310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1" name="Google Shape;2761;g17ab430885e_1_275"/>
              <p:cNvSpPr/>
              <p:nvPr/>
            </p:nvSpPr>
            <p:spPr>
              <a:xfrm>
                <a:off x="8245" y="311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2" name="Google Shape;2762;g17ab430885e_1_275"/>
              <p:cNvSpPr/>
              <p:nvPr/>
            </p:nvSpPr>
            <p:spPr>
              <a:xfrm>
                <a:off x="8250" y="311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3" name="Google Shape;2763;g17ab430885e_1_275"/>
              <p:cNvSpPr/>
              <p:nvPr/>
            </p:nvSpPr>
            <p:spPr>
              <a:xfrm>
                <a:off x="8310" y="3150"/>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4" name="Google Shape;2764;g17ab430885e_1_275"/>
              <p:cNvSpPr/>
              <p:nvPr/>
            </p:nvSpPr>
            <p:spPr>
              <a:xfrm>
                <a:off x="8199" y="3095"/>
                <a:ext cx="11" cy="10"/>
              </a:xfrm>
              <a:custGeom>
                <a:avLst/>
                <a:gdLst/>
                <a:ahLst/>
                <a:cxnLst/>
                <a:rect l="l" t="t" r="r" b="b"/>
                <a:pathLst>
                  <a:path w="11" h="10" extrusionOk="0">
                    <a:moveTo>
                      <a:pt x="0" y="0"/>
                    </a:moveTo>
                    <a:lnTo>
                      <a:pt x="11" y="5"/>
                    </a:lnTo>
                    <a:lnTo>
                      <a:pt x="11"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5" name="Google Shape;2765;g17ab430885e_1_275"/>
              <p:cNvSpPr/>
              <p:nvPr/>
            </p:nvSpPr>
            <p:spPr>
              <a:xfrm>
                <a:off x="8210" y="310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6" name="Google Shape;2766;g17ab430885e_1_275"/>
              <p:cNvSpPr/>
              <p:nvPr/>
            </p:nvSpPr>
            <p:spPr>
              <a:xfrm>
                <a:off x="8220" y="310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7" name="Google Shape;2767;g17ab430885e_1_275"/>
              <p:cNvSpPr/>
              <p:nvPr/>
            </p:nvSpPr>
            <p:spPr>
              <a:xfrm>
                <a:off x="8225" y="3110"/>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8" name="Google Shape;2768;g17ab430885e_1_275"/>
              <p:cNvSpPr/>
              <p:nvPr/>
            </p:nvSpPr>
            <p:spPr>
              <a:xfrm>
                <a:off x="8235" y="311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69" name="Google Shape;2769;g17ab430885e_1_275"/>
              <p:cNvSpPr/>
              <p:nvPr/>
            </p:nvSpPr>
            <p:spPr>
              <a:xfrm>
                <a:off x="8245" y="3120"/>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0" name="Google Shape;2770;g17ab430885e_1_275"/>
              <p:cNvSpPr/>
              <p:nvPr/>
            </p:nvSpPr>
            <p:spPr>
              <a:xfrm>
                <a:off x="8250" y="3125"/>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1" name="Google Shape;2771;g17ab430885e_1_275"/>
              <p:cNvSpPr/>
              <p:nvPr/>
            </p:nvSpPr>
            <p:spPr>
              <a:xfrm>
                <a:off x="8310" y="3160"/>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2" name="Google Shape;2772;g17ab430885e_1_275"/>
              <p:cNvSpPr/>
              <p:nvPr/>
            </p:nvSpPr>
            <p:spPr>
              <a:xfrm>
                <a:off x="8199" y="3110"/>
                <a:ext cx="11" cy="15"/>
              </a:xfrm>
              <a:custGeom>
                <a:avLst/>
                <a:gdLst/>
                <a:ahLst/>
                <a:cxnLst/>
                <a:rect l="l" t="t" r="r" b="b"/>
                <a:pathLst>
                  <a:path w="11" h="15" extrusionOk="0">
                    <a:moveTo>
                      <a:pt x="0" y="0"/>
                    </a:moveTo>
                    <a:lnTo>
                      <a:pt x="11" y="5"/>
                    </a:lnTo>
                    <a:lnTo>
                      <a:pt x="11"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3" name="Google Shape;2773;g17ab430885e_1_275"/>
              <p:cNvSpPr/>
              <p:nvPr/>
            </p:nvSpPr>
            <p:spPr>
              <a:xfrm>
                <a:off x="8210" y="3115"/>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4" name="Google Shape;2774;g17ab430885e_1_275"/>
              <p:cNvSpPr/>
              <p:nvPr/>
            </p:nvSpPr>
            <p:spPr>
              <a:xfrm>
                <a:off x="8220" y="3120"/>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5" name="Google Shape;2775;g17ab430885e_1_275"/>
              <p:cNvSpPr/>
              <p:nvPr/>
            </p:nvSpPr>
            <p:spPr>
              <a:xfrm>
                <a:off x="8225" y="312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6" name="Google Shape;2776;g17ab430885e_1_275"/>
              <p:cNvSpPr/>
              <p:nvPr/>
            </p:nvSpPr>
            <p:spPr>
              <a:xfrm>
                <a:off x="8235" y="313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7" name="Google Shape;2777;g17ab430885e_1_275"/>
              <p:cNvSpPr/>
              <p:nvPr/>
            </p:nvSpPr>
            <p:spPr>
              <a:xfrm>
                <a:off x="8245" y="313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8" name="Google Shape;2778;g17ab430885e_1_275"/>
              <p:cNvSpPr/>
              <p:nvPr/>
            </p:nvSpPr>
            <p:spPr>
              <a:xfrm>
                <a:off x="8295" y="316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79" name="Google Shape;2779;g17ab430885e_1_275"/>
              <p:cNvSpPr/>
              <p:nvPr/>
            </p:nvSpPr>
            <p:spPr>
              <a:xfrm>
                <a:off x="8295" y="3165"/>
                <a:ext cx="5" cy="10"/>
              </a:xfrm>
              <a:custGeom>
                <a:avLst/>
                <a:gdLst/>
                <a:ahLst/>
                <a:cxnLst/>
                <a:rect l="l" t="t" r="r" b="b"/>
                <a:pathLst>
                  <a:path w="5" h="10" extrusionOk="0">
                    <a:moveTo>
                      <a:pt x="0" y="0"/>
                    </a:moveTo>
                    <a:lnTo>
                      <a:pt x="5" y="5"/>
                    </a:lnTo>
                    <a:lnTo>
                      <a:pt x="5" y="10"/>
                    </a:lnTo>
                    <a:lnTo>
                      <a:pt x="0" y="1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0" name="Google Shape;2780;g17ab430885e_1_275"/>
              <p:cNvSpPr/>
              <p:nvPr/>
            </p:nvSpPr>
            <p:spPr>
              <a:xfrm>
                <a:off x="8305" y="317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1" name="Google Shape;2781;g17ab430885e_1_275"/>
              <p:cNvSpPr/>
              <p:nvPr/>
            </p:nvSpPr>
            <p:spPr>
              <a:xfrm>
                <a:off x="8310" y="317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2" name="Google Shape;2782;g17ab430885e_1_275"/>
              <p:cNvSpPr/>
              <p:nvPr/>
            </p:nvSpPr>
            <p:spPr>
              <a:xfrm>
                <a:off x="8199" y="3120"/>
                <a:ext cx="11" cy="10"/>
              </a:xfrm>
              <a:custGeom>
                <a:avLst/>
                <a:gdLst/>
                <a:ahLst/>
                <a:cxnLst/>
                <a:rect l="l" t="t" r="r" b="b"/>
                <a:pathLst>
                  <a:path w="11" h="10" extrusionOk="0">
                    <a:moveTo>
                      <a:pt x="0" y="0"/>
                    </a:moveTo>
                    <a:lnTo>
                      <a:pt x="11" y="5"/>
                    </a:lnTo>
                    <a:lnTo>
                      <a:pt x="11"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3" name="Google Shape;2783;g17ab430885e_1_275"/>
              <p:cNvSpPr/>
              <p:nvPr/>
            </p:nvSpPr>
            <p:spPr>
              <a:xfrm>
                <a:off x="8210" y="312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4" name="Google Shape;2784;g17ab430885e_1_275"/>
              <p:cNvSpPr/>
              <p:nvPr/>
            </p:nvSpPr>
            <p:spPr>
              <a:xfrm>
                <a:off x="8220" y="3130"/>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5" name="Google Shape;2785;g17ab430885e_1_275"/>
              <p:cNvSpPr/>
              <p:nvPr/>
            </p:nvSpPr>
            <p:spPr>
              <a:xfrm>
                <a:off x="8225" y="3135"/>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6" name="Google Shape;2786;g17ab430885e_1_275"/>
              <p:cNvSpPr/>
              <p:nvPr/>
            </p:nvSpPr>
            <p:spPr>
              <a:xfrm>
                <a:off x="8280" y="316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7" name="Google Shape;2787;g17ab430885e_1_275"/>
              <p:cNvSpPr/>
              <p:nvPr/>
            </p:nvSpPr>
            <p:spPr>
              <a:xfrm>
                <a:off x="8280" y="3165"/>
                <a:ext cx="5" cy="10"/>
              </a:xfrm>
              <a:custGeom>
                <a:avLst/>
                <a:gdLst/>
                <a:ahLst/>
                <a:cxnLst/>
                <a:rect l="l" t="t" r="r" b="b"/>
                <a:pathLst>
                  <a:path w="5" h="10" extrusionOk="0">
                    <a:moveTo>
                      <a:pt x="0" y="0"/>
                    </a:moveTo>
                    <a:lnTo>
                      <a:pt x="5" y="5"/>
                    </a:lnTo>
                    <a:lnTo>
                      <a:pt x="5" y="10"/>
                    </a:lnTo>
                    <a:lnTo>
                      <a:pt x="0" y="1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8" name="Google Shape;2788;g17ab430885e_1_275"/>
              <p:cNvSpPr/>
              <p:nvPr/>
            </p:nvSpPr>
            <p:spPr>
              <a:xfrm>
                <a:off x="8285" y="3170"/>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89" name="Google Shape;2789;g17ab430885e_1_275"/>
              <p:cNvSpPr/>
              <p:nvPr/>
            </p:nvSpPr>
            <p:spPr>
              <a:xfrm>
                <a:off x="8295" y="317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0" name="Google Shape;2790;g17ab430885e_1_275"/>
              <p:cNvSpPr/>
              <p:nvPr/>
            </p:nvSpPr>
            <p:spPr>
              <a:xfrm>
                <a:off x="8305" y="3180"/>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1" name="Google Shape;2791;g17ab430885e_1_275"/>
              <p:cNvSpPr/>
              <p:nvPr/>
            </p:nvSpPr>
            <p:spPr>
              <a:xfrm>
                <a:off x="8310" y="3185"/>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2" name="Google Shape;2792;g17ab430885e_1_275"/>
              <p:cNvSpPr/>
              <p:nvPr/>
            </p:nvSpPr>
            <p:spPr>
              <a:xfrm>
                <a:off x="8199" y="3130"/>
                <a:ext cx="11" cy="10"/>
              </a:xfrm>
              <a:custGeom>
                <a:avLst/>
                <a:gdLst/>
                <a:ahLst/>
                <a:cxnLst/>
                <a:rect l="l" t="t" r="r" b="b"/>
                <a:pathLst>
                  <a:path w="11" h="10" extrusionOk="0">
                    <a:moveTo>
                      <a:pt x="0" y="0"/>
                    </a:moveTo>
                    <a:lnTo>
                      <a:pt x="11" y="5"/>
                    </a:lnTo>
                    <a:lnTo>
                      <a:pt x="11"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3" name="Google Shape;2793;g17ab430885e_1_275"/>
              <p:cNvSpPr/>
              <p:nvPr/>
            </p:nvSpPr>
            <p:spPr>
              <a:xfrm>
                <a:off x="8210" y="3135"/>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4" name="Google Shape;2794;g17ab430885e_1_275"/>
              <p:cNvSpPr/>
              <p:nvPr/>
            </p:nvSpPr>
            <p:spPr>
              <a:xfrm>
                <a:off x="8260" y="3165"/>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5" name="Google Shape;2795;g17ab430885e_1_275"/>
              <p:cNvSpPr/>
              <p:nvPr/>
            </p:nvSpPr>
            <p:spPr>
              <a:xfrm>
                <a:off x="8260" y="3165"/>
                <a:ext cx="10" cy="10"/>
              </a:xfrm>
              <a:custGeom>
                <a:avLst/>
                <a:gdLst/>
                <a:ahLst/>
                <a:cxnLst/>
                <a:rect l="l" t="t" r="r" b="b"/>
                <a:pathLst>
                  <a:path w="10" h="10" extrusionOk="0">
                    <a:moveTo>
                      <a:pt x="0" y="0"/>
                    </a:moveTo>
                    <a:lnTo>
                      <a:pt x="10" y="5"/>
                    </a:lnTo>
                    <a:lnTo>
                      <a:pt x="10" y="10"/>
                    </a:lnTo>
                    <a:lnTo>
                      <a:pt x="0" y="5"/>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6" name="Google Shape;2796;g17ab430885e_1_275"/>
              <p:cNvSpPr/>
              <p:nvPr/>
            </p:nvSpPr>
            <p:spPr>
              <a:xfrm>
                <a:off x="8270" y="3170"/>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7" name="Google Shape;2797;g17ab430885e_1_275"/>
              <p:cNvSpPr/>
              <p:nvPr/>
            </p:nvSpPr>
            <p:spPr>
              <a:xfrm>
                <a:off x="8280" y="317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8" name="Google Shape;2798;g17ab430885e_1_275"/>
              <p:cNvSpPr/>
              <p:nvPr/>
            </p:nvSpPr>
            <p:spPr>
              <a:xfrm>
                <a:off x="8285" y="3180"/>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799" name="Google Shape;2799;g17ab430885e_1_275"/>
              <p:cNvSpPr/>
              <p:nvPr/>
            </p:nvSpPr>
            <p:spPr>
              <a:xfrm>
                <a:off x="8295" y="318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0" name="Google Shape;2800;g17ab430885e_1_275"/>
              <p:cNvSpPr/>
              <p:nvPr/>
            </p:nvSpPr>
            <p:spPr>
              <a:xfrm>
                <a:off x="8305" y="3190"/>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1" name="Google Shape;2801;g17ab430885e_1_275"/>
              <p:cNvSpPr/>
              <p:nvPr/>
            </p:nvSpPr>
            <p:spPr>
              <a:xfrm>
                <a:off x="8310" y="3195"/>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2" name="Google Shape;2802;g17ab430885e_1_275"/>
              <p:cNvSpPr/>
              <p:nvPr/>
            </p:nvSpPr>
            <p:spPr>
              <a:xfrm>
                <a:off x="8245" y="316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3" name="Google Shape;2803;g17ab430885e_1_275"/>
              <p:cNvSpPr/>
              <p:nvPr/>
            </p:nvSpPr>
            <p:spPr>
              <a:xfrm>
                <a:off x="8245" y="3165"/>
                <a:ext cx="5" cy="10"/>
              </a:xfrm>
              <a:custGeom>
                <a:avLst/>
                <a:gdLst/>
                <a:ahLst/>
                <a:cxnLst/>
                <a:rect l="l" t="t" r="r" b="b"/>
                <a:pathLst>
                  <a:path w="5" h="10" extrusionOk="0">
                    <a:moveTo>
                      <a:pt x="0" y="0"/>
                    </a:moveTo>
                    <a:lnTo>
                      <a:pt x="5" y="5"/>
                    </a:lnTo>
                    <a:lnTo>
                      <a:pt x="5" y="10"/>
                    </a:lnTo>
                    <a:lnTo>
                      <a:pt x="0" y="5"/>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4" name="Google Shape;2804;g17ab430885e_1_275"/>
              <p:cNvSpPr/>
              <p:nvPr/>
            </p:nvSpPr>
            <p:spPr>
              <a:xfrm>
                <a:off x="8250" y="3170"/>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5" name="Google Shape;2805;g17ab430885e_1_275"/>
              <p:cNvSpPr/>
              <p:nvPr/>
            </p:nvSpPr>
            <p:spPr>
              <a:xfrm>
                <a:off x="8260" y="3175"/>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6" name="Google Shape;2806;g17ab430885e_1_275"/>
              <p:cNvSpPr/>
              <p:nvPr/>
            </p:nvSpPr>
            <p:spPr>
              <a:xfrm>
                <a:off x="8270" y="3180"/>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7" name="Google Shape;2807;g17ab430885e_1_275"/>
              <p:cNvSpPr/>
              <p:nvPr/>
            </p:nvSpPr>
            <p:spPr>
              <a:xfrm>
                <a:off x="8280" y="318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8" name="Google Shape;2808;g17ab430885e_1_275"/>
              <p:cNvSpPr/>
              <p:nvPr/>
            </p:nvSpPr>
            <p:spPr>
              <a:xfrm>
                <a:off x="8285" y="3190"/>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09" name="Google Shape;2809;g17ab430885e_1_275"/>
              <p:cNvSpPr/>
              <p:nvPr/>
            </p:nvSpPr>
            <p:spPr>
              <a:xfrm>
                <a:off x="8295" y="3195"/>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0" name="Google Shape;2810;g17ab430885e_1_275"/>
              <p:cNvSpPr/>
              <p:nvPr/>
            </p:nvSpPr>
            <p:spPr>
              <a:xfrm>
                <a:off x="8305" y="3200"/>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1" name="Google Shape;2811;g17ab430885e_1_275"/>
              <p:cNvSpPr/>
              <p:nvPr/>
            </p:nvSpPr>
            <p:spPr>
              <a:xfrm>
                <a:off x="8310" y="3205"/>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2" name="Google Shape;2812;g17ab430885e_1_275"/>
              <p:cNvSpPr/>
              <p:nvPr/>
            </p:nvSpPr>
            <p:spPr>
              <a:xfrm>
                <a:off x="8210" y="3155"/>
                <a:ext cx="10" cy="20"/>
              </a:xfrm>
              <a:custGeom>
                <a:avLst/>
                <a:gdLst/>
                <a:ahLst/>
                <a:cxnLst/>
                <a:rect l="l" t="t" r="r" b="b"/>
                <a:pathLst>
                  <a:path w="10" h="20" extrusionOk="0">
                    <a:moveTo>
                      <a:pt x="10" y="20"/>
                    </a:moveTo>
                    <a:lnTo>
                      <a:pt x="0" y="15"/>
                    </a:lnTo>
                    <a:lnTo>
                      <a:pt x="0" y="0"/>
                    </a:lnTo>
                    <a:lnTo>
                      <a:pt x="10" y="5"/>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3" name="Google Shape;2813;g17ab430885e_1_275"/>
              <p:cNvSpPr/>
              <p:nvPr/>
            </p:nvSpPr>
            <p:spPr>
              <a:xfrm>
                <a:off x="8210" y="3155"/>
                <a:ext cx="10" cy="20"/>
              </a:xfrm>
              <a:custGeom>
                <a:avLst/>
                <a:gdLst/>
                <a:ahLst/>
                <a:cxnLst/>
                <a:rect l="l" t="t" r="r" b="b"/>
                <a:pathLst>
                  <a:path w="10" h="20" extrusionOk="0">
                    <a:moveTo>
                      <a:pt x="10" y="20"/>
                    </a:moveTo>
                    <a:lnTo>
                      <a:pt x="0" y="15"/>
                    </a:lnTo>
                    <a:lnTo>
                      <a:pt x="0" y="0"/>
                    </a:lnTo>
                    <a:lnTo>
                      <a:pt x="10" y="5"/>
                    </a:lnTo>
                    <a:lnTo>
                      <a:pt x="10" y="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4" name="Google Shape;2814;g17ab430885e_1_275"/>
              <p:cNvSpPr/>
              <p:nvPr/>
            </p:nvSpPr>
            <p:spPr>
              <a:xfrm>
                <a:off x="8230" y="3175"/>
                <a:ext cx="80" cy="55"/>
              </a:xfrm>
              <a:custGeom>
                <a:avLst/>
                <a:gdLst/>
                <a:ahLst/>
                <a:cxnLst/>
                <a:rect l="l" t="t" r="r" b="b"/>
                <a:pathLst>
                  <a:path w="16" h="11" extrusionOk="0">
                    <a:moveTo>
                      <a:pt x="16" y="10"/>
                    </a:moveTo>
                    <a:cubicBezTo>
                      <a:pt x="16" y="10"/>
                      <a:pt x="16" y="11"/>
                      <a:pt x="16" y="10"/>
                    </a:cubicBezTo>
                    <a:cubicBezTo>
                      <a:pt x="1" y="2"/>
                      <a:pt x="1" y="2"/>
                      <a:pt x="1" y="2"/>
                    </a:cubicBezTo>
                    <a:cubicBezTo>
                      <a:pt x="0" y="2"/>
                      <a:pt x="0" y="1"/>
                      <a:pt x="0" y="1"/>
                    </a:cubicBezTo>
                    <a:cubicBezTo>
                      <a:pt x="0" y="0"/>
                      <a:pt x="0" y="0"/>
                      <a:pt x="1" y="0"/>
                    </a:cubicBezTo>
                    <a:cubicBezTo>
                      <a:pt x="16" y="9"/>
                      <a:pt x="16" y="9"/>
                      <a:pt x="16" y="9"/>
                    </a:cubicBezTo>
                    <a:cubicBezTo>
                      <a:pt x="16" y="9"/>
                      <a:pt x="16" y="9"/>
                      <a:pt x="16" y="10"/>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5" name="Google Shape;2815;g17ab430885e_1_275"/>
              <p:cNvSpPr/>
              <p:nvPr/>
            </p:nvSpPr>
            <p:spPr>
              <a:xfrm>
                <a:off x="7917" y="2858"/>
                <a:ext cx="41" cy="156"/>
              </a:xfrm>
              <a:custGeom>
                <a:avLst/>
                <a:gdLst/>
                <a:ahLst/>
                <a:cxnLst/>
                <a:rect l="l" t="t" r="r" b="b"/>
                <a:pathLst>
                  <a:path w="41" h="156" extrusionOk="0">
                    <a:moveTo>
                      <a:pt x="41" y="156"/>
                    </a:moveTo>
                    <a:lnTo>
                      <a:pt x="0" y="136"/>
                    </a:lnTo>
                    <a:lnTo>
                      <a:pt x="0" y="0"/>
                    </a:lnTo>
                    <a:lnTo>
                      <a:pt x="41" y="20"/>
                    </a:lnTo>
                    <a:lnTo>
                      <a:pt x="41" y="15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6" name="Google Shape;2816;g17ab430885e_1_275"/>
              <p:cNvSpPr/>
              <p:nvPr/>
            </p:nvSpPr>
            <p:spPr>
              <a:xfrm>
                <a:off x="7917" y="2858"/>
                <a:ext cx="41" cy="156"/>
              </a:xfrm>
              <a:custGeom>
                <a:avLst/>
                <a:gdLst/>
                <a:ahLst/>
                <a:cxnLst/>
                <a:rect l="l" t="t" r="r" b="b"/>
                <a:pathLst>
                  <a:path w="41" h="156" extrusionOk="0">
                    <a:moveTo>
                      <a:pt x="41" y="156"/>
                    </a:moveTo>
                    <a:lnTo>
                      <a:pt x="0" y="136"/>
                    </a:lnTo>
                    <a:lnTo>
                      <a:pt x="0" y="0"/>
                    </a:lnTo>
                    <a:lnTo>
                      <a:pt x="41" y="20"/>
                    </a:lnTo>
                    <a:lnTo>
                      <a:pt x="41" y="15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7" name="Google Shape;2817;g17ab430885e_1_275"/>
              <p:cNvSpPr/>
              <p:nvPr/>
            </p:nvSpPr>
            <p:spPr>
              <a:xfrm>
                <a:off x="7923" y="2868"/>
                <a:ext cx="25" cy="136"/>
              </a:xfrm>
              <a:custGeom>
                <a:avLst/>
                <a:gdLst/>
                <a:ahLst/>
                <a:cxnLst/>
                <a:rect l="l" t="t" r="r" b="b"/>
                <a:pathLst>
                  <a:path w="25" h="136" extrusionOk="0">
                    <a:moveTo>
                      <a:pt x="0" y="121"/>
                    </a:moveTo>
                    <a:lnTo>
                      <a:pt x="0" y="0"/>
                    </a:lnTo>
                    <a:lnTo>
                      <a:pt x="25" y="15"/>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8" name="Google Shape;2818;g17ab430885e_1_275"/>
              <p:cNvSpPr/>
              <p:nvPr/>
            </p:nvSpPr>
            <p:spPr>
              <a:xfrm>
                <a:off x="7923" y="2868"/>
                <a:ext cx="25" cy="136"/>
              </a:xfrm>
              <a:custGeom>
                <a:avLst/>
                <a:gdLst/>
                <a:ahLst/>
                <a:cxnLst/>
                <a:rect l="l" t="t" r="r" b="b"/>
                <a:pathLst>
                  <a:path w="25" h="136" extrusionOk="0">
                    <a:moveTo>
                      <a:pt x="0" y="121"/>
                    </a:moveTo>
                    <a:lnTo>
                      <a:pt x="0" y="0"/>
                    </a:lnTo>
                    <a:lnTo>
                      <a:pt x="25" y="15"/>
                    </a:lnTo>
                    <a:lnTo>
                      <a:pt x="25" y="136"/>
                    </a:lnTo>
                    <a:lnTo>
                      <a:pt x="0" y="12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19" name="Google Shape;2819;g17ab430885e_1_275"/>
              <p:cNvSpPr/>
              <p:nvPr/>
            </p:nvSpPr>
            <p:spPr>
              <a:xfrm>
                <a:off x="7928" y="2919"/>
                <a:ext cx="15" cy="75"/>
              </a:xfrm>
              <a:custGeom>
                <a:avLst/>
                <a:gdLst/>
                <a:ahLst/>
                <a:cxnLst/>
                <a:rect l="l" t="t" r="r" b="b"/>
                <a:pathLst>
                  <a:path w="3" h="15" extrusionOk="0">
                    <a:moveTo>
                      <a:pt x="3" y="14"/>
                    </a:moveTo>
                    <a:cubicBezTo>
                      <a:pt x="3" y="15"/>
                      <a:pt x="2" y="15"/>
                      <a:pt x="2" y="15"/>
                    </a:cubicBezTo>
                    <a:cubicBezTo>
                      <a:pt x="1" y="14"/>
                      <a:pt x="0" y="13"/>
                      <a:pt x="0" y="12"/>
                    </a:cubicBezTo>
                    <a:cubicBezTo>
                      <a:pt x="0" y="1"/>
                      <a:pt x="0" y="1"/>
                      <a:pt x="0" y="1"/>
                    </a:cubicBezTo>
                    <a:cubicBezTo>
                      <a:pt x="0" y="0"/>
                      <a:pt x="1" y="0"/>
                      <a:pt x="2" y="0"/>
                    </a:cubicBezTo>
                    <a:cubicBezTo>
                      <a:pt x="2" y="1"/>
                      <a:pt x="3" y="2"/>
                      <a:pt x="3" y="3"/>
                    </a:cubicBezTo>
                    <a:cubicBezTo>
                      <a:pt x="3" y="14"/>
                      <a:pt x="3" y="14"/>
                      <a:pt x="3" y="14"/>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0" name="Google Shape;2820;g17ab430885e_1_275"/>
              <p:cNvSpPr/>
              <p:nvPr/>
            </p:nvSpPr>
            <p:spPr>
              <a:xfrm>
                <a:off x="7928" y="2899"/>
                <a:ext cx="15" cy="15"/>
              </a:xfrm>
              <a:custGeom>
                <a:avLst/>
                <a:gdLst/>
                <a:ahLst/>
                <a:cxnLst/>
                <a:rect l="l" t="t" r="r" b="b"/>
                <a:pathLst>
                  <a:path w="3" h="3" extrusionOk="0">
                    <a:moveTo>
                      <a:pt x="3" y="3"/>
                    </a:moveTo>
                    <a:cubicBezTo>
                      <a:pt x="3" y="3"/>
                      <a:pt x="3" y="3"/>
                      <a:pt x="2" y="3"/>
                    </a:cubicBezTo>
                    <a:cubicBezTo>
                      <a:pt x="1" y="2"/>
                      <a:pt x="1" y="2"/>
                      <a:pt x="1" y="2"/>
                    </a:cubicBezTo>
                    <a:cubicBezTo>
                      <a:pt x="1" y="2"/>
                      <a:pt x="0" y="1"/>
                      <a:pt x="0" y="1"/>
                    </a:cubicBezTo>
                    <a:cubicBezTo>
                      <a:pt x="0" y="0"/>
                      <a:pt x="1" y="0"/>
                      <a:pt x="1" y="0"/>
                    </a:cubicBezTo>
                    <a:cubicBezTo>
                      <a:pt x="2" y="1"/>
                      <a:pt x="2" y="1"/>
                      <a:pt x="2" y="1"/>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1" name="Google Shape;2821;g17ab430885e_1_275"/>
              <p:cNvSpPr/>
              <p:nvPr/>
            </p:nvSpPr>
            <p:spPr>
              <a:xfrm>
                <a:off x="7928" y="2883"/>
                <a:ext cx="15" cy="16"/>
              </a:xfrm>
              <a:custGeom>
                <a:avLst/>
                <a:gdLst/>
                <a:ahLst/>
                <a:cxnLst/>
                <a:rect l="l" t="t" r="r" b="b"/>
                <a:pathLst>
                  <a:path w="3" h="3" extrusionOk="0">
                    <a:moveTo>
                      <a:pt x="3" y="3"/>
                    </a:moveTo>
                    <a:cubicBezTo>
                      <a:pt x="3" y="3"/>
                      <a:pt x="3" y="3"/>
                      <a:pt x="2" y="3"/>
                    </a:cubicBezTo>
                    <a:cubicBezTo>
                      <a:pt x="1" y="2"/>
                      <a:pt x="1" y="2"/>
                      <a:pt x="1" y="2"/>
                    </a:cubicBezTo>
                    <a:cubicBezTo>
                      <a:pt x="1" y="2"/>
                      <a:pt x="0" y="1"/>
                      <a:pt x="0" y="1"/>
                    </a:cubicBezTo>
                    <a:cubicBezTo>
                      <a:pt x="0" y="0"/>
                      <a:pt x="1" y="0"/>
                      <a:pt x="1" y="1"/>
                    </a:cubicBezTo>
                    <a:cubicBezTo>
                      <a:pt x="2" y="1"/>
                      <a:pt x="2" y="1"/>
                      <a:pt x="2" y="1"/>
                    </a:cubicBezTo>
                    <a:cubicBezTo>
                      <a:pt x="3"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2" name="Google Shape;2822;g17ab430885e_1_275"/>
              <p:cNvSpPr/>
              <p:nvPr/>
            </p:nvSpPr>
            <p:spPr>
              <a:xfrm>
                <a:off x="7928" y="2873"/>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3" name="Google Shape;2823;g17ab430885e_1_275"/>
              <p:cNvSpPr/>
              <p:nvPr/>
            </p:nvSpPr>
            <p:spPr>
              <a:xfrm>
                <a:off x="7933" y="287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4" name="Google Shape;2824;g17ab430885e_1_275"/>
              <p:cNvSpPr/>
              <p:nvPr/>
            </p:nvSpPr>
            <p:spPr>
              <a:xfrm>
                <a:off x="7943" y="2878"/>
                <a:ext cx="0" cy="10"/>
              </a:xfrm>
              <a:custGeom>
                <a:avLst/>
                <a:gdLst/>
                <a:ahLst/>
                <a:cxnLst/>
                <a:rect l="l" t="t" r="r" b="b"/>
                <a:pathLst>
                  <a:path w="120000" h="10" extrusionOk="0">
                    <a:moveTo>
                      <a:pt x="0" y="10"/>
                    </a:moveTo>
                    <a:lnTo>
                      <a:pt x="0" y="10"/>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5" name="Google Shape;2825;g17ab430885e_1_275"/>
              <p:cNvSpPr/>
              <p:nvPr/>
            </p:nvSpPr>
            <p:spPr>
              <a:xfrm>
                <a:off x="7958" y="2878"/>
                <a:ext cx="35" cy="161"/>
              </a:xfrm>
              <a:custGeom>
                <a:avLst/>
                <a:gdLst/>
                <a:ahLst/>
                <a:cxnLst/>
                <a:rect l="l" t="t" r="r" b="b"/>
                <a:pathLst>
                  <a:path w="35" h="161" extrusionOk="0">
                    <a:moveTo>
                      <a:pt x="35" y="161"/>
                    </a:moveTo>
                    <a:lnTo>
                      <a:pt x="0" y="136"/>
                    </a:lnTo>
                    <a:lnTo>
                      <a:pt x="0" y="0"/>
                    </a:lnTo>
                    <a:lnTo>
                      <a:pt x="35" y="21"/>
                    </a:lnTo>
                    <a:lnTo>
                      <a:pt x="35"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6" name="Google Shape;2826;g17ab430885e_1_275"/>
              <p:cNvSpPr/>
              <p:nvPr/>
            </p:nvSpPr>
            <p:spPr>
              <a:xfrm>
                <a:off x="7958" y="2878"/>
                <a:ext cx="35" cy="161"/>
              </a:xfrm>
              <a:custGeom>
                <a:avLst/>
                <a:gdLst/>
                <a:ahLst/>
                <a:cxnLst/>
                <a:rect l="l" t="t" r="r" b="b"/>
                <a:pathLst>
                  <a:path w="35" h="161" extrusionOk="0">
                    <a:moveTo>
                      <a:pt x="35" y="161"/>
                    </a:moveTo>
                    <a:lnTo>
                      <a:pt x="0" y="136"/>
                    </a:lnTo>
                    <a:lnTo>
                      <a:pt x="0" y="0"/>
                    </a:lnTo>
                    <a:lnTo>
                      <a:pt x="35" y="21"/>
                    </a:lnTo>
                    <a:lnTo>
                      <a:pt x="35" y="16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7" name="Google Shape;2827;g17ab430885e_1_275"/>
              <p:cNvSpPr/>
              <p:nvPr/>
            </p:nvSpPr>
            <p:spPr>
              <a:xfrm>
                <a:off x="7963" y="2888"/>
                <a:ext cx="25" cy="136"/>
              </a:xfrm>
              <a:custGeom>
                <a:avLst/>
                <a:gdLst/>
                <a:ahLst/>
                <a:cxnLst/>
                <a:rect l="l" t="t" r="r" b="b"/>
                <a:pathLst>
                  <a:path w="25" h="136" extrusionOk="0">
                    <a:moveTo>
                      <a:pt x="0" y="126"/>
                    </a:moveTo>
                    <a:lnTo>
                      <a:pt x="0" y="0"/>
                    </a:lnTo>
                    <a:lnTo>
                      <a:pt x="25" y="16"/>
                    </a:lnTo>
                    <a:lnTo>
                      <a:pt x="25" y="136"/>
                    </a:lnTo>
                    <a:lnTo>
                      <a:pt x="0"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8" name="Google Shape;2828;g17ab430885e_1_275"/>
              <p:cNvSpPr/>
              <p:nvPr/>
            </p:nvSpPr>
            <p:spPr>
              <a:xfrm>
                <a:off x="7963" y="2888"/>
                <a:ext cx="25" cy="136"/>
              </a:xfrm>
              <a:custGeom>
                <a:avLst/>
                <a:gdLst/>
                <a:ahLst/>
                <a:cxnLst/>
                <a:rect l="l" t="t" r="r" b="b"/>
                <a:pathLst>
                  <a:path w="25" h="136" extrusionOk="0">
                    <a:moveTo>
                      <a:pt x="0" y="126"/>
                    </a:moveTo>
                    <a:lnTo>
                      <a:pt x="0" y="0"/>
                    </a:lnTo>
                    <a:lnTo>
                      <a:pt x="25" y="16"/>
                    </a:lnTo>
                    <a:lnTo>
                      <a:pt x="25" y="136"/>
                    </a:lnTo>
                    <a:lnTo>
                      <a:pt x="0" y="12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29" name="Google Shape;2829;g17ab430885e_1_275"/>
              <p:cNvSpPr/>
              <p:nvPr/>
            </p:nvSpPr>
            <p:spPr>
              <a:xfrm>
                <a:off x="7968" y="2939"/>
                <a:ext cx="15" cy="75"/>
              </a:xfrm>
              <a:custGeom>
                <a:avLst/>
                <a:gdLst/>
                <a:ahLst/>
                <a:cxnLst/>
                <a:rect l="l" t="t" r="r" b="b"/>
                <a:pathLst>
                  <a:path w="3" h="15" extrusionOk="0">
                    <a:moveTo>
                      <a:pt x="3" y="14"/>
                    </a:moveTo>
                    <a:cubicBezTo>
                      <a:pt x="3" y="15"/>
                      <a:pt x="2" y="15"/>
                      <a:pt x="1" y="15"/>
                    </a:cubicBezTo>
                    <a:cubicBezTo>
                      <a:pt x="1" y="15"/>
                      <a:pt x="0" y="14"/>
                      <a:pt x="0" y="13"/>
                    </a:cubicBezTo>
                    <a:cubicBezTo>
                      <a:pt x="0" y="2"/>
                      <a:pt x="0" y="2"/>
                      <a:pt x="0" y="2"/>
                    </a:cubicBezTo>
                    <a:cubicBezTo>
                      <a:pt x="0" y="1"/>
                      <a:pt x="1" y="0"/>
                      <a:pt x="1" y="1"/>
                    </a:cubicBezTo>
                    <a:cubicBezTo>
                      <a:pt x="2" y="1"/>
                      <a:pt x="3" y="2"/>
                      <a:pt x="3" y="3"/>
                    </a:cubicBezTo>
                    <a:cubicBezTo>
                      <a:pt x="3" y="14"/>
                      <a:pt x="3" y="14"/>
                      <a:pt x="3" y="14"/>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0" name="Google Shape;2830;g17ab430885e_1_275"/>
              <p:cNvSpPr/>
              <p:nvPr/>
            </p:nvSpPr>
            <p:spPr>
              <a:xfrm>
                <a:off x="7968" y="2924"/>
                <a:ext cx="15" cy="15"/>
              </a:xfrm>
              <a:custGeom>
                <a:avLst/>
                <a:gdLst/>
                <a:ahLst/>
                <a:cxnLst/>
                <a:rect l="l" t="t" r="r" b="b"/>
                <a:pathLst>
                  <a:path w="3" h="3" extrusionOk="0">
                    <a:moveTo>
                      <a:pt x="3" y="2"/>
                    </a:moveTo>
                    <a:cubicBezTo>
                      <a:pt x="3" y="2"/>
                      <a:pt x="3" y="3"/>
                      <a:pt x="2" y="2"/>
                    </a:cubicBezTo>
                    <a:cubicBezTo>
                      <a:pt x="1" y="1"/>
                      <a:pt x="1" y="1"/>
                      <a:pt x="1" y="1"/>
                    </a:cubicBezTo>
                    <a:cubicBezTo>
                      <a:pt x="0" y="1"/>
                      <a:pt x="0" y="1"/>
                      <a:pt x="0" y="0"/>
                    </a:cubicBezTo>
                    <a:cubicBezTo>
                      <a:pt x="0" y="0"/>
                      <a:pt x="0" y="0"/>
                      <a:pt x="1" y="0"/>
                    </a:cubicBezTo>
                    <a:cubicBezTo>
                      <a:pt x="2" y="1"/>
                      <a:pt x="2" y="1"/>
                      <a:pt x="2"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1" name="Google Shape;2831;g17ab430885e_1_275"/>
              <p:cNvSpPr/>
              <p:nvPr/>
            </p:nvSpPr>
            <p:spPr>
              <a:xfrm>
                <a:off x="7968" y="2909"/>
                <a:ext cx="15" cy="15"/>
              </a:xfrm>
              <a:custGeom>
                <a:avLst/>
                <a:gdLst/>
                <a:ahLst/>
                <a:cxnLst/>
                <a:rect l="l" t="t" r="r" b="b"/>
                <a:pathLst>
                  <a:path w="3" h="3" extrusionOk="0">
                    <a:moveTo>
                      <a:pt x="3" y="2"/>
                    </a:moveTo>
                    <a:cubicBezTo>
                      <a:pt x="3" y="3"/>
                      <a:pt x="3" y="3"/>
                      <a:pt x="2" y="3"/>
                    </a:cubicBezTo>
                    <a:cubicBezTo>
                      <a:pt x="1" y="2"/>
                      <a:pt x="1" y="2"/>
                      <a:pt x="1" y="2"/>
                    </a:cubicBezTo>
                    <a:cubicBezTo>
                      <a:pt x="0" y="1"/>
                      <a:pt x="0" y="1"/>
                      <a:pt x="0" y="0"/>
                    </a:cubicBezTo>
                    <a:cubicBezTo>
                      <a:pt x="0" y="0"/>
                      <a:pt x="0" y="0"/>
                      <a:pt x="1" y="0"/>
                    </a:cubicBezTo>
                    <a:cubicBezTo>
                      <a:pt x="2" y="1"/>
                      <a:pt x="2" y="1"/>
                      <a:pt x="2"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2" name="Google Shape;2832;g17ab430885e_1_275"/>
              <p:cNvSpPr/>
              <p:nvPr/>
            </p:nvSpPr>
            <p:spPr>
              <a:xfrm>
                <a:off x="7968" y="2893"/>
                <a:ext cx="0" cy="11"/>
              </a:xfrm>
              <a:custGeom>
                <a:avLst/>
                <a:gdLst/>
                <a:ahLst/>
                <a:cxnLst/>
                <a:rect l="l" t="t" r="r" b="b"/>
                <a:pathLst>
                  <a:path w="120000" h="11" extrusionOk="0">
                    <a:moveTo>
                      <a:pt x="0" y="11"/>
                    </a:moveTo>
                    <a:lnTo>
                      <a:pt x="0" y="11"/>
                    </a:lnTo>
                    <a:lnTo>
                      <a:pt x="0" y="0"/>
                    </a:lnTo>
                    <a:lnTo>
                      <a:pt x="0" y="6"/>
                    </a:lnTo>
                    <a:lnTo>
                      <a:pt x="0" y="11"/>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3" name="Google Shape;2833;g17ab430885e_1_275"/>
              <p:cNvSpPr/>
              <p:nvPr/>
            </p:nvSpPr>
            <p:spPr>
              <a:xfrm>
                <a:off x="7973" y="2899"/>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4" name="Google Shape;2834;g17ab430885e_1_275"/>
              <p:cNvSpPr/>
              <p:nvPr/>
            </p:nvSpPr>
            <p:spPr>
              <a:xfrm>
                <a:off x="7978" y="290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5" name="Google Shape;2835;g17ab430885e_1_275"/>
              <p:cNvSpPr/>
              <p:nvPr/>
            </p:nvSpPr>
            <p:spPr>
              <a:xfrm>
                <a:off x="7993" y="2899"/>
                <a:ext cx="40" cy="160"/>
              </a:xfrm>
              <a:custGeom>
                <a:avLst/>
                <a:gdLst/>
                <a:ahLst/>
                <a:cxnLst/>
                <a:rect l="l" t="t" r="r" b="b"/>
                <a:pathLst>
                  <a:path w="40" h="160" extrusionOk="0">
                    <a:moveTo>
                      <a:pt x="40" y="160"/>
                    </a:moveTo>
                    <a:lnTo>
                      <a:pt x="0" y="140"/>
                    </a:lnTo>
                    <a:lnTo>
                      <a:pt x="0" y="0"/>
                    </a:lnTo>
                    <a:lnTo>
                      <a:pt x="40" y="25"/>
                    </a:lnTo>
                    <a:lnTo>
                      <a:pt x="40" y="16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6" name="Google Shape;2836;g17ab430885e_1_275"/>
              <p:cNvSpPr/>
              <p:nvPr/>
            </p:nvSpPr>
            <p:spPr>
              <a:xfrm>
                <a:off x="7993" y="2899"/>
                <a:ext cx="40" cy="160"/>
              </a:xfrm>
              <a:custGeom>
                <a:avLst/>
                <a:gdLst/>
                <a:ahLst/>
                <a:cxnLst/>
                <a:rect l="l" t="t" r="r" b="b"/>
                <a:pathLst>
                  <a:path w="40" h="160" extrusionOk="0">
                    <a:moveTo>
                      <a:pt x="40" y="160"/>
                    </a:moveTo>
                    <a:lnTo>
                      <a:pt x="0" y="140"/>
                    </a:lnTo>
                    <a:lnTo>
                      <a:pt x="0" y="0"/>
                    </a:lnTo>
                    <a:lnTo>
                      <a:pt x="40" y="25"/>
                    </a:lnTo>
                    <a:lnTo>
                      <a:pt x="40" y="16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7" name="Google Shape;2837;g17ab430885e_1_275"/>
              <p:cNvSpPr/>
              <p:nvPr/>
            </p:nvSpPr>
            <p:spPr>
              <a:xfrm>
                <a:off x="8003" y="2914"/>
                <a:ext cx="20" cy="135"/>
              </a:xfrm>
              <a:custGeom>
                <a:avLst/>
                <a:gdLst/>
                <a:ahLst/>
                <a:cxnLst/>
                <a:rect l="l" t="t" r="r" b="b"/>
                <a:pathLst>
                  <a:path w="20" h="135" extrusionOk="0">
                    <a:moveTo>
                      <a:pt x="0" y="120"/>
                    </a:moveTo>
                    <a:lnTo>
                      <a:pt x="0" y="0"/>
                    </a:lnTo>
                    <a:lnTo>
                      <a:pt x="20" y="15"/>
                    </a:lnTo>
                    <a:lnTo>
                      <a:pt x="20" y="135"/>
                    </a:lnTo>
                    <a:lnTo>
                      <a:pt x="0" y="1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8" name="Google Shape;2838;g17ab430885e_1_275"/>
              <p:cNvSpPr/>
              <p:nvPr/>
            </p:nvSpPr>
            <p:spPr>
              <a:xfrm>
                <a:off x="8003" y="2914"/>
                <a:ext cx="20" cy="135"/>
              </a:xfrm>
              <a:custGeom>
                <a:avLst/>
                <a:gdLst/>
                <a:ahLst/>
                <a:cxnLst/>
                <a:rect l="l" t="t" r="r" b="b"/>
                <a:pathLst>
                  <a:path w="20" h="135" extrusionOk="0">
                    <a:moveTo>
                      <a:pt x="0" y="120"/>
                    </a:moveTo>
                    <a:lnTo>
                      <a:pt x="0" y="0"/>
                    </a:lnTo>
                    <a:lnTo>
                      <a:pt x="20" y="15"/>
                    </a:lnTo>
                    <a:lnTo>
                      <a:pt x="20" y="135"/>
                    </a:lnTo>
                    <a:lnTo>
                      <a:pt x="0" y="1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39" name="Google Shape;2839;g17ab430885e_1_275"/>
              <p:cNvSpPr/>
              <p:nvPr/>
            </p:nvSpPr>
            <p:spPr>
              <a:xfrm>
                <a:off x="8008" y="2964"/>
                <a:ext cx="10" cy="75"/>
              </a:xfrm>
              <a:custGeom>
                <a:avLst/>
                <a:gdLst/>
                <a:ahLst/>
                <a:cxnLst/>
                <a:rect l="l" t="t" r="r" b="b"/>
                <a:pathLst>
                  <a:path w="2" h="15" extrusionOk="0">
                    <a:moveTo>
                      <a:pt x="2" y="14"/>
                    </a:moveTo>
                    <a:cubicBezTo>
                      <a:pt x="2" y="15"/>
                      <a:pt x="2" y="15"/>
                      <a:pt x="1" y="14"/>
                    </a:cubicBezTo>
                    <a:cubicBezTo>
                      <a:pt x="0" y="14"/>
                      <a:pt x="0" y="13"/>
                      <a:pt x="0" y="12"/>
                    </a:cubicBezTo>
                    <a:cubicBezTo>
                      <a:pt x="0" y="1"/>
                      <a:pt x="0" y="1"/>
                      <a:pt x="0" y="1"/>
                    </a:cubicBezTo>
                    <a:cubicBezTo>
                      <a:pt x="0" y="0"/>
                      <a:pt x="0" y="0"/>
                      <a:pt x="1" y="0"/>
                    </a:cubicBezTo>
                    <a:cubicBezTo>
                      <a:pt x="2" y="1"/>
                      <a:pt x="2" y="2"/>
                      <a:pt x="2" y="3"/>
                    </a:cubicBezTo>
                    <a:cubicBezTo>
                      <a:pt x="2" y="14"/>
                      <a:pt x="2" y="14"/>
                      <a:pt x="2" y="14"/>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0" name="Google Shape;2840;g17ab430885e_1_275"/>
              <p:cNvSpPr/>
              <p:nvPr/>
            </p:nvSpPr>
            <p:spPr>
              <a:xfrm>
                <a:off x="8003" y="2944"/>
                <a:ext cx="20" cy="15"/>
              </a:xfrm>
              <a:custGeom>
                <a:avLst/>
                <a:gdLst/>
                <a:ahLst/>
                <a:cxnLst/>
                <a:rect l="l" t="t" r="r" b="b"/>
                <a:pathLst>
                  <a:path w="4" h="3" extrusionOk="0">
                    <a:moveTo>
                      <a:pt x="4" y="2"/>
                    </a:moveTo>
                    <a:cubicBezTo>
                      <a:pt x="4" y="3"/>
                      <a:pt x="3" y="3"/>
                      <a:pt x="3" y="3"/>
                    </a:cubicBezTo>
                    <a:cubicBezTo>
                      <a:pt x="1" y="2"/>
                      <a:pt x="1" y="2"/>
                      <a:pt x="1" y="2"/>
                    </a:cubicBezTo>
                    <a:cubicBezTo>
                      <a:pt x="1" y="2"/>
                      <a:pt x="0" y="1"/>
                      <a:pt x="0" y="1"/>
                    </a:cubicBezTo>
                    <a:cubicBezTo>
                      <a:pt x="0" y="0"/>
                      <a:pt x="1" y="0"/>
                      <a:pt x="1" y="0"/>
                    </a:cubicBezTo>
                    <a:cubicBezTo>
                      <a:pt x="3" y="1"/>
                      <a:pt x="3" y="1"/>
                      <a:pt x="3" y="1"/>
                    </a:cubicBezTo>
                    <a:cubicBezTo>
                      <a:pt x="3" y="1"/>
                      <a:pt x="4" y="2"/>
                      <a:pt x="4"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1" name="Google Shape;2841;g17ab430885e_1_275"/>
              <p:cNvSpPr/>
              <p:nvPr/>
            </p:nvSpPr>
            <p:spPr>
              <a:xfrm>
                <a:off x="8003" y="2929"/>
                <a:ext cx="20" cy="15"/>
              </a:xfrm>
              <a:custGeom>
                <a:avLst/>
                <a:gdLst/>
                <a:ahLst/>
                <a:cxnLst/>
                <a:rect l="l" t="t" r="r" b="b"/>
                <a:pathLst>
                  <a:path w="4" h="3" extrusionOk="0">
                    <a:moveTo>
                      <a:pt x="4" y="3"/>
                    </a:moveTo>
                    <a:cubicBezTo>
                      <a:pt x="4" y="3"/>
                      <a:pt x="3" y="3"/>
                      <a:pt x="3" y="3"/>
                    </a:cubicBezTo>
                    <a:cubicBezTo>
                      <a:pt x="1" y="2"/>
                      <a:pt x="1" y="2"/>
                      <a:pt x="1" y="2"/>
                    </a:cubicBezTo>
                    <a:cubicBezTo>
                      <a:pt x="1" y="2"/>
                      <a:pt x="0" y="1"/>
                      <a:pt x="0" y="1"/>
                    </a:cubicBezTo>
                    <a:cubicBezTo>
                      <a:pt x="0" y="0"/>
                      <a:pt x="1" y="0"/>
                      <a:pt x="1" y="0"/>
                    </a:cubicBezTo>
                    <a:cubicBezTo>
                      <a:pt x="3" y="1"/>
                      <a:pt x="3" y="1"/>
                      <a:pt x="3" y="1"/>
                    </a:cubicBezTo>
                    <a:cubicBezTo>
                      <a:pt x="3" y="2"/>
                      <a:pt x="4" y="2"/>
                      <a:pt x="4"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2" name="Google Shape;2842;g17ab430885e_1_275"/>
              <p:cNvSpPr/>
              <p:nvPr/>
            </p:nvSpPr>
            <p:spPr>
              <a:xfrm>
                <a:off x="8003" y="2919"/>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3" name="Google Shape;2843;g17ab430885e_1_275"/>
              <p:cNvSpPr/>
              <p:nvPr/>
            </p:nvSpPr>
            <p:spPr>
              <a:xfrm>
                <a:off x="8013" y="292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4" name="Google Shape;2844;g17ab430885e_1_275"/>
              <p:cNvSpPr/>
              <p:nvPr/>
            </p:nvSpPr>
            <p:spPr>
              <a:xfrm>
                <a:off x="8018" y="2924"/>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5" name="Google Shape;2845;g17ab430885e_1_275"/>
              <p:cNvSpPr/>
              <p:nvPr/>
            </p:nvSpPr>
            <p:spPr>
              <a:xfrm>
                <a:off x="8033" y="2924"/>
                <a:ext cx="41" cy="161"/>
              </a:xfrm>
              <a:custGeom>
                <a:avLst/>
                <a:gdLst/>
                <a:ahLst/>
                <a:cxnLst/>
                <a:rect l="l" t="t" r="r" b="b"/>
                <a:pathLst>
                  <a:path w="41" h="161" extrusionOk="0">
                    <a:moveTo>
                      <a:pt x="41" y="161"/>
                    </a:moveTo>
                    <a:lnTo>
                      <a:pt x="0" y="135"/>
                    </a:lnTo>
                    <a:lnTo>
                      <a:pt x="0" y="0"/>
                    </a:lnTo>
                    <a:lnTo>
                      <a:pt x="41" y="20"/>
                    </a:lnTo>
                    <a:lnTo>
                      <a:pt x="41"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6" name="Google Shape;2846;g17ab430885e_1_275"/>
              <p:cNvSpPr/>
              <p:nvPr/>
            </p:nvSpPr>
            <p:spPr>
              <a:xfrm>
                <a:off x="8033" y="2924"/>
                <a:ext cx="41" cy="161"/>
              </a:xfrm>
              <a:custGeom>
                <a:avLst/>
                <a:gdLst/>
                <a:ahLst/>
                <a:cxnLst/>
                <a:rect l="l" t="t" r="r" b="b"/>
                <a:pathLst>
                  <a:path w="41" h="161" extrusionOk="0">
                    <a:moveTo>
                      <a:pt x="41" y="161"/>
                    </a:moveTo>
                    <a:lnTo>
                      <a:pt x="0" y="135"/>
                    </a:lnTo>
                    <a:lnTo>
                      <a:pt x="0" y="0"/>
                    </a:lnTo>
                    <a:lnTo>
                      <a:pt x="41" y="20"/>
                    </a:lnTo>
                    <a:lnTo>
                      <a:pt x="41" y="16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7" name="Google Shape;2847;g17ab430885e_1_275"/>
              <p:cNvSpPr/>
              <p:nvPr/>
            </p:nvSpPr>
            <p:spPr>
              <a:xfrm>
                <a:off x="8038" y="2934"/>
                <a:ext cx="26" cy="135"/>
              </a:xfrm>
              <a:custGeom>
                <a:avLst/>
                <a:gdLst/>
                <a:ahLst/>
                <a:cxnLst/>
                <a:rect l="l" t="t" r="r" b="b"/>
                <a:pathLst>
                  <a:path w="26" h="135" extrusionOk="0">
                    <a:moveTo>
                      <a:pt x="0" y="120"/>
                    </a:moveTo>
                    <a:lnTo>
                      <a:pt x="0" y="0"/>
                    </a:lnTo>
                    <a:lnTo>
                      <a:pt x="26" y="15"/>
                    </a:lnTo>
                    <a:lnTo>
                      <a:pt x="26" y="135"/>
                    </a:lnTo>
                    <a:lnTo>
                      <a:pt x="0" y="1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8" name="Google Shape;2848;g17ab430885e_1_275"/>
              <p:cNvSpPr/>
              <p:nvPr/>
            </p:nvSpPr>
            <p:spPr>
              <a:xfrm>
                <a:off x="8038" y="2934"/>
                <a:ext cx="26" cy="135"/>
              </a:xfrm>
              <a:custGeom>
                <a:avLst/>
                <a:gdLst/>
                <a:ahLst/>
                <a:cxnLst/>
                <a:rect l="l" t="t" r="r" b="b"/>
                <a:pathLst>
                  <a:path w="26" h="135" extrusionOk="0">
                    <a:moveTo>
                      <a:pt x="0" y="120"/>
                    </a:moveTo>
                    <a:lnTo>
                      <a:pt x="0" y="0"/>
                    </a:lnTo>
                    <a:lnTo>
                      <a:pt x="26" y="15"/>
                    </a:lnTo>
                    <a:lnTo>
                      <a:pt x="26" y="135"/>
                    </a:lnTo>
                    <a:lnTo>
                      <a:pt x="0" y="1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49" name="Google Shape;2849;g17ab430885e_1_275"/>
              <p:cNvSpPr/>
              <p:nvPr/>
            </p:nvSpPr>
            <p:spPr>
              <a:xfrm>
                <a:off x="8043" y="2984"/>
                <a:ext cx="15" cy="75"/>
              </a:xfrm>
              <a:custGeom>
                <a:avLst/>
                <a:gdLst/>
                <a:ahLst/>
                <a:cxnLst/>
                <a:rect l="l" t="t" r="r" b="b"/>
                <a:pathLst>
                  <a:path w="3" h="15" extrusionOk="0">
                    <a:moveTo>
                      <a:pt x="3" y="14"/>
                    </a:moveTo>
                    <a:cubicBezTo>
                      <a:pt x="3" y="15"/>
                      <a:pt x="2" y="15"/>
                      <a:pt x="2" y="15"/>
                    </a:cubicBezTo>
                    <a:cubicBezTo>
                      <a:pt x="1" y="14"/>
                      <a:pt x="0" y="13"/>
                      <a:pt x="0" y="13"/>
                    </a:cubicBezTo>
                    <a:cubicBezTo>
                      <a:pt x="0" y="1"/>
                      <a:pt x="0" y="1"/>
                      <a:pt x="0" y="1"/>
                    </a:cubicBezTo>
                    <a:cubicBezTo>
                      <a:pt x="0" y="1"/>
                      <a:pt x="1" y="0"/>
                      <a:pt x="2" y="1"/>
                    </a:cubicBezTo>
                    <a:cubicBezTo>
                      <a:pt x="2" y="1"/>
                      <a:pt x="3" y="2"/>
                      <a:pt x="3" y="3"/>
                    </a:cubicBezTo>
                    <a:cubicBezTo>
                      <a:pt x="3" y="14"/>
                      <a:pt x="3" y="14"/>
                      <a:pt x="3" y="14"/>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0" name="Google Shape;2850;g17ab430885e_1_275"/>
              <p:cNvSpPr/>
              <p:nvPr/>
            </p:nvSpPr>
            <p:spPr>
              <a:xfrm>
                <a:off x="8043" y="2964"/>
                <a:ext cx="15" cy="15"/>
              </a:xfrm>
              <a:custGeom>
                <a:avLst/>
                <a:gdLst/>
                <a:ahLst/>
                <a:cxnLst/>
                <a:rect l="l" t="t" r="r" b="b"/>
                <a:pathLst>
                  <a:path w="3" h="3" extrusionOk="0">
                    <a:moveTo>
                      <a:pt x="3" y="3"/>
                    </a:moveTo>
                    <a:cubicBezTo>
                      <a:pt x="3" y="3"/>
                      <a:pt x="3" y="3"/>
                      <a:pt x="2" y="3"/>
                    </a:cubicBezTo>
                    <a:cubicBezTo>
                      <a:pt x="1" y="2"/>
                      <a:pt x="1" y="2"/>
                      <a:pt x="1" y="2"/>
                    </a:cubicBezTo>
                    <a:cubicBezTo>
                      <a:pt x="0" y="2"/>
                      <a:pt x="0" y="2"/>
                      <a:pt x="0" y="1"/>
                    </a:cubicBezTo>
                    <a:cubicBezTo>
                      <a:pt x="0" y="1"/>
                      <a:pt x="0" y="0"/>
                      <a:pt x="1" y="1"/>
                    </a:cubicBezTo>
                    <a:cubicBezTo>
                      <a:pt x="2" y="2"/>
                      <a:pt x="2" y="2"/>
                      <a:pt x="2" y="2"/>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1" name="Google Shape;2851;g17ab430885e_1_275"/>
              <p:cNvSpPr/>
              <p:nvPr/>
            </p:nvSpPr>
            <p:spPr>
              <a:xfrm>
                <a:off x="8043" y="2954"/>
                <a:ext cx="15" cy="15"/>
              </a:xfrm>
              <a:custGeom>
                <a:avLst/>
                <a:gdLst/>
                <a:ahLst/>
                <a:cxnLst/>
                <a:rect l="l" t="t" r="r" b="b"/>
                <a:pathLst>
                  <a:path w="3" h="3" extrusionOk="0">
                    <a:moveTo>
                      <a:pt x="3" y="2"/>
                    </a:moveTo>
                    <a:cubicBezTo>
                      <a:pt x="3" y="2"/>
                      <a:pt x="3" y="3"/>
                      <a:pt x="2" y="2"/>
                    </a:cubicBezTo>
                    <a:cubicBezTo>
                      <a:pt x="1" y="1"/>
                      <a:pt x="1" y="1"/>
                      <a:pt x="1" y="1"/>
                    </a:cubicBezTo>
                    <a:cubicBezTo>
                      <a:pt x="0" y="1"/>
                      <a:pt x="0" y="1"/>
                      <a:pt x="0" y="0"/>
                    </a:cubicBezTo>
                    <a:cubicBezTo>
                      <a:pt x="0" y="0"/>
                      <a:pt x="0" y="0"/>
                      <a:pt x="1" y="0"/>
                    </a:cubicBezTo>
                    <a:cubicBezTo>
                      <a:pt x="2" y="1"/>
                      <a:pt x="2" y="1"/>
                      <a:pt x="2"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2" name="Google Shape;2852;g17ab430885e_1_275"/>
              <p:cNvSpPr/>
              <p:nvPr/>
            </p:nvSpPr>
            <p:spPr>
              <a:xfrm>
                <a:off x="8043" y="2939"/>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3" name="Google Shape;2853;g17ab430885e_1_275"/>
              <p:cNvSpPr/>
              <p:nvPr/>
            </p:nvSpPr>
            <p:spPr>
              <a:xfrm>
                <a:off x="8048" y="2944"/>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4" name="Google Shape;2854;g17ab430885e_1_275"/>
              <p:cNvSpPr/>
              <p:nvPr/>
            </p:nvSpPr>
            <p:spPr>
              <a:xfrm>
                <a:off x="8058" y="2949"/>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5" name="Google Shape;2855;g17ab430885e_1_275"/>
              <p:cNvSpPr/>
              <p:nvPr/>
            </p:nvSpPr>
            <p:spPr>
              <a:xfrm>
                <a:off x="8074" y="2944"/>
                <a:ext cx="35" cy="161"/>
              </a:xfrm>
              <a:custGeom>
                <a:avLst/>
                <a:gdLst/>
                <a:ahLst/>
                <a:cxnLst/>
                <a:rect l="l" t="t" r="r" b="b"/>
                <a:pathLst>
                  <a:path w="35" h="161" extrusionOk="0">
                    <a:moveTo>
                      <a:pt x="35" y="161"/>
                    </a:moveTo>
                    <a:lnTo>
                      <a:pt x="0" y="141"/>
                    </a:lnTo>
                    <a:lnTo>
                      <a:pt x="0" y="0"/>
                    </a:lnTo>
                    <a:lnTo>
                      <a:pt x="35" y="25"/>
                    </a:lnTo>
                    <a:lnTo>
                      <a:pt x="35"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6" name="Google Shape;2856;g17ab430885e_1_275"/>
              <p:cNvSpPr/>
              <p:nvPr/>
            </p:nvSpPr>
            <p:spPr>
              <a:xfrm>
                <a:off x="8079" y="2954"/>
                <a:ext cx="25" cy="141"/>
              </a:xfrm>
              <a:custGeom>
                <a:avLst/>
                <a:gdLst/>
                <a:ahLst/>
                <a:cxnLst/>
                <a:rect l="l" t="t" r="r" b="b"/>
                <a:pathLst>
                  <a:path w="25" h="141" extrusionOk="0">
                    <a:moveTo>
                      <a:pt x="0" y="126"/>
                    </a:moveTo>
                    <a:lnTo>
                      <a:pt x="0" y="0"/>
                    </a:lnTo>
                    <a:lnTo>
                      <a:pt x="25" y="15"/>
                    </a:lnTo>
                    <a:lnTo>
                      <a:pt x="25" y="141"/>
                    </a:lnTo>
                    <a:lnTo>
                      <a:pt x="0"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7" name="Google Shape;2857;g17ab430885e_1_275"/>
              <p:cNvSpPr/>
              <p:nvPr/>
            </p:nvSpPr>
            <p:spPr>
              <a:xfrm>
                <a:off x="8084" y="3009"/>
                <a:ext cx="15" cy="76"/>
              </a:xfrm>
              <a:custGeom>
                <a:avLst/>
                <a:gdLst/>
                <a:ahLst/>
                <a:cxnLst/>
                <a:rect l="l" t="t" r="r" b="b"/>
                <a:pathLst>
                  <a:path w="3" h="15" extrusionOk="0">
                    <a:moveTo>
                      <a:pt x="3" y="14"/>
                    </a:moveTo>
                    <a:cubicBezTo>
                      <a:pt x="3" y="14"/>
                      <a:pt x="2" y="15"/>
                      <a:pt x="1" y="14"/>
                    </a:cubicBezTo>
                    <a:cubicBezTo>
                      <a:pt x="1" y="14"/>
                      <a:pt x="0" y="13"/>
                      <a:pt x="0" y="12"/>
                    </a:cubicBezTo>
                    <a:cubicBezTo>
                      <a:pt x="0" y="1"/>
                      <a:pt x="0" y="1"/>
                      <a:pt x="0" y="1"/>
                    </a:cubicBezTo>
                    <a:cubicBezTo>
                      <a:pt x="0" y="0"/>
                      <a:pt x="1" y="0"/>
                      <a:pt x="1" y="0"/>
                    </a:cubicBezTo>
                    <a:cubicBezTo>
                      <a:pt x="2" y="1"/>
                      <a:pt x="3" y="2"/>
                      <a:pt x="3" y="2"/>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8" name="Google Shape;2858;g17ab430885e_1_275"/>
              <p:cNvSpPr/>
              <p:nvPr/>
            </p:nvSpPr>
            <p:spPr>
              <a:xfrm>
                <a:off x="8084" y="2989"/>
                <a:ext cx="15" cy="15"/>
              </a:xfrm>
              <a:custGeom>
                <a:avLst/>
                <a:gdLst/>
                <a:ahLst/>
                <a:cxnLst/>
                <a:rect l="l" t="t" r="r" b="b"/>
                <a:pathLst>
                  <a:path w="3" h="3" extrusionOk="0">
                    <a:moveTo>
                      <a:pt x="3" y="2"/>
                    </a:moveTo>
                    <a:cubicBezTo>
                      <a:pt x="3" y="3"/>
                      <a:pt x="3" y="3"/>
                      <a:pt x="2" y="3"/>
                    </a:cubicBezTo>
                    <a:cubicBezTo>
                      <a:pt x="1" y="2"/>
                      <a:pt x="1" y="2"/>
                      <a:pt x="1" y="2"/>
                    </a:cubicBezTo>
                    <a:cubicBezTo>
                      <a:pt x="0" y="2"/>
                      <a:pt x="0" y="1"/>
                      <a:pt x="0" y="0"/>
                    </a:cubicBezTo>
                    <a:cubicBezTo>
                      <a:pt x="0" y="0"/>
                      <a:pt x="0" y="0"/>
                      <a:pt x="1" y="0"/>
                    </a:cubicBezTo>
                    <a:cubicBezTo>
                      <a:pt x="2" y="1"/>
                      <a:pt x="2" y="1"/>
                      <a:pt x="2"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59" name="Google Shape;2859;g17ab430885e_1_275"/>
              <p:cNvSpPr/>
              <p:nvPr/>
            </p:nvSpPr>
            <p:spPr>
              <a:xfrm>
                <a:off x="8084" y="2974"/>
                <a:ext cx="15" cy="15"/>
              </a:xfrm>
              <a:custGeom>
                <a:avLst/>
                <a:gdLst/>
                <a:ahLst/>
                <a:cxnLst/>
                <a:rect l="l" t="t" r="r" b="b"/>
                <a:pathLst>
                  <a:path w="3" h="3" extrusionOk="0">
                    <a:moveTo>
                      <a:pt x="3" y="2"/>
                    </a:moveTo>
                    <a:cubicBezTo>
                      <a:pt x="3" y="3"/>
                      <a:pt x="3" y="3"/>
                      <a:pt x="2" y="3"/>
                    </a:cubicBezTo>
                    <a:cubicBezTo>
                      <a:pt x="1" y="2"/>
                      <a:pt x="1" y="2"/>
                      <a:pt x="1" y="2"/>
                    </a:cubicBezTo>
                    <a:cubicBezTo>
                      <a:pt x="0" y="2"/>
                      <a:pt x="0" y="1"/>
                      <a:pt x="0" y="1"/>
                    </a:cubicBezTo>
                    <a:cubicBezTo>
                      <a:pt x="0" y="0"/>
                      <a:pt x="0" y="0"/>
                      <a:pt x="1" y="0"/>
                    </a:cubicBezTo>
                    <a:cubicBezTo>
                      <a:pt x="2" y="1"/>
                      <a:pt x="2" y="1"/>
                      <a:pt x="2"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0" name="Google Shape;2860;g17ab430885e_1_275"/>
              <p:cNvSpPr/>
              <p:nvPr/>
            </p:nvSpPr>
            <p:spPr>
              <a:xfrm>
                <a:off x="8084" y="2964"/>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1" name="Google Shape;2861;g17ab430885e_1_275"/>
              <p:cNvSpPr/>
              <p:nvPr/>
            </p:nvSpPr>
            <p:spPr>
              <a:xfrm>
                <a:off x="8089" y="2964"/>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2" name="Google Shape;2862;g17ab430885e_1_275"/>
              <p:cNvSpPr/>
              <p:nvPr/>
            </p:nvSpPr>
            <p:spPr>
              <a:xfrm>
                <a:off x="8094" y="2969"/>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3" name="Google Shape;2863;g17ab430885e_1_275"/>
              <p:cNvSpPr/>
              <p:nvPr/>
            </p:nvSpPr>
            <p:spPr>
              <a:xfrm>
                <a:off x="7923" y="3004"/>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4" name="Google Shape;2864;g17ab430885e_1_275"/>
              <p:cNvSpPr/>
              <p:nvPr/>
            </p:nvSpPr>
            <p:spPr>
              <a:xfrm>
                <a:off x="7923" y="3004"/>
                <a:ext cx="25" cy="25"/>
              </a:xfrm>
              <a:custGeom>
                <a:avLst/>
                <a:gdLst/>
                <a:ahLst/>
                <a:cxnLst/>
                <a:rect l="l" t="t" r="r" b="b"/>
                <a:pathLst>
                  <a:path w="25" h="25" extrusionOk="0">
                    <a:moveTo>
                      <a:pt x="25" y="25"/>
                    </a:moveTo>
                    <a:lnTo>
                      <a:pt x="0" y="10"/>
                    </a:lnTo>
                    <a:lnTo>
                      <a:pt x="0" y="0"/>
                    </a:lnTo>
                    <a:lnTo>
                      <a:pt x="25" y="15"/>
                    </a:lnTo>
                    <a:lnTo>
                      <a:pt x="25"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5" name="Google Shape;2865;g17ab430885e_1_275"/>
              <p:cNvSpPr/>
              <p:nvPr/>
            </p:nvSpPr>
            <p:spPr>
              <a:xfrm>
                <a:off x="7963" y="3024"/>
                <a:ext cx="25" cy="30"/>
              </a:xfrm>
              <a:custGeom>
                <a:avLst/>
                <a:gdLst/>
                <a:ahLst/>
                <a:cxnLst/>
                <a:rect l="l" t="t" r="r" b="b"/>
                <a:pathLst>
                  <a:path w="25" h="30" extrusionOk="0">
                    <a:moveTo>
                      <a:pt x="25" y="30"/>
                    </a:moveTo>
                    <a:lnTo>
                      <a:pt x="0" y="15"/>
                    </a:lnTo>
                    <a:lnTo>
                      <a:pt x="0" y="0"/>
                    </a:lnTo>
                    <a:lnTo>
                      <a:pt x="25" y="15"/>
                    </a:lnTo>
                    <a:lnTo>
                      <a:pt x="25" y="3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6" name="Google Shape;2866;g17ab430885e_1_275"/>
              <p:cNvSpPr/>
              <p:nvPr/>
            </p:nvSpPr>
            <p:spPr>
              <a:xfrm>
                <a:off x="7963" y="3024"/>
                <a:ext cx="25" cy="30"/>
              </a:xfrm>
              <a:custGeom>
                <a:avLst/>
                <a:gdLst/>
                <a:ahLst/>
                <a:cxnLst/>
                <a:rect l="l" t="t" r="r" b="b"/>
                <a:pathLst>
                  <a:path w="25" h="30" extrusionOk="0">
                    <a:moveTo>
                      <a:pt x="25" y="30"/>
                    </a:moveTo>
                    <a:lnTo>
                      <a:pt x="0" y="15"/>
                    </a:lnTo>
                    <a:lnTo>
                      <a:pt x="0" y="0"/>
                    </a:lnTo>
                    <a:lnTo>
                      <a:pt x="25" y="15"/>
                    </a:lnTo>
                    <a:lnTo>
                      <a:pt x="25" y="3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7" name="Google Shape;2867;g17ab430885e_1_275"/>
              <p:cNvSpPr/>
              <p:nvPr/>
            </p:nvSpPr>
            <p:spPr>
              <a:xfrm>
                <a:off x="8018" y="3059"/>
                <a:ext cx="10" cy="16"/>
              </a:xfrm>
              <a:custGeom>
                <a:avLst/>
                <a:gdLst/>
                <a:ahLst/>
                <a:cxnLst/>
                <a:rect l="l" t="t" r="r" b="b"/>
                <a:pathLst>
                  <a:path w="10" h="16" extrusionOk="0">
                    <a:moveTo>
                      <a:pt x="10" y="16"/>
                    </a:moveTo>
                    <a:lnTo>
                      <a:pt x="0" y="10"/>
                    </a:lnTo>
                    <a:lnTo>
                      <a:pt x="0" y="0"/>
                    </a:lnTo>
                    <a:lnTo>
                      <a:pt x="10" y="5"/>
                    </a:lnTo>
                    <a:lnTo>
                      <a:pt x="10" y="16"/>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8" name="Google Shape;2868;g17ab430885e_1_275"/>
              <p:cNvSpPr/>
              <p:nvPr/>
            </p:nvSpPr>
            <p:spPr>
              <a:xfrm>
                <a:off x="8018" y="3059"/>
                <a:ext cx="10" cy="16"/>
              </a:xfrm>
              <a:custGeom>
                <a:avLst/>
                <a:gdLst/>
                <a:ahLst/>
                <a:cxnLst/>
                <a:rect l="l" t="t" r="r" b="b"/>
                <a:pathLst>
                  <a:path w="10" h="16" extrusionOk="0">
                    <a:moveTo>
                      <a:pt x="10" y="16"/>
                    </a:moveTo>
                    <a:lnTo>
                      <a:pt x="0" y="10"/>
                    </a:lnTo>
                    <a:lnTo>
                      <a:pt x="0" y="0"/>
                    </a:lnTo>
                    <a:lnTo>
                      <a:pt x="10" y="5"/>
                    </a:lnTo>
                    <a:lnTo>
                      <a:pt x="10" y="1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69" name="Google Shape;2869;g17ab430885e_1_275"/>
              <p:cNvSpPr/>
              <p:nvPr/>
            </p:nvSpPr>
            <p:spPr>
              <a:xfrm>
                <a:off x="8038" y="3069"/>
                <a:ext cx="26" cy="26"/>
              </a:xfrm>
              <a:custGeom>
                <a:avLst/>
                <a:gdLst/>
                <a:ahLst/>
                <a:cxnLst/>
                <a:rect l="l" t="t" r="r" b="b"/>
                <a:pathLst>
                  <a:path w="26" h="26" extrusionOk="0">
                    <a:moveTo>
                      <a:pt x="26" y="26"/>
                    </a:moveTo>
                    <a:lnTo>
                      <a:pt x="0" y="11"/>
                    </a:lnTo>
                    <a:lnTo>
                      <a:pt x="0" y="0"/>
                    </a:lnTo>
                    <a:lnTo>
                      <a:pt x="26" y="16"/>
                    </a:lnTo>
                    <a:lnTo>
                      <a:pt x="26" y="2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0" name="Google Shape;2870;g17ab430885e_1_275"/>
              <p:cNvSpPr/>
              <p:nvPr/>
            </p:nvSpPr>
            <p:spPr>
              <a:xfrm>
                <a:off x="8038" y="3069"/>
                <a:ext cx="26" cy="26"/>
              </a:xfrm>
              <a:custGeom>
                <a:avLst/>
                <a:gdLst/>
                <a:ahLst/>
                <a:cxnLst/>
                <a:rect l="l" t="t" r="r" b="b"/>
                <a:pathLst>
                  <a:path w="26" h="26" extrusionOk="0">
                    <a:moveTo>
                      <a:pt x="26" y="26"/>
                    </a:moveTo>
                    <a:lnTo>
                      <a:pt x="0" y="11"/>
                    </a:lnTo>
                    <a:lnTo>
                      <a:pt x="0" y="0"/>
                    </a:lnTo>
                    <a:lnTo>
                      <a:pt x="26" y="16"/>
                    </a:lnTo>
                    <a:lnTo>
                      <a:pt x="26" y="2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1" name="Google Shape;2871;g17ab430885e_1_275"/>
              <p:cNvSpPr/>
              <p:nvPr/>
            </p:nvSpPr>
            <p:spPr>
              <a:xfrm>
                <a:off x="8079" y="3095"/>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2" name="Google Shape;2872;g17ab430885e_1_275"/>
              <p:cNvSpPr/>
              <p:nvPr/>
            </p:nvSpPr>
            <p:spPr>
              <a:xfrm>
                <a:off x="7998" y="3049"/>
                <a:ext cx="15" cy="15"/>
              </a:xfrm>
              <a:custGeom>
                <a:avLst/>
                <a:gdLst/>
                <a:ahLst/>
                <a:cxnLst/>
                <a:rect l="l" t="t" r="r" b="b"/>
                <a:pathLst>
                  <a:path w="15" h="15" extrusionOk="0">
                    <a:moveTo>
                      <a:pt x="15" y="15"/>
                    </a:moveTo>
                    <a:lnTo>
                      <a:pt x="0" y="10"/>
                    </a:lnTo>
                    <a:lnTo>
                      <a:pt x="0" y="0"/>
                    </a:lnTo>
                    <a:lnTo>
                      <a:pt x="15" y="5"/>
                    </a:lnTo>
                    <a:lnTo>
                      <a:pt x="15"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3" name="Google Shape;2873;g17ab430885e_1_275"/>
              <p:cNvSpPr/>
              <p:nvPr/>
            </p:nvSpPr>
            <p:spPr>
              <a:xfrm>
                <a:off x="7998" y="3049"/>
                <a:ext cx="15" cy="15"/>
              </a:xfrm>
              <a:custGeom>
                <a:avLst/>
                <a:gdLst/>
                <a:ahLst/>
                <a:cxnLst/>
                <a:rect l="l" t="t" r="r" b="b"/>
                <a:pathLst>
                  <a:path w="15" h="15" extrusionOk="0">
                    <a:moveTo>
                      <a:pt x="15" y="15"/>
                    </a:moveTo>
                    <a:lnTo>
                      <a:pt x="0" y="10"/>
                    </a:lnTo>
                    <a:lnTo>
                      <a:pt x="0" y="0"/>
                    </a:lnTo>
                    <a:lnTo>
                      <a:pt x="15" y="5"/>
                    </a:lnTo>
                    <a:lnTo>
                      <a:pt x="15"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4" name="Google Shape;2874;g17ab430885e_1_275"/>
              <p:cNvSpPr/>
              <p:nvPr/>
            </p:nvSpPr>
            <p:spPr>
              <a:xfrm>
                <a:off x="7872" y="2793"/>
                <a:ext cx="514" cy="297"/>
              </a:xfrm>
              <a:custGeom>
                <a:avLst/>
                <a:gdLst/>
                <a:ahLst/>
                <a:cxnLst/>
                <a:rect l="l" t="t" r="r" b="b"/>
                <a:pathLst>
                  <a:path w="514" h="297" extrusionOk="0">
                    <a:moveTo>
                      <a:pt x="20" y="0"/>
                    </a:moveTo>
                    <a:lnTo>
                      <a:pt x="514" y="287"/>
                    </a:lnTo>
                    <a:lnTo>
                      <a:pt x="494" y="297"/>
                    </a:lnTo>
                    <a:lnTo>
                      <a:pt x="0" y="15"/>
                    </a:lnTo>
                    <a:lnTo>
                      <a:pt x="2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5" name="Google Shape;2875;g17ab430885e_1_275"/>
              <p:cNvSpPr/>
              <p:nvPr/>
            </p:nvSpPr>
            <p:spPr>
              <a:xfrm>
                <a:off x="7872" y="2793"/>
                <a:ext cx="514" cy="297"/>
              </a:xfrm>
              <a:custGeom>
                <a:avLst/>
                <a:gdLst/>
                <a:ahLst/>
                <a:cxnLst/>
                <a:rect l="l" t="t" r="r" b="b"/>
                <a:pathLst>
                  <a:path w="514" h="297" extrusionOk="0">
                    <a:moveTo>
                      <a:pt x="20" y="0"/>
                    </a:moveTo>
                    <a:lnTo>
                      <a:pt x="514" y="287"/>
                    </a:lnTo>
                    <a:lnTo>
                      <a:pt x="494" y="297"/>
                    </a:lnTo>
                    <a:lnTo>
                      <a:pt x="0" y="15"/>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6" name="Google Shape;2876;g17ab430885e_1_275"/>
              <p:cNvSpPr/>
              <p:nvPr/>
            </p:nvSpPr>
            <p:spPr>
              <a:xfrm>
                <a:off x="8366" y="3080"/>
                <a:ext cx="20" cy="206"/>
              </a:xfrm>
              <a:custGeom>
                <a:avLst/>
                <a:gdLst/>
                <a:ahLst/>
                <a:cxnLst/>
                <a:rect l="l" t="t" r="r" b="b"/>
                <a:pathLst>
                  <a:path w="20" h="206" extrusionOk="0">
                    <a:moveTo>
                      <a:pt x="20" y="196"/>
                    </a:moveTo>
                    <a:lnTo>
                      <a:pt x="20" y="0"/>
                    </a:lnTo>
                    <a:lnTo>
                      <a:pt x="0" y="10"/>
                    </a:lnTo>
                    <a:lnTo>
                      <a:pt x="0" y="206"/>
                    </a:lnTo>
                    <a:lnTo>
                      <a:pt x="20" y="19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7" name="Google Shape;2877;g17ab430885e_1_275"/>
              <p:cNvSpPr/>
              <p:nvPr/>
            </p:nvSpPr>
            <p:spPr>
              <a:xfrm>
                <a:off x="8366" y="3080"/>
                <a:ext cx="20" cy="206"/>
              </a:xfrm>
              <a:custGeom>
                <a:avLst/>
                <a:gdLst/>
                <a:ahLst/>
                <a:cxnLst/>
                <a:rect l="l" t="t" r="r" b="b"/>
                <a:pathLst>
                  <a:path w="20" h="206" extrusionOk="0">
                    <a:moveTo>
                      <a:pt x="20" y="196"/>
                    </a:moveTo>
                    <a:lnTo>
                      <a:pt x="20" y="0"/>
                    </a:lnTo>
                    <a:lnTo>
                      <a:pt x="0" y="10"/>
                    </a:lnTo>
                    <a:lnTo>
                      <a:pt x="0" y="206"/>
                    </a:lnTo>
                    <a:lnTo>
                      <a:pt x="20" y="19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8" name="Google Shape;2878;g17ab430885e_1_275"/>
              <p:cNvSpPr/>
              <p:nvPr/>
            </p:nvSpPr>
            <p:spPr>
              <a:xfrm>
                <a:off x="7998" y="2647"/>
                <a:ext cx="438" cy="257"/>
              </a:xfrm>
              <a:custGeom>
                <a:avLst/>
                <a:gdLst/>
                <a:ahLst/>
                <a:cxnLst/>
                <a:rect l="l" t="t" r="r" b="b"/>
                <a:pathLst>
                  <a:path w="87" h="51" extrusionOk="0">
                    <a:moveTo>
                      <a:pt x="87" y="19"/>
                    </a:moveTo>
                    <a:cubicBezTo>
                      <a:pt x="86" y="20"/>
                      <a:pt x="85" y="21"/>
                      <a:pt x="84" y="22"/>
                    </a:cubicBezTo>
                    <a:cubicBezTo>
                      <a:pt x="39" y="48"/>
                      <a:pt x="39" y="48"/>
                      <a:pt x="39" y="48"/>
                    </a:cubicBezTo>
                    <a:cubicBezTo>
                      <a:pt x="34" y="51"/>
                      <a:pt x="28" y="51"/>
                      <a:pt x="23" y="48"/>
                    </a:cubicBezTo>
                    <a:cubicBezTo>
                      <a:pt x="4" y="37"/>
                      <a:pt x="4" y="37"/>
                      <a:pt x="4" y="37"/>
                    </a:cubicBezTo>
                    <a:cubicBezTo>
                      <a:pt x="2" y="36"/>
                      <a:pt x="1" y="35"/>
                      <a:pt x="1" y="33"/>
                    </a:cubicBezTo>
                    <a:cubicBezTo>
                      <a:pt x="0" y="31"/>
                      <a:pt x="1" y="30"/>
                      <a:pt x="4" y="28"/>
                    </a:cubicBezTo>
                    <a:cubicBezTo>
                      <a:pt x="49" y="2"/>
                      <a:pt x="49" y="2"/>
                      <a:pt x="49" y="2"/>
                    </a:cubicBezTo>
                    <a:cubicBezTo>
                      <a:pt x="53" y="0"/>
                      <a:pt x="60" y="0"/>
                      <a:pt x="64" y="2"/>
                    </a:cubicBezTo>
                    <a:cubicBezTo>
                      <a:pt x="84" y="14"/>
                      <a:pt x="84" y="14"/>
                      <a:pt x="84" y="14"/>
                    </a:cubicBezTo>
                    <a:cubicBezTo>
                      <a:pt x="86" y="15"/>
                      <a:pt x="87" y="17"/>
                      <a:pt x="87"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79" name="Google Shape;2879;g17ab430885e_1_275"/>
              <p:cNvSpPr/>
              <p:nvPr/>
            </p:nvSpPr>
            <p:spPr>
              <a:xfrm>
                <a:off x="8003" y="2652"/>
                <a:ext cx="433" cy="252"/>
              </a:xfrm>
              <a:custGeom>
                <a:avLst/>
                <a:gdLst/>
                <a:ahLst/>
                <a:cxnLst/>
                <a:rect l="l" t="t" r="r" b="b"/>
                <a:pathLst>
                  <a:path w="86" h="50" extrusionOk="0">
                    <a:moveTo>
                      <a:pt x="86" y="18"/>
                    </a:moveTo>
                    <a:cubicBezTo>
                      <a:pt x="85" y="19"/>
                      <a:pt x="84" y="20"/>
                      <a:pt x="83" y="21"/>
                    </a:cubicBezTo>
                    <a:cubicBezTo>
                      <a:pt x="38" y="47"/>
                      <a:pt x="38" y="47"/>
                      <a:pt x="38" y="47"/>
                    </a:cubicBezTo>
                    <a:cubicBezTo>
                      <a:pt x="33" y="50"/>
                      <a:pt x="27" y="50"/>
                      <a:pt x="22" y="47"/>
                    </a:cubicBezTo>
                    <a:cubicBezTo>
                      <a:pt x="3" y="36"/>
                      <a:pt x="3" y="36"/>
                      <a:pt x="3" y="36"/>
                    </a:cubicBezTo>
                    <a:cubicBezTo>
                      <a:pt x="1" y="35"/>
                      <a:pt x="0" y="34"/>
                      <a:pt x="0" y="32"/>
                    </a:cubicBezTo>
                    <a:cubicBezTo>
                      <a:pt x="0" y="31"/>
                      <a:pt x="1" y="30"/>
                      <a:pt x="3" y="29"/>
                    </a:cubicBezTo>
                    <a:cubicBezTo>
                      <a:pt x="48" y="3"/>
                      <a:pt x="48" y="3"/>
                      <a:pt x="48" y="3"/>
                    </a:cubicBezTo>
                    <a:cubicBezTo>
                      <a:pt x="52" y="0"/>
                      <a:pt x="59" y="0"/>
                      <a:pt x="63" y="3"/>
                    </a:cubicBezTo>
                    <a:cubicBezTo>
                      <a:pt x="83" y="14"/>
                      <a:pt x="83" y="14"/>
                      <a:pt x="83" y="14"/>
                    </a:cubicBezTo>
                    <a:cubicBezTo>
                      <a:pt x="84" y="15"/>
                      <a:pt x="85" y="16"/>
                      <a:pt x="86" y="18"/>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0" name="Google Shape;2880;g17ab430885e_1_275"/>
              <p:cNvSpPr/>
              <p:nvPr/>
            </p:nvSpPr>
            <p:spPr>
              <a:xfrm>
                <a:off x="8245" y="2682"/>
                <a:ext cx="141" cy="81"/>
              </a:xfrm>
              <a:custGeom>
                <a:avLst/>
                <a:gdLst/>
                <a:ahLst/>
                <a:cxnLst/>
                <a:rect l="l" t="t" r="r" b="b"/>
                <a:pathLst>
                  <a:path w="28" h="16" extrusionOk="0">
                    <a:moveTo>
                      <a:pt x="1" y="0"/>
                    </a:moveTo>
                    <a:cubicBezTo>
                      <a:pt x="0" y="1"/>
                      <a:pt x="0" y="2"/>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1" name="Google Shape;2881;g17ab430885e_1_275"/>
              <p:cNvSpPr/>
              <p:nvPr/>
            </p:nvSpPr>
            <p:spPr>
              <a:xfrm>
                <a:off x="8220" y="2697"/>
                <a:ext cx="141" cy="81"/>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2" name="Google Shape;2882;g17ab430885e_1_275"/>
              <p:cNvSpPr/>
              <p:nvPr/>
            </p:nvSpPr>
            <p:spPr>
              <a:xfrm>
                <a:off x="8194" y="2712"/>
                <a:ext cx="136" cy="81"/>
              </a:xfrm>
              <a:custGeom>
                <a:avLst/>
                <a:gdLst/>
                <a:ahLst/>
                <a:cxnLst/>
                <a:rect l="l" t="t" r="r" b="b"/>
                <a:pathLst>
                  <a:path w="27" h="16" extrusionOk="0">
                    <a:moveTo>
                      <a:pt x="1" y="0"/>
                    </a:moveTo>
                    <a:cubicBezTo>
                      <a:pt x="0" y="1"/>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3" name="Google Shape;2883;g17ab430885e_1_275"/>
              <p:cNvSpPr/>
              <p:nvPr/>
            </p:nvSpPr>
            <p:spPr>
              <a:xfrm>
                <a:off x="8169" y="2728"/>
                <a:ext cx="136" cy="80"/>
              </a:xfrm>
              <a:custGeom>
                <a:avLst/>
                <a:gdLst/>
                <a:ahLst/>
                <a:cxnLst/>
                <a:rect l="l" t="t" r="r" b="b"/>
                <a:pathLst>
                  <a:path w="27" h="16" extrusionOk="0">
                    <a:moveTo>
                      <a:pt x="1" y="0"/>
                    </a:moveTo>
                    <a:cubicBezTo>
                      <a:pt x="0" y="1"/>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4" name="Google Shape;2884;g17ab430885e_1_275"/>
              <p:cNvSpPr/>
              <p:nvPr/>
            </p:nvSpPr>
            <p:spPr>
              <a:xfrm>
                <a:off x="8144" y="2743"/>
                <a:ext cx="136" cy="80"/>
              </a:xfrm>
              <a:custGeom>
                <a:avLst/>
                <a:gdLst/>
                <a:ahLst/>
                <a:cxnLst/>
                <a:rect l="l" t="t" r="r" b="b"/>
                <a:pathLst>
                  <a:path w="27" h="16" extrusionOk="0">
                    <a:moveTo>
                      <a:pt x="1" y="0"/>
                    </a:moveTo>
                    <a:cubicBezTo>
                      <a:pt x="0" y="1"/>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5" name="Google Shape;2885;g17ab430885e_1_275"/>
              <p:cNvSpPr/>
              <p:nvPr/>
            </p:nvSpPr>
            <p:spPr>
              <a:xfrm>
                <a:off x="8119" y="2758"/>
                <a:ext cx="136" cy="80"/>
              </a:xfrm>
              <a:custGeom>
                <a:avLst/>
                <a:gdLst/>
                <a:ahLst/>
                <a:cxnLst/>
                <a:rect l="l" t="t" r="r" b="b"/>
                <a:pathLst>
                  <a:path w="27" h="16" extrusionOk="0">
                    <a:moveTo>
                      <a:pt x="0" y="0"/>
                    </a:moveTo>
                    <a:cubicBezTo>
                      <a:pt x="0" y="0"/>
                      <a:pt x="0" y="1"/>
                      <a:pt x="0" y="2"/>
                    </a:cubicBezTo>
                    <a:cubicBezTo>
                      <a:pt x="24" y="15"/>
                      <a:pt x="24" y="15"/>
                      <a:pt x="24" y="15"/>
                    </a:cubicBezTo>
                    <a:cubicBezTo>
                      <a:pt x="25" y="16"/>
                      <a:pt x="26" y="16"/>
                      <a:pt x="27" y="15"/>
                    </a:cubicBezTo>
                    <a:cubicBezTo>
                      <a:pt x="27" y="15"/>
                      <a:pt x="27" y="14"/>
                      <a:pt x="27"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6" name="Google Shape;2886;g17ab430885e_1_275"/>
              <p:cNvSpPr/>
              <p:nvPr/>
            </p:nvSpPr>
            <p:spPr>
              <a:xfrm>
                <a:off x="8094" y="2773"/>
                <a:ext cx="136" cy="75"/>
              </a:xfrm>
              <a:custGeom>
                <a:avLst/>
                <a:gdLst/>
                <a:ahLst/>
                <a:cxnLst/>
                <a:rect l="l" t="t" r="r" b="b"/>
                <a:pathLst>
                  <a:path w="27" h="15" extrusionOk="0">
                    <a:moveTo>
                      <a:pt x="0" y="0"/>
                    </a:moveTo>
                    <a:cubicBezTo>
                      <a:pt x="0" y="0"/>
                      <a:pt x="0" y="1"/>
                      <a:pt x="0" y="2"/>
                    </a:cubicBezTo>
                    <a:cubicBezTo>
                      <a:pt x="24" y="15"/>
                      <a:pt x="24" y="15"/>
                      <a:pt x="24" y="15"/>
                    </a:cubicBezTo>
                    <a:cubicBezTo>
                      <a:pt x="25" y="15"/>
                      <a:pt x="26" y="15"/>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7" name="Google Shape;2887;g17ab430885e_1_275"/>
              <p:cNvSpPr/>
              <p:nvPr/>
            </p:nvSpPr>
            <p:spPr>
              <a:xfrm>
                <a:off x="8069" y="2788"/>
                <a:ext cx="136" cy="75"/>
              </a:xfrm>
              <a:custGeom>
                <a:avLst/>
                <a:gdLst/>
                <a:ahLst/>
                <a:cxnLst/>
                <a:rect l="l" t="t" r="r" b="b"/>
                <a:pathLst>
                  <a:path w="27" h="15" extrusionOk="0">
                    <a:moveTo>
                      <a:pt x="0" y="0"/>
                    </a:moveTo>
                    <a:cubicBezTo>
                      <a:pt x="0" y="0"/>
                      <a:pt x="0" y="1"/>
                      <a:pt x="0" y="1"/>
                    </a:cubicBezTo>
                    <a:cubicBezTo>
                      <a:pt x="24" y="15"/>
                      <a:pt x="24" y="15"/>
                      <a:pt x="24" y="15"/>
                    </a:cubicBezTo>
                    <a:cubicBezTo>
                      <a:pt x="24" y="15"/>
                      <a:pt x="26" y="15"/>
                      <a:pt x="26" y="15"/>
                    </a:cubicBezTo>
                    <a:cubicBezTo>
                      <a:pt x="27" y="15"/>
                      <a:pt x="27" y="14"/>
                      <a:pt x="26" y="13"/>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8" name="Google Shape;2888;g17ab430885e_1_275"/>
              <p:cNvSpPr/>
              <p:nvPr/>
            </p:nvSpPr>
            <p:spPr>
              <a:xfrm>
                <a:off x="8225" y="2778"/>
                <a:ext cx="438" cy="256"/>
              </a:xfrm>
              <a:custGeom>
                <a:avLst/>
                <a:gdLst/>
                <a:ahLst/>
                <a:cxnLst/>
                <a:rect l="l" t="t" r="r" b="b"/>
                <a:pathLst>
                  <a:path w="87" h="51" extrusionOk="0">
                    <a:moveTo>
                      <a:pt x="86" y="19"/>
                    </a:moveTo>
                    <a:cubicBezTo>
                      <a:pt x="86" y="20"/>
                      <a:pt x="85" y="21"/>
                      <a:pt x="83" y="22"/>
                    </a:cubicBezTo>
                    <a:cubicBezTo>
                      <a:pt x="38" y="48"/>
                      <a:pt x="38" y="48"/>
                      <a:pt x="38" y="48"/>
                    </a:cubicBezTo>
                    <a:cubicBezTo>
                      <a:pt x="34" y="51"/>
                      <a:pt x="27" y="51"/>
                      <a:pt x="23" y="48"/>
                    </a:cubicBezTo>
                    <a:cubicBezTo>
                      <a:pt x="3" y="37"/>
                      <a:pt x="3" y="37"/>
                      <a:pt x="3" y="37"/>
                    </a:cubicBezTo>
                    <a:cubicBezTo>
                      <a:pt x="1" y="36"/>
                      <a:pt x="0" y="35"/>
                      <a:pt x="0" y="33"/>
                    </a:cubicBezTo>
                    <a:cubicBezTo>
                      <a:pt x="0" y="31"/>
                      <a:pt x="1" y="29"/>
                      <a:pt x="3" y="28"/>
                    </a:cubicBezTo>
                    <a:cubicBezTo>
                      <a:pt x="48" y="2"/>
                      <a:pt x="48" y="2"/>
                      <a:pt x="48" y="2"/>
                    </a:cubicBezTo>
                    <a:cubicBezTo>
                      <a:pt x="52" y="0"/>
                      <a:pt x="59" y="0"/>
                      <a:pt x="63" y="2"/>
                    </a:cubicBezTo>
                    <a:cubicBezTo>
                      <a:pt x="83" y="13"/>
                      <a:pt x="83" y="13"/>
                      <a:pt x="83" y="13"/>
                    </a:cubicBezTo>
                    <a:cubicBezTo>
                      <a:pt x="86" y="15"/>
                      <a:pt x="87" y="17"/>
                      <a:pt x="86"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89" name="Google Shape;2889;g17ab430885e_1_275"/>
              <p:cNvSpPr/>
              <p:nvPr/>
            </p:nvSpPr>
            <p:spPr>
              <a:xfrm>
                <a:off x="8225" y="2783"/>
                <a:ext cx="433" cy="251"/>
              </a:xfrm>
              <a:custGeom>
                <a:avLst/>
                <a:gdLst/>
                <a:ahLst/>
                <a:cxnLst/>
                <a:rect l="l" t="t" r="r" b="b"/>
                <a:pathLst>
                  <a:path w="86" h="50" extrusionOk="0">
                    <a:moveTo>
                      <a:pt x="86" y="18"/>
                    </a:moveTo>
                    <a:cubicBezTo>
                      <a:pt x="86" y="19"/>
                      <a:pt x="85" y="20"/>
                      <a:pt x="83" y="21"/>
                    </a:cubicBezTo>
                    <a:cubicBezTo>
                      <a:pt x="38" y="47"/>
                      <a:pt x="38" y="47"/>
                      <a:pt x="38" y="47"/>
                    </a:cubicBezTo>
                    <a:cubicBezTo>
                      <a:pt x="34" y="50"/>
                      <a:pt x="27" y="50"/>
                      <a:pt x="23" y="47"/>
                    </a:cubicBezTo>
                    <a:cubicBezTo>
                      <a:pt x="3" y="36"/>
                      <a:pt x="3" y="36"/>
                      <a:pt x="3" y="36"/>
                    </a:cubicBezTo>
                    <a:cubicBezTo>
                      <a:pt x="1" y="35"/>
                      <a:pt x="0" y="34"/>
                      <a:pt x="0" y="32"/>
                    </a:cubicBezTo>
                    <a:cubicBezTo>
                      <a:pt x="0" y="31"/>
                      <a:pt x="1" y="30"/>
                      <a:pt x="3" y="29"/>
                    </a:cubicBezTo>
                    <a:cubicBezTo>
                      <a:pt x="48" y="3"/>
                      <a:pt x="48" y="3"/>
                      <a:pt x="48" y="3"/>
                    </a:cubicBezTo>
                    <a:cubicBezTo>
                      <a:pt x="52" y="0"/>
                      <a:pt x="59" y="0"/>
                      <a:pt x="63" y="3"/>
                    </a:cubicBezTo>
                    <a:cubicBezTo>
                      <a:pt x="83" y="14"/>
                      <a:pt x="83" y="14"/>
                      <a:pt x="83" y="14"/>
                    </a:cubicBezTo>
                    <a:cubicBezTo>
                      <a:pt x="85" y="15"/>
                      <a:pt x="86" y="16"/>
                      <a:pt x="86" y="18"/>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0" name="Google Shape;2890;g17ab430885e_1_275"/>
              <p:cNvSpPr/>
              <p:nvPr/>
            </p:nvSpPr>
            <p:spPr>
              <a:xfrm>
                <a:off x="8471" y="2813"/>
                <a:ext cx="136" cy="80"/>
              </a:xfrm>
              <a:custGeom>
                <a:avLst/>
                <a:gdLst/>
                <a:ahLst/>
                <a:cxnLst/>
                <a:rect l="l" t="t" r="r" b="b"/>
                <a:pathLst>
                  <a:path w="27" h="16" extrusionOk="0">
                    <a:moveTo>
                      <a:pt x="0" y="0"/>
                    </a:moveTo>
                    <a:cubicBezTo>
                      <a:pt x="0" y="1"/>
                      <a:pt x="0" y="1"/>
                      <a:pt x="0" y="2"/>
                    </a:cubicBezTo>
                    <a:cubicBezTo>
                      <a:pt x="24" y="15"/>
                      <a:pt x="24" y="15"/>
                      <a:pt x="24" y="15"/>
                    </a:cubicBezTo>
                    <a:cubicBezTo>
                      <a:pt x="25"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1" name="Google Shape;2891;g17ab430885e_1_275"/>
              <p:cNvSpPr/>
              <p:nvPr/>
            </p:nvSpPr>
            <p:spPr>
              <a:xfrm>
                <a:off x="8446" y="2828"/>
                <a:ext cx="136" cy="81"/>
              </a:xfrm>
              <a:custGeom>
                <a:avLst/>
                <a:gdLst/>
                <a:ahLst/>
                <a:cxnLst/>
                <a:rect l="l" t="t" r="r" b="b"/>
                <a:pathLst>
                  <a:path w="27" h="16" extrusionOk="0">
                    <a:moveTo>
                      <a:pt x="0" y="0"/>
                    </a:moveTo>
                    <a:cubicBezTo>
                      <a:pt x="0" y="1"/>
                      <a:pt x="0" y="1"/>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2" name="Google Shape;2892;g17ab430885e_1_275"/>
              <p:cNvSpPr/>
              <p:nvPr/>
            </p:nvSpPr>
            <p:spPr>
              <a:xfrm>
                <a:off x="8421" y="2843"/>
                <a:ext cx="136" cy="81"/>
              </a:xfrm>
              <a:custGeom>
                <a:avLst/>
                <a:gdLst/>
                <a:ahLst/>
                <a:cxnLst/>
                <a:rect l="l" t="t" r="r" b="b"/>
                <a:pathLst>
                  <a:path w="27" h="16" extrusionOk="0">
                    <a:moveTo>
                      <a:pt x="0" y="0"/>
                    </a:moveTo>
                    <a:cubicBezTo>
                      <a:pt x="0" y="1"/>
                      <a:pt x="0" y="1"/>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3" name="Google Shape;2893;g17ab430885e_1_275"/>
              <p:cNvSpPr/>
              <p:nvPr/>
            </p:nvSpPr>
            <p:spPr>
              <a:xfrm>
                <a:off x="8391" y="2858"/>
                <a:ext cx="141" cy="81"/>
              </a:xfrm>
              <a:custGeom>
                <a:avLst/>
                <a:gdLst/>
                <a:ahLst/>
                <a:cxnLst/>
                <a:rect l="l" t="t" r="r" b="b"/>
                <a:pathLst>
                  <a:path w="28" h="16" extrusionOk="0">
                    <a:moveTo>
                      <a:pt x="1" y="0"/>
                    </a:moveTo>
                    <a:cubicBezTo>
                      <a:pt x="0" y="1"/>
                      <a:pt x="0" y="1"/>
                      <a:pt x="1" y="2"/>
                    </a:cubicBezTo>
                    <a:cubicBezTo>
                      <a:pt x="25" y="15"/>
                      <a:pt x="25" y="15"/>
                      <a:pt x="25"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4" name="Google Shape;2894;g17ab430885e_1_275"/>
              <p:cNvSpPr/>
              <p:nvPr/>
            </p:nvSpPr>
            <p:spPr>
              <a:xfrm>
                <a:off x="8366" y="2873"/>
                <a:ext cx="141" cy="76"/>
              </a:xfrm>
              <a:custGeom>
                <a:avLst/>
                <a:gdLst/>
                <a:ahLst/>
                <a:cxnLst/>
                <a:rect l="l" t="t" r="r" b="b"/>
                <a:pathLst>
                  <a:path w="28" h="15" extrusionOk="0">
                    <a:moveTo>
                      <a:pt x="1" y="0"/>
                    </a:moveTo>
                    <a:cubicBezTo>
                      <a:pt x="0" y="0"/>
                      <a:pt x="0" y="1"/>
                      <a:pt x="1" y="2"/>
                    </a:cubicBezTo>
                    <a:cubicBezTo>
                      <a:pt x="25" y="15"/>
                      <a:pt x="25" y="15"/>
                      <a:pt x="25" y="15"/>
                    </a:cubicBezTo>
                    <a:cubicBezTo>
                      <a:pt x="25" y="15"/>
                      <a:pt x="26" y="15"/>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5" name="Google Shape;2895;g17ab430885e_1_275"/>
              <p:cNvSpPr/>
              <p:nvPr/>
            </p:nvSpPr>
            <p:spPr>
              <a:xfrm>
                <a:off x="8340" y="2888"/>
                <a:ext cx="141" cy="76"/>
              </a:xfrm>
              <a:custGeom>
                <a:avLst/>
                <a:gdLst/>
                <a:ahLst/>
                <a:cxnLst/>
                <a:rect l="l" t="t" r="r" b="b"/>
                <a:pathLst>
                  <a:path w="28" h="15" extrusionOk="0">
                    <a:moveTo>
                      <a:pt x="1" y="0"/>
                    </a:moveTo>
                    <a:cubicBezTo>
                      <a:pt x="0" y="0"/>
                      <a:pt x="0" y="1"/>
                      <a:pt x="1" y="1"/>
                    </a:cubicBezTo>
                    <a:cubicBezTo>
                      <a:pt x="24" y="15"/>
                      <a:pt x="24" y="15"/>
                      <a:pt x="24" y="15"/>
                    </a:cubicBezTo>
                    <a:cubicBezTo>
                      <a:pt x="25" y="15"/>
                      <a:pt x="26" y="15"/>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6" name="Google Shape;2896;g17ab430885e_1_275"/>
              <p:cNvSpPr/>
              <p:nvPr/>
            </p:nvSpPr>
            <p:spPr>
              <a:xfrm>
                <a:off x="8315" y="2899"/>
                <a:ext cx="141" cy="80"/>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6"/>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7" name="Google Shape;2897;g17ab430885e_1_275"/>
              <p:cNvSpPr/>
              <p:nvPr/>
            </p:nvSpPr>
            <p:spPr>
              <a:xfrm>
                <a:off x="8290" y="2914"/>
                <a:ext cx="141" cy="80"/>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3" y="1"/>
                      <a:pt x="3" y="1"/>
                      <a:pt x="3"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8" name="Google Shape;2898;g17ab430885e_1_275"/>
              <p:cNvSpPr/>
              <p:nvPr/>
            </p:nvSpPr>
            <p:spPr>
              <a:xfrm>
                <a:off x="8325" y="3235"/>
                <a:ext cx="26" cy="16"/>
              </a:xfrm>
              <a:custGeom>
                <a:avLst/>
                <a:gdLst/>
                <a:ahLst/>
                <a:cxnLst/>
                <a:rect l="l" t="t" r="r" b="b"/>
                <a:pathLst>
                  <a:path w="5" h="3" extrusionOk="0">
                    <a:moveTo>
                      <a:pt x="3" y="0"/>
                    </a:moveTo>
                    <a:cubicBezTo>
                      <a:pt x="1" y="1"/>
                      <a:pt x="1" y="1"/>
                      <a:pt x="1" y="1"/>
                    </a:cubicBezTo>
                    <a:cubicBezTo>
                      <a:pt x="1" y="1"/>
                      <a:pt x="0" y="1"/>
                      <a:pt x="0" y="1"/>
                    </a:cubicBezTo>
                    <a:cubicBezTo>
                      <a:pt x="3" y="3"/>
                      <a:pt x="3" y="3"/>
                      <a:pt x="3" y="3"/>
                    </a:cubicBezTo>
                    <a:cubicBezTo>
                      <a:pt x="3" y="3"/>
                      <a:pt x="4" y="3"/>
                      <a:pt x="4" y="3"/>
                    </a:cubicBezTo>
                    <a:cubicBezTo>
                      <a:pt x="5" y="2"/>
                      <a:pt x="5" y="2"/>
                      <a:pt x="5" y="2"/>
                    </a:cubicBezTo>
                    <a:lnTo>
                      <a:pt x="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899" name="Google Shape;2899;g17ab430885e_1_275"/>
              <p:cNvSpPr/>
              <p:nvPr/>
            </p:nvSpPr>
            <p:spPr>
              <a:xfrm>
                <a:off x="8310" y="3100"/>
                <a:ext cx="41" cy="161"/>
              </a:xfrm>
              <a:custGeom>
                <a:avLst/>
                <a:gdLst/>
                <a:ahLst/>
                <a:cxnLst/>
                <a:rect l="l" t="t" r="r" b="b"/>
                <a:pathLst>
                  <a:path w="8" h="32" extrusionOk="0">
                    <a:moveTo>
                      <a:pt x="6" y="0"/>
                    </a:moveTo>
                    <a:cubicBezTo>
                      <a:pt x="4" y="1"/>
                      <a:pt x="4" y="1"/>
                      <a:pt x="4" y="1"/>
                    </a:cubicBezTo>
                    <a:cubicBezTo>
                      <a:pt x="2" y="2"/>
                      <a:pt x="0" y="5"/>
                      <a:pt x="0" y="8"/>
                    </a:cubicBezTo>
                    <a:cubicBezTo>
                      <a:pt x="0" y="28"/>
                      <a:pt x="0" y="28"/>
                      <a:pt x="0" y="28"/>
                    </a:cubicBezTo>
                    <a:cubicBezTo>
                      <a:pt x="0" y="29"/>
                      <a:pt x="1" y="30"/>
                      <a:pt x="2" y="30"/>
                    </a:cubicBezTo>
                    <a:cubicBezTo>
                      <a:pt x="4" y="32"/>
                      <a:pt x="4" y="32"/>
                      <a:pt x="4" y="32"/>
                    </a:cubicBezTo>
                    <a:cubicBezTo>
                      <a:pt x="4" y="31"/>
                      <a:pt x="3" y="31"/>
                      <a:pt x="3" y="29"/>
                    </a:cubicBezTo>
                    <a:cubicBezTo>
                      <a:pt x="3" y="9"/>
                      <a:pt x="3" y="9"/>
                      <a:pt x="3" y="9"/>
                    </a:cubicBezTo>
                    <a:cubicBezTo>
                      <a:pt x="3" y="7"/>
                      <a:pt x="5" y="4"/>
                      <a:pt x="7" y="2"/>
                    </a:cubicBezTo>
                    <a:cubicBezTo>
                      <a:pt x="8" y="2"/>
                      <a:pt x="8" y="2"/>
                      <a:pt x="8" y="2"/>
                    </a:cubicBezTo>
                    <a:cubicBezTo>
                      <a:pt x="6" y="0"/>
                      <a:pt x="6" y="0"/>
                      <a:pt x="6" y="0"/>
                    </a:cubicBezTo>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0" name="Google Shape;2900;g17ab430885e_1_275"/>
              <p:cNvSpPr/>
              <p:nvPr/>
            </p:nvSpPr>
            <p:spPr>
              <a:xfrm>
                <a:off x="8325" y="3110"/>
                <a:ext cx="26" cy="156"/>
              </a:xfrm>
              <a:custGeom>
                <a:avLst/>
                <a:gdLst/>
                <a:ahLst/>
                <a:cxnLst/>
                <a:rect l="l" t="t" r="r" b="b"/>
                <a:pathLst>
                  <a:path w="5" h="31" extrusionOk="0">
                    <a:moveTo>
                      <a:pt x="5" y="0"/>
                    </a:moveTo>
                    <a:cubicBezTo>
                      <a:pt x="5" y="2"/>
                      <a:pt x="5" y="2"/>
                      <a:pt x="5" y="2"/>
                    </a:cubicBezTo>
                    <a:cubicBezTo>
                      <a:pt x="4" y="2"/>
                      <a:pt x="4" y="2"/>
                      <a:pt x="4" y="2"/>
                    </a:cubicBezTo>
                    <a:cubicBezTo>
                      <a:pt x="3" y="3"/>
                      <a:pt x="2" y="5"/>
                      <a:pt x="2" y="6"/>
                    </a:cubicBezTo>
                    <a:cubicBezTo>
                      <a:pt x="2" y="26"/>
                      <a:pt x="2" y="26"/>
                      <a:pt x="2" y="26"/>
                    </a:cubicBezTo>
                    <a:cubicBezTo>
                      <a:pt x="2" y="28"/>
                      <a:pt x="3" y="28"/>
                      <a:pt x="4" y="28"/>
                    </a:cubicBezTo>
                    <a:cubicBezTo>
                      <a:pt x="5" y="27"/>
                      <a:pt x="5" y="27"/>
                      <a:pt x="5" y="27"/>
                    </a:cubicBezTo>
                    <a:cubicBezTo>
                      <a:pt x="5" y="29"/>
                      <a:pt x="5" y="29"/>
                      <a:pt x="5" y="29"/>
                    </a:cubicBezTo>
                    <a:cubicBezTo>
                      <a:pt x="4" y="30"/>
                      <a:pt x="4" y="30"/>
                      <a:pt x="4" y="30"/>
                    </a:cubicBezTo>
                    <a:cubicBezTo>
                      <a:pt x="2" y="31"/>
                      <a:pt x="0" y="30"/>
                      <a:pt x="0" y="27"/>
                    </a:cubicBezTo>
                    <a:cubicBezTo>
                      <a:pt x="0" y="7"/>
                      <a:pt x="0" y="7"/>
                      <a:pt x="0" y="7"/>
                    </a:cubicBezTo>
                    <a:cubicBezTo>
                      <a:pt x="0" y="5"/>
                      <a:pt x="2" y="2"/>
                      <a:pt x="4" y="0"/>
                    </a:cubicBezTo>
                    <a:cubicBezTo>
                      <a:pt x="5" y="0"/>
                      <a:pt x="5" y="0"/>
                      <a:pt x="5" y="0"/>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1" name="Google Shape;2901;g17ab430885e_1_275"/>
              <p:cNvSpPr/>
              <p:nvPr/>
            </p:nvSpPr>
            <p:spPr>
              <a:xfrm>
                <a:off x="7872" y="2974"/>
                <a:ext cx="30" cy="15"/>
              </a:xfrm>
              <a:custGeom>
                <a:avLst/>
                <a:gdLst/>
                <a:ahLst/>
                <a:cxnLst/>
                <a:rect l="l" t="t" r="r" b="b"/>
                <a:pathLst>
                  <a:path w="6" h="3" extrusionOk="0">
                    <a:moveTo>
                      <a:pt x="3" y="0"/>
                    </a:moveTo>
                    <a:cubicBezTo>
                      <a:pt x="2" y="1"/>
                      <a:pt x="2" y="1"/>
                      <a:pt x="2" y="1"/>
                    </a:cubicBezTo>
                    <a:cubicBezTo>
                      <a:pt x="1" y="1"/>
                      <a:pt x="1" y="1"/>
                      <a:pt x="0" y="1"/>
                    </a:cubicBezTo>
                    <a:cubicBezTo>
                      <a:pt x="3" y="2"/>
                      <a:pt x="3" y="2"/>
                      <a:pt x="3" y="2"/>
                    </a:cubicBezTo>
                    <a:cubicBezTo>
                      <a:pt x="3" y="3"/>
                      <a:pt x="4" y="3"/>
                      <a:pt x="5" y="2"/>
                    </a:cubicBezTo>
                    <a:cubicBezTo>
                      <a:pt x="6" y="1"/>
                      <a:pt x="6" y="1"/>
                      <a:pt x="6" y="1"/>
                    </a:cubicBezTo>
                    <a:lnTo>
                      <a:pt x="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2" name="Google Shape;2902;g17ab430885e_1_275"/>
              <p:cNvSpPr/>
              <p:nvPr/>
            </p:nvSpPr>
            <p:spPr>
              <a:xfrm>
                <a:off x="7862" y="2833"/>
                <a:ext cx="40" cy="166"/>
              </a:xfrm>
              <a:custGeom>
                <a:avLst/>
                <a:gdLst/>
                <a:ahLst/>
                <a:cxnLst/>
                <a:rect l="l" t="t" r="r" b="b"/>
                <a:pathLst>
                  <a:path w="8" h="33" extrusionOk="0">
                    <a:moveTo>
                      <a:pt x="5" y="0"/>
                    </a:moveTo>
                    <a:cubicBezTo>
                      <a:pt x="4" y="1"/>
                      <a:pt x="4" y="1"/>
                      <a:pt x="4" y="1"/>
                    </a:cubicBezTo>
                    <a:cubicBezTo>
                      <a:pt x="1" y="2"/>
                      <a:pt x="0" y="6"/>
                      <a:pt x="0" y="8"/>
                    </a:cubicBezTo>
                    <a:cubicBezTo>
                      <a:pt x="0" y="28"/>
                      <a:pt x="0" y="28"/>
                      <a:pt x="0" y="28"/>
                    </a:cubicBezTo>
                    <a:cubicBezTo>
                      <a:pt x="0" y="30"/>
                      <a:pt x="0" y="30"/>
                      <a:pt x="1" y="31"/>
                    </a:cubicBezTo>
                    <a:cubicBezTo>
                      <a:pt x="4" y="33"/>
                      <a:pt x="4" y="33"/>
                      <a:pt x="4" y="33"/>
                    </a:cubicBezTo>
                    <a:cubicBezTo>
                      <a:pt x="3" y="32"/>
                      <a:pt x="3" y="31"/>
                      <a:pt x="3" y="30"/>
                    </a:cubicBezTo>
                    <a:cubicBezTo>
                      <a:pt x="3" y="10"/>
                      <a:pt x="3" y="10"/>
                      <a:pt x="3" y="10"/>
                    </a:cubicBezTo>
                    <a:cubicBezTo>
                      <a:pt x="3" y="7"/>
                      <a:pt x="4" y="4"/>
                      <a:pt x="7" y="3"/>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3" name="Google Shape;2903;g17ab430885e_1_275"/>
              <p:cNvSpPr/>
              <p:nvPr/>
            </p:nvSpPr>
            <p:spPr>
              <a:xfrm>
                <a:off x="7877" y="2843"/>
                <a:ext cx="25" cy="161"/>
              </a:xfrm>
              <a:custGeom>
                <a:avLst/>
                <a:gdLst/>
                <a:ahLst/>
                <a:cxnLst/>
                <a:rect l="l" t="t" r="r" b="b"/>
                <a:pathLst>
                  <a:path w="5" h="32" extrusionOk="0">
                    <a:moveTo>
                      <a:pt x="5" y="0"/>
                    </a:moveTo>
                    <a:cubicBezTo>
                      <a:pt x="5" y="2"/>
                      <a:pt x="5" y="2"/>
                      <a:pt x="5" y="2"/>
                    </a:cubicBezTo>
                    <a:cubicBezTo>
                      <a:pt x="3" y="3"/>
                      <a:pt x="3" y="3"/>
                      <a:pt x="3" y="3"/>
                    </a:cubicBezTo>
                    <a:cubicBezTo>
                      <a:pt x="2" y="4"/>
                      <a:pt x="1" y="5"/>
                      <a:pt x="1" y="7"/>
                    </a:cubicBezTo>
                    <a:cubicBezTo>
                      <a:pt x="1" y="27"/>
                      <a:pt x="1" y="27"/>
                      <a:pt x="1" y="27"/>
                    </a:cubicBezTo>
                    <a:cubicBezTo>
                      <a:pt x="1" y="28"/>
                      <a:pt x="2" y="29"/>
                      <a:pt x="4" y="28"/>
                    </a:cubicBezTo>
                    <a:cubicBezTo>
                      <a:pt x="5" y="27"/>
                      <a:pt x="5" y="27"/>
                      <a:pt x="5" y="27"/>
                    </a:cubicBezTo>
                    <a:cubicBezTo>
                      <a:pt x="5" y="30"/>
                      <a:pt x="5" y="30"/>
                      <a:pt x="5" y="30"/>
                    </a:cubicBezTo>
                    <a:cubicBezTo>
                      <a:pt x="4" y="30"/>
                      <a:pt x="4" y="30"/>
                      <a:pt x="4" y="30"/>
                    </a:cubicBezTo>
                    <a:cubicBezTo>
                      <a:pt x="1" y="32"/>
                      <a:pt x="0" y="30"/>
                      <a:pt x="0" y="28"/>
                    </a:cubicBezTo>
                    <a:cubicBezTo>
                      <a:pt x="0" y="8"/>
                      <a:pt x="0" y="8"/>
                      <a:pt x="0" y="8"/>
                    </a:cubicBezTo>
                    <a:cubicBezTo>
                      <a:pt x="0" y="5"/>
                      <a:pt x="1"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4" name="Google Shape;2904;g17ab430885e_1_275"/>
              <p:cNvSpPr/>
              <p:nvPr/>
            </p:nvSpPr>
            <p:spPr>
              <a:xfrm>
                <a:off x="8114" y="2225"/>
                <a:ext cx="886" cy="508"/>
              </a:xfrm>
              <a:custGeom>
                <a:avLst/>
                <a:gdLst/>
                <a:ahLst/>
                <a:cxnLst/>
                <a:rect l="l" t="t" r="r" b="b"/>
                <a:pathLst>
                  <a:path w="886" h="508" extrusionOk="0">
                    <a:moveTo>
                      <a:pt x="388" y="0"/>
                    </a:moveTo>
                    <a:lnTo>
                      <a:pt x="886" y="281"/>
                    </a:lnTo>
                    <a:lnTo>
                      <a:pt x="498" y="508"/>
                    </a:lnTo>
                    <a:lnTo>
                      <a:pt x="0" y="221"/>
                    </a:lnTo>
                    <a:lnTo>
                      <a:pt x="388"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5" name="Google Shape;2905;g17ab430885e_1_275"/>
              <p:cNvSpPr/>
              <p:nvPr/>
            </p:nvSpPr>
            <p:spPr>
              <a:xfrm>
                <a:off x="8612" y="2506"/>
                <a:ext cx="388" cy="403"/>
              </a:xfrm>
              <a:custGeom>
                <a:avLst/>
                <a:gdLst/>
                <a:ahLst/>
                <a:cxnLst/>
                <a:rect l="l" t="t" r="r" b="b"/>
                <a:pathLst>
                  <a:path w="388" h="403" extrusionOk="0">
                    <a:moveTo>
                      <a:pt x="373" y="121"/>
                    </a:moveTo>
                    <a:lnTo>
                      <a:pt x="373" y="96"/>
                    </a:lnTo>
                    <a:lnTo>
                      <a:pt x="388" y="96"/>
                    </a:lnTo>
                    <a:lnTo>
                      <a:pt x="388" y="0"/>
                    </a:lnTo>
                    <a:lnTo>
                      <a:pt x="0" y="227"/>
                    </a:lnTo>
                    <a:lnTo>
                      <a:pt x="0" y="403"/>
                    </a:lnTo>
                    <a:lnTo>
                      <a:pt x="388" y="176"/>
                    </a:lnTo>
                    <a:lnTo>
                      <a:pt x="388" y="136"/>
                    </a:lnTo>
                    <a:lnTo>
                      <a:pt x="373"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6" name="Google Shape;2906;g17ab430885e_1_275"/>
              <p:cNvSpPr/>
              <p:nvPr/>
            </p:nvSpPr>
            <p:spPr>
              <a:xfrm>
                <a:off x="8597" y="2627"/>
                <a:ext cx="403" cy="236"/>
              </a:xfrm>
              <a:custGeom>
                <a:avLst/>
                <a:gdLst/>
                <a:ahLst/>
                <a:cxnLst/>
                <a:rect l="l" t="t" r="r" b="b"/>
                <a:pathLst>
                  <a:path w="403" h="236" extrusionOk="0">
                    <a:moveTo>
                      <a:pt x="0" y="221"/>
                    </a:moveTo>
                    <a:lnTo>
                      <a:pt x="15" y="236"/>
                    </a:lnTo>
                    <a:lnTo>
                      <a:pt x="403" y="15"/>
                    </a:lnTo>
                    <a:lnTo>
                      <a:pt x="388" y="0"/>
                    </a:lnTo>
                    <a:lnTo>
                      <a:pt x="0" y="22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7" name="Google Shape;2907;g17ab430885e_1_275"/>
              <p:cNvSpPr/>
              <p:nvPr/>
            </p:nvSpPr>
            <p:spPr>
              <a:xfrm>
                <a:off x="8597" y="2602"/>
                <a:ext cx="388" cy="246"/>
              </a:xfrm>
              <a:custGeom>
                <a:avLst/>
                <a:gdLst/>
                <a:ahLst/>
                <a:cxnLst/>
                <a:rect l="l" t="t" r="r" b="b"/>
                <a:pathLst>
                  <a:path w="388" h="246" extrusionOk="0">
                    <a:moveTo>
                      <a:pt x="388" y="0"/>
                    </a:moveTo>
                    <a:lnTo>
                      <a:pt x="0" y="221"/>
                    </a:lnTo>
                    <a:lnTo>
                      <a:pt x="0" y="246"/>
                    </a:lnTo>
                    <a:lnTo>
                      <a:pt x="388" y="25"/>
                    </a:lnTo>
                    <a:lnTo>
                      <a:pt x="388"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8" name="Google Shape;2908;g17ab430885e_1_275"/>
              <p:cNvSpPr/>
              <p:nvPr/>
            </p:nvSpPr>
            <p:spPr>
              <a:xfrm>
                <a:off x="8612" y="2506"/>
                <a:ext cx="388" cy="322"/>
              </a:xfrm>
              <a:custGeom>
                <a:avLst/>
                <a:gdLst/>
                <a:ahLst/>
                <a:cxnLst/>
                <a:rect l="l" t="t" r="r" b="b"/>
                <a:pathLst>
                  <a:path w="388" h="322" extrusionOk="0">
                    <a:moveTo>
                      <a:pt x="388" y="0"/>
                    </a:moveTo>
                    <a:lnTo>
                      <a:pt x="0" y="227"/>
                    </a:lnTo>
                    <a:lnTo>
                      <a:pt x="0" y="322"/>
                    </a:lnTo>
                    <a:lnTo>
                      <a:pt x="388" y="96"/>
                    </a:lnTo>
                    <a:lnTo>
                      <a:pt x="388"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09" name="Google Shape;2909;g17ab430885e_1_275"/>
              <p:cNvSpPr/>
              <p:nvPr/>
            </p:nvSpPr>
            <p:spPr>
              <a:xfrm>
                <a:off x="8099" y="2441"/>
                <a:ext cx="493" cy="478"/>
              </a:xfrm>
              <a:custGeom>
                <a:avLst/>
                <a:gdLst/>
                <a:ahLst/>
                <a:cxnLst/>
                <a:rect l="l" t="t" r="r" b="b"/>
                <a:pathLst>
                  <a:path w="493" h="478" extrusionOk="0">
                    <a:moveTo>
                      <a:pt x="0" y="196"/>
                    </a:moveTo>
                    <a:lnTo>
                      <a:pt x="0" y="0"/>
                    </a:lnTo>
                    <a:lnTo>
                      <a:pt x="493" y="282"/>
                    </a:lnTo>
                    <a:lnTo>
                      <a:pt x="493" y="478"/>
                    </a:lnTo>
                    <a:lnTo>
                      <a:pt x="0" y="19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0" name="Google Shape;2910;g17ab430885e_1_275"/>
              <p:cNvSpPr/>
              <p:nvPr/>
            </p:nvSpPr>
            <p:spPr>
              <a:xfrm>
                <a:off x="8104" y="2451"/>
                <a:ext cx="478" cy="458"/>
              </a:xfrm>
              <a:custGeom>
                <a:avLst/>
                <a:gdLst/>
                <a:ahLst/>
                <a:cxnLst/>
                <a:rect l="l" t="t" r="r" b="b"/>
                <a:pathLst>
                  <a:path w="478" h="458" extrusionOk="0">
                    <a:moveTo>
                      <a:pt x="478" y="458"/>
                    </a:moveTo>
                    <a:lnTo>
                      <a:pt x="0" y="181"/>
                    </a:lnTo>
                    <a:lnTo>
                      <a:pt x="0" y="0"/>
                    </a:lnTo>
                    <a:lnTo>
                      <a:pt x="478" y="277"/>
                    </a:lnTo>
                    <a:lnTo>
                      <a:pt x="478" y="45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1" name="Google Shape;2911;g17ab430885e_1_275"/>
              <p:cNvSpPr/>
              <p:nvPr/>
            </p:nvSpPr>
            <p:spPr>
              <a:xfrm>
                <a:off x="8346" y="2607"/>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2" name="Google Shape;2912;g17ab430885e_1_275"/>
              <p:cNvSpPr/>
              <p:nvPr/>
            </p:nvSpPr>
            <p:spPr>
              <a:xfrm>
                <a:off x="8361" y="2617"/>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3" name="Google Shape;2913;g17ab430885e_1_275"/>
              <p:cNvSpPr/>
              <p:nvPr/>
            </p:nvSpPr>
            <p:spPr>
              <a:xfrm>
                <a:off x="8381" y="2627"/>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4" name="Google Shape;2914;g17ab430885e_1_275"/>
              <p:cNvSpPr/>
              <p:nvPr/>
            </p:nvSpPr>
            <p:spPr>
              <a:xfrm>
                <a:off x="8396" y="2637"/>
                <a:ext cx="15" cy="20"/>
              </a:xfrm>
              <a:custGeom>
                <a:avLst/>
                <a:gdLst/>
                <a:ahLst/>
                <a:cxnLst/>
                <a:rect l="l" t="t" r="r" b="b"/>
                <a:pathLst>
                  <a:path w="3" h="4" extrusionOk="0">
                    <a:moveTo>
                      <a:pt x="3" y="3"/>
                    </a:moveTo>
                    <a:cubicBezTo>
                      <a:pt x="3" y="3"/>
                      <a:pt x="2" y="4"/>
                      <a:pt x="2" y="3"/>
                    </a:cubicBezTo>
                    <a:cubicBezTo>
                      <a:pt x="1" y="3"/>
                      <a:pt x="0" y="2"/>
                      <a:pt x="0" y="1"/>
                    </a:cubicBezTo>
                    <a:cubicBezTo>
                      <a:pt x="0" y="0"/>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5" name="Google Shape;2915;g17ab430885e_1_275"/>
              <p:cNvSpPr/>
              <p:nvPr/>
            </p:nvSpPr>
            <p:spPr>
              <a:xfrm>
                <a:off x="8346" y="2627"/>
                <a:ext cx="10" cy="15"/>
              </a:xfrm>
              <a:custGeom>
                <a:avLst/>
                <a:gdLst/>
                <a:ahLst/>
                <a:cxnLst/>
                <a:rect l="l" t="t" r="r" b="b"/>
                <a:pathLst>
                  <a:path w="2" h="3" extrusionOk="0">
                    <a:moveTo>
                      <a:pt x="2" y="2"/>
                    </a:moveTo>
                    <a:cubicBezTo>
                      <a:pt x="2" y="3"/>
                      <a:pt x="1" y="3"/>
                      <a:pt x="1" y="3"/>
                    </a:cubicBezTo>
                    <a:cubicBezTo>
                      <a:pt x="0" y="2"/>
                      <a:pt x="0" y="2"/>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6" name="Google Shape;2916;g17ab430885e_1_275"/>
              <p:cNvSpPr/>
              <p:nvPr/>
            </p:nvSpPr>
            <p:spPr>
              <a:xfrm>
                <a:off x="8361" y="2637"/>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7" name="Google Shape;2917;g17ab430885e_1_275"/>
              <p:cNvSpPr/>
              <p:nvPr/>
            </p:nvSpPr>
            <p:spPr>
              <a:xfrm>
                <a:off x="8381" y="2647"/>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8" name="Google Shape;2918;g17ab430885e_1_275"/>
              <p:cNvSpPr/>
              <p:nvPr/>
            </p:nvSpPr>
            <p:spPr>
              <a:xfrm>
                <a:off x="8396" y="2657"/>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19" name="Google Shape;2919;g17ab430885e_1_275"/>
              <p:cNvSpPr/>
              <p:nvPr/>
            </p:nvSpPr>
            <p:spPr>
              <a:xfrm>
                <a:off x="8346" y="2647"/>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0" name="Google Shape;2920;g17ab430885e_1_275"/>
              <p:cNvSpPr/>
              <p:nvPr/>
            </p:nvSpPr>
            <p:spPr>
              <a:xfrm>
                <a:off x="8361" y="2657"/>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1" name="Google Shape;2921;g17ab430885e_1_275"/>
              <p:cNvSpPr/>
              <p:nvPr/>
            </p:nvSpPr>
            <p:spPr>
              <a:xfrm>
                <a:off x="8381" y="2667"/>
                <a:ext cx="10" cy="15"/>
              </a:xfrm>
              <a:custGeom>
                <a:avLst/>
                <a:gdLst/>
                <a:ahLst/>
                <a:cxnLst/>
                <a:rect l="l" t="t" r="r" b="b"/>
                <a:pathLst>
                  <a:path w="2" h="3" extrusionOk="0">
                    <a:moveTo>
                      <a:pt x="2" y="2"/>
                    </a:moveTo>
                    <a:cubicBezTo>
                      <a:pt x="2" y="3"/>
                      <a:pt x="2" y="3"/>
                      <a:pt x="1" y="3"/>
                    </a:cubicBezTo>
                    <a:cubicBezTo>
                      <a:pt x="0" y="2"/>
                      <a:pt x="0" y="2"/>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2" name="Google Shape;2922;g17ab430885e_1_275"/>
              <p:cNvSpPr/>
              <p:nvPr/>
            </p:nvSpPr>
            <p:spPr>
              <a:xfrm>
                <a:off x="8396" y="2677"/>
                <a:ext cx="15" cy="15"/>
              </a:xfrm>
              <a:custGeom>
                <a:avLst/>
                <a:gdLst/>
                <a:ahLst/>
                <a:cxnLst/>
                <a:rect l="l" t="t" r="r" b="b"/>
                <a:pathLst>
                  <a:path w="3" h="3" extrusionOk="0">
                    <a:moveTo>
                      <a:pt x="3" y="2"/>
                    </a:moveTo>
                    <a:cubicBezTo>
                      <a:pt x="3" y="3"/>
                      <a:pt x="2" y="3"/>
                      <a:pt x="2" y="3"/>
                    </a:cubicBezTo>
                    <a:cubicBezTo>
                      <a:pt x="1" y="2"/>
                      <a:pt x="0" y="2"/>
                      <a:pt x="0" y="1"/>
                    </a:cubicBezTo>
                    <a:cubicBezTo>
                      <a:pt x="0" y="0"/>
                      <a:pt x="1" y="0"/>
                      <a:pt x="2" y="0"/>
                    </a:cubicBezTo>
                    <a:cubicBezTo>
                      <a:pt x="2" y="1"/>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3" name="Google Shape;2923;g17ab430885e_1_275"/>
              <p:cNvSpPr/>
              <p:nvPr/>
            </p:nvSpPr>
            <p:spPr>
              <a:xfrm>
                <a:off x="8346" y="2662"/>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4" name="Google Shape;2924;g17ab430885e_1_275"/>
              <p:cNvSpPr/>
              <p:nvPr/>
            </p:nvSpPr>
            <p:spPr>
              <a:xfrm>
                <a:off x="8361" y="2677"/>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5" name="Google Shape;2925;g17ab430885e_1_275"/>
              <p:cNvSpPr/>
              <p:nvPr/>
            </p:nvSpPr>
            <p:spPr>
              <a:xfrm>
                <a:off x="8381" y="2687"/>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6" name="Google Shape;2926;g17ab430885e_1_275"/>
              <p:cNvSpPr/>
              <p:nvPr/>
            </p:nvSpPr>
            <p:spPr>
              <a:xfrm>
                <a:off x="8396" y="2697"/>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7" name="Google Shape;2927;g17ab430885e_1_275"/>
              <p:cNvSpPr/>
              <p:nvPr/>
            </p:nvSpPr>
            <p:spPr>
              <a:xfrm>
                <a:off x="8346" y="2682"/>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8" name="Google Shape;2928;g17ab430885e_1_275"/>
              <p:cNvSpPr/>
              <p:nvPr/>
            </p:nvSpPr>
            <p:spPr>
              <a:xfrm>
                <a:off x="8361" y="2692"/>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29" name="Google Shape;2929;g17ab430885e_1_275"/>
              <p:cNvSpPr/>
              <p:nvPr/>
            </p:nvSpPr>
            <p:spPr>
              <a:xfrm>
                <a:off x="8381" y="2702"/>
                <a:ext cx="10" cy="21"/>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0" name="Google Shape;2930;g17ab430885e_1_275"/>
              <p:cNvSpPr/>
              <p:nvPr/>
            </p:nvSpPr>
            <p:spPr>
              <a:xfrm>
                <a:off x="8396" y="2717"/>
                <a:ext cx="15" cy="16"/>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1" name="Google Shape;2931;g17ab430885e_1_275"/>
              <p:cNvSpPr/>
              <p:nvPr/>
            </p:nvSpPr>
            <p:spPr>
              <a:xfrm>
                <a:off x="8346" y="2702"/>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2" name="Google Shape;2932;g17ab430885e_1_275"/>
              <p:cNvSpPr/>
              <p:nvPr/>
            </p:nvSpPr>
            <p:spPr>
              <a:xfrm>
                <a:off x="8361" y="2712"/>
                <a:ext cx="10" cy="21"/>
              </a:xfrm>
              <a:custGeom>
                <a:avLst/>
                <a:gdLst/>
                <a:ahLst/>
                <a:cxnLst/>
                <a:rect l="l" t="t" r="r" b="b"/>
                <a:pathLst>
                  <a:path w="2" h="4" extrusionOk="0">
                    <a:moveTo>
                      <a:pt x="2" y="3"/>
                    </a:moveTo>
                    <a:cubicBezTo>
                      <a:pt x="2" y="3"/>
                      <a:pt x="2" y="4"/>
                      <a:pt x="1" y="3"/>
                    </a:cubicBezTo>
                    <a:cubicBezTo>
                      <a:pt x="1" y="3"/>
                      <a:pt x="0" y="2"/>
                      <a:pt x="0" y="1"/>
                    </a:cubicBezTo>
                    <a:cubicBezTo>
                      <a:pt x="0" y="0"/>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3" name="Google Shape;2933;g17ab430885e_1_275"/>
              <p:cNvSpPr/>
              <p:nvPr/>
            </p:nvSpPr>
            <p:spPr>
              <a:xfrm>
                <a:off x="8381" y="2723"/>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4" name="Google Shape;2934;g17ab430885e_1_275"/>
              <p:cNvSpPr/>
              <p:nvPr/>
            </p:nvSpPr>
            <p:spPr>
              <a:xfrm>
                <a:off x="8396" y="2733"/>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5" name="Google Shape;2935;g17ab430885e_1_275"/>
              <p:cNvSpPr/>
              <p:nvPr/>
            </p:nvSpPr>
            <p:spPr>
              <a:xfrm>
                <a:off x="8346" y="2723"/>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6" name="Google Shape;2936;g17ab430885e_1_275"/>
              <p:cNvSpPr/>
              <p:nvPr/>
            </p:nvSpPr>
            <p:spPr>
              <a:xfrm>
                <a:off x="8361" y="2733"/>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7" name="Google Shape;2937;g17ab430885e_1_275"/>
              <p:cNvSpPr/>
              <p:nvPr/>
            </p:nvSpPr>
            <p:spPr>
              <a:xfrm>
                <a:off x="8381" y="2743"/>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8" name="Google Shape;2938;g17ab430885e_1_275"/>
              <p:cNvSpPr/>
              <p:nvPr/>
            </p:nvSpPr>
            <p:spPr>
              <a:xfrm>
                <a:off x="8396" y="2753"/>
                <a:ext cx="15" cy="20"/>
              </a:xfrm>
              <a:custGeom>
                <a:avLst/>
                <a:gdLst/>
                <a:ahLst/>
                <a:cxnLst/>
                <a:rect l="l" t="t" r="r" b="b"/>
                <a:pathLst>
                  <a:path w="3" h="4" extrusionOk="0">
                    <a:moveTo>
                      <a:pt x="3" y="2"/>
                    </a:moveTo>
                    <a:cubicBezTo>
                      <a:pt x="3" y="3"/>
                      <a:pt x="2" y="4"/>
                      <a:pt x="2" y="3"/>
                    </a:cubicBezTo>
                    <a:cubicBezTo>
                      <a:pt x="1" y="3"/>
                      <a:pt x="0" y="2"/>
                      <a:pt x="0" y="1"/>
                    </a:cubicBezTo>
                    <a:cubicBezTo>
                      <a:pt x="0" y="0"/>
                      <a:pt x="1" y="0"/>
                      <a:pt x="2" y="1"/>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39" name="Google Shape;2939;g17ab430885e_1_275"/>
              <p:cNvSpPr/>
              <p:nvPr/>
            </p:nvSpPr>
            <p:spPr>
              <a:xfrm>
                <a:off x="8346" y="2743"/>
                <a:ext cx="10" cy="15"/>
              </a:xfrm>
              <a:custGeom>
                <a:avLst/>
                <a:gdLst/>
                <a:ahLst/>
                <a:cxnLst/>
                <a:rect l="l" t="t" r="r" b="b"/>
                <a:pathLst>
                  <a:path w="2" h="3" extrusionOk="0">
                    <a:moveTo>
                      <a:pt x="2" y="2"/>
                    </a:moveTo>
                    <a:cubicBezTo>
                      <a:pt x="2" y="3"/>
                      <a:pt x="1" y="3"/>
                      <a:pt x="1" y="3"/>
                    </a:cubicBezTo>
                    <a:cubicBezTo>
                      <a:pt x="0" y="2"/>
                      <a:pt x="0" y="2"/>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0" name="Google Shape;2940;g17ab430885e_1_275"/>
              <p:cNvSpPr/>
              <p:nvPr/>
            </p:nvSpPr>
            <p:spPr>
              <a:xfrm>
                <a:off x="8361" y="2753"/>
                <a:ext cx="10" cy="15"/>
              </a:xfrm>
              <a:custGeom>
                <a:avLst/>
                <a:gdLst/>
                <a:ahLst/>
                <a:cxnLst/>
                <a:rect l="l" t="t" r="r" b="b"/>
                <a:pathLst>
                  <a:path w="2" h="3" extrusionOk="0">
                    <a:moveTo>
                      <a:pt x="2" y="2"/>
                    </a:moveTo>
                    <a:cubicBezTo>
                      <a:pt x="2" y="3"/>
                      <a:pt x="2" y="3"/>
                      <a:pt x="1" y="3"/>
                    </a:cubicBezTo>
                    <a:cubicBezTo>
                      <a:pt x="1" y="2"/>
                      <a:pt x="0" y="2"/>
                      <a:pt x="0" y="1"/>
                    </a:cubicBezTo>
                    <a:cubicBezTo>
                      <a:pt x="0" y="0"/>
                      <a:pt x="1"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1" name="Google Shape;2941;g17ab430885e_1_275"/>
              <p:cNvSpPr/>
              <p:nvPr/>
            </p:nvSpPr>
            <p:spPr>
              <a:xfrm>
                <a:off x="8381" y="2763"/>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2" name="Google Shape;2942;g17ab430885e_1_275"/>
              <p:cNvSpPr/>
              <p:nvPr/>
            </p:nvSpPr>
            <p:spPr>
              <a:xfrm>
                <a:off x="8396" y="2773"/>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3" name="Google Shape;2943;g17ab430885e_1_275"/>
              <p:cNvSpPr/>
              <p:nvPr/>
            </p:nvSpPr>
            <p:spPr>
              <a:xfrm>
                <a:off x="8421" y="2647"/>
                <a:ext cx="126" cy="226"/>
              </a:xfrm>
              <a:custGeom>
                <a:avLst/>
                <a:gdLst/>
                <a:ahLst/>
                <a:cxnLst/>
                <a:rect l="l" t="t" r="r" b="b"/>
                <a:pathLst>
                  <a:path w="126" h="226" extrusionOk="0">
                    <a:moveTo>
                      <a:pt x="126" y="226"/>
                    </a:moveTo>
                    <a:lnTo>
                      <a:pt x="0" y="156"/>
                    </a:lnTo>
                    <a:lnTo>
                      <a:pt x="0" y="0"/>
                    </a:lnTo>
                    <a:lnTo>
                      <a:pt x="126" y="70"/>
                    </a:lnTo>
                    <a:lnTo>
                      <a:pt x="126" y="226"/>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4" name="Google Shape;2944;g17ab430885e_1_275"/>
              <p:cNvSpPr/>
              <p:nvPr/>
            </p:nvSpPr>
            <p:spPr>
              <a:xfrm>
                <a:off x="8426" y="265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5" name="Google Shape;2945;g17ab430885e_1_275"/>
              <p:cNvSpPr/>
              <p:nvPr/>
            </p:nvSpPr>
            <p:spPr>
              <a:xfrm>
                <a:off x="8431" y="265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6" name="Google Shape;2946;g17ab430885e_1_275"/>
              <p:cNvSpPr/>
              <p:nvPr/>
            </p:nvSpPr>
            <p:spPr>
              <a:xfrm>
                <a:off x="8441" y="266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7" name="Google Shape;2947;g17ab430885e_1_275"/>
              <p:cNvSpPr/>
              <p:nvPr/>
            </p:nvSpPr>
            <p:spPr>
              <a:xfrm>
                <a:off x="8451" y="266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8" name="Google Shape;2948;g17ab430885e_1_275"/>
              <p:cNvSpPr/>
              <p:nvPr/>
            </p:nvSpPr>
            <p:spPr>
              <a:xfrm>
                <a:off x="8456" y="267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49" name="Google Shape;2949;g17ab430885e_1_275"/>
              <p:cNvSpPr/>
              <p:nvPr/>
            </p:nvSpPr>
            <p:spPr>
              <a:xfrm>
                <a:off x="8466" y="267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50" name="Google Shape;2950;g17ab430885e_1_275"/>
              <p:cNvSpPr/>
              <p:nvPr/>
            </p:nvSpPr>
            <p:spPr>
              <a:xfrm>
                <a:off x="8476" y="268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51" name="Google Shape;2951;g17ab430885e_1_275"/>
              <p:cNvSpPr/>
              <p:nvPr/>
            </p:nvSpPr>
            <p:spPr>
              <a:xfrm>
                <a:off x="8486" y="2687"/>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52" name="Google Shape;2952;g17ab430885e_1_275"/>
              <p:cNvSpPr/>
              <p:nvPr/>
            </p:nvSpPr>
            <p:spPr>
              <a:xfrm>
                <a:off x="8492" y="269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53" name="Google Shape;2953;g17ab430885e_1_275"/>
              <p:cNvSpPr/>
              <p:nvPr/>
            </p:nvSpPr>
            <p:spPr>
              <a:xfrm>
                <a:off x="8502" y="269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54" name="Google Shape;2954;g17ab430885e_1_275"/>
              <p:cNvSpPr/>
              <p:nvPr/>
            </p:nvSpPr>
            <p:spPr>
              <a:xfrm>
                <a:off x="8512" y="270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55" name="Google Shape;2955;g17ab430885e_1_275"/>
              <p:cNvSpPr/>
              <p:nvPr/>
            </p:nvSpPr>
            <p:spPr>
              <a:xfrm>
                <a:off x="8517" y="270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2956" name="Google Shape;2956;g17ab430885e_1_275"/>
            <p:cNvGrpSpPr/>
            <p:nvPr/>
          </p:nvGrpSpPr>
          <p:grpSpPr>
            <a:xfrm>
              <a:off x="13848767" y="3772438"/>
              <a:ext cx="584823" cy="539837"/>
              <a:chOff x="8139" y="2486"/>
              <a:chExt cx="403" cy="372"/>
            </a:xfrm>
          </p:grpSpPr>
          <p:sp>
            <p:nvSpPr>
              <p:cNvPr id="2957" name="Google Shape;2957;g17ab430885e_1_275"/>
              <p:cNvSpPr/>
              <p:nvPr/>
            </p:nvSpPr>
            <p:spPr>
              <a:xfrm>
                <a:off x="8527" y="2712"/>
                <a:ext cx="10" cy="11"/>
              </a:xfrm>
              <a:custGeom>
                <a:avLst/>
                <a:gdLst/>
                <a:ahLst/>
                <a:cxnLst/>
                <a:rect l="l" t="t" r="r" b="b"/>
                <a:pathLst>
                  <a:path w="10" h="11" extrusionOk="0">
                    <a:moveTo>
                      <a:pt x="0" y="0"/>
                    </a:moveTo>
                    <a:lnTo>
                      <a:pt x="10" y="5"/>
                    </a:lnTo>
                    <a:lnTo>
                      <a:pt x="10"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58" name="Google Shape;2958;g17ab430885e_1_275"/>
              <p:cNvSpPr/>
              <p:nvPr/>
            </p:nvSpPr>
            <p:spPr>
              <a:xfrm>
                <a:off x="8537" y="2717"/>
                <a:ext cx="5" cy="11"/>
              </a:xfrm>
              <a:custGeom>
                <a:avLst/>
                <a:gdLst/>
                <a:ahLst/>
                <a:cxnLst/>
                <a:rect l="l" t="t" r="r" b="b"/>
                <a:pathLst>
                  <a:path w="5" h="11" extrusionOk="0">
                    <a:moveTo>
                      <a:pt x="0" y="0"/>
                    </a:moveTo>
                    <a:lnTo>
                      <a:pt x="5" y="6"/>
                    </a:lnTo>
                    <a:lnTo>
                      <a:pt x="5"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59" name="Google Shape;2959;g17ab430885e_1_275"/>
              <p:cNvSpPr/>
              <p:nvPr/>
            </p:nvSpPr>
            <p:spPr>
              <a:xfrm>
                <a:off x="8426" y="266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0" name="Google Shape;2960;g17ab430885e_1_275"/>
              <p:cNvSpPr/>
              <p:nvPr/>
            </p:nvSpPr>
            <p:spPr>
              <a:xfrm>
                <a:off x="8431" y="266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1" name="Google Shape;2961;g17ab430885e_1_275"/>
              <p:cNvSpPr/>
              <p:nvPr/>
            </p:nvSpPr>
            <p:spPr>
              <a:xfrm>
                <a:off x="8441" y="267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2" name="Google Shape;2962;g17ab430885e_1_275"/>
              <p:cNvSpPr/>
              <p:nvPr/>
            </p:nvSpPr>
            <p:spPr>
              <a:xfrm>
                <a:off x="8451" y="267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3" name="Google Shape;2963;g17ab430885e_1_275"/>
              <p:cNvSpPr/>
              <p:nvPr/>
            </p:nvSpPr>
            <p:spPr>
              <a:xfrm>
                <a:off x="8456" y="268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4" name="Google Shape;2964;g17ab430885e_1_275"/>
              <p:cNvSpPr/>
              <p:nvPr/>
            </p:nvSpPr>
            <p:spPr>
              <a:xfrm>
                <a:off x="8466" y="2687"/>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5" name="Google Shape;2965;g17ab430885e_1_275"/>
              <p:cNvSpPr/>
              <p:nvPr/>
            </p:nvSpPr>
            <p:spPr>
              <a:xfrm>
                <a:off x="8476" y="269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6" name="Google Shape;2966;g17ab430885e_1_275"/>
              <p:cNvSpPr/>
              <p:nvPr/>
            </p:nvSpPr>
            <p:spPr>
              <a:xfrm>
                <a:off x="8486" y="2697"/>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7" name="Google Shape;2967;g17ab430885e_1_275"/>
              <p:cNvSpPr/>
              <p:nvPr/>
            </p:nvSpPr>
            <p:spPr>
              <a:xfrm>
                <a:off x="8492" y="270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8" name="Google Shape;2968;g17ab430885e_1_275"/>
              <p:cNvSpPr/>
              <p:nvPr/>
            </p:nvSpPr>
            <p:spPr>
              <a:xfrm>
                <a:off x="8502" y="270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69" name="Google Shape;2969;g17ab430885e_1_275"/>
              <p:cNvSpPr/>
              <p:nvPr/>
            </p:nvSpPr>
            <p:spPr>
              <a:xfrm>
                <a:off x="8512" y="2712"/>
                <a:ext cx="5" cy="11"/>
              </a:xfrm>
              <a:custGeom>
                <a:avLst/>
                <a:gdLst/>
                <a:ahLst/>
                <a:cxnLst/>
                <a:rect l="l" t="t" r="r" b="b"/>
                <a:pathLst>
                  <a:path w="5" h="11" extrusionOk="0">
                    <a:moveTo>
                      <a:pt x="0" y="0"/>
                    </a:moveTo>
                    <a:lnTo>
                      <a:pt x="5" y="5"/>
                    </a:lnTo>
                    <a:lnTo>
                      <a:pt x="5"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0" name="Google Shape;2970;g17ab430885e_1_275"/>
              <p:cNvSpPr/>
              <p:nvPr/>
            </p:nvSpPr>
            <p:spPr>
              <a:xfrm>
                <a:off x="8517" y="2717"/>
                <a:ext cx="10" cy="11"/>
              </a:xfrm>
              <a:custGeom>
                <a:avLst/>
                <a:gdLst/>
                <a:ahLst/>
                <a:cxnLst/>
                <a:rect l="l" t="t" r="r" b="b"/>
                <a:pathLst>
                  <a:path w="10" h="11" extrusionOk="0">
                    <a:moveTo>
                      <a:pt x="0" y="0"/>
                    </a:moveTo>
                    <a:lnTo>
                      <a:pt x="10" y="6"/>
                    </a:lnTo>
                    <a:lnTo>
                      <a:pt x="10"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1" name="Google Shape;2971;g17ab430885e_1_275"/>
              <p:cNvSpPr/>
              <p:nvPr/>
            </p:nvSpPr>
            <p:spPr>
              <a:xfrm>
                <a:off x="8527" y="272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2" name="Google Shape;2972;g17ab430885e_1_275"/>
              <p:cNvSpPr/>
              <p:nvPr/>
            </p:nvSpPr>
            <p:spPr>
              <a:xfrm>
                <a:off x="8537" y="272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3" name="Google Shape;2973;g17ab430885e_1_275"/>
              <p:cNvSpPr/>
              <p:nvPr/>
            </p:nvSpPr>
            <p:spPr>
              <a:xfrm>
                <a:off x="8426" y="2672"/>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4" name="Google Shape;2974;g17ab430885e_1_275"/>
              <p:cNvSpPr/>
              <p:nvPr/>
            </p:nvSpPr>
            <p:spPr>
              <a:xfrm>
                <a:off x="8431" y="267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5" name="Google Shape;2975;g17ab430885e_1_275"/>
              <p:cNvSpPr/>
              <p:nvPr/>
            </p:nvSpPr>
            <p:spPr>
              <a:xfrm>
                <a:off x="8441" y="268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6" name="Google Shape;2976;g17ab430885e_1_275"/>
              <p:cNvSpPr/>
              <p:nvPr/>
            </p:nvSpPr>
            <p:spPr>
              <a:xfrm>
                <a:off x="8451" y="268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7" name="Google Shape;2977;g17ab430885e_1_275"/>
              <p:cNvSpPr/>
              <p:nvPr/>
            </p:nvSpPr>
            <p:spPr>
              <a:xfrm>
                <a:off x="8456" y="269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8" name="Google Shape;2978;g17ab430885e_1_275"/>
              <p:cNvSpPr/>
              <p:nvPr/>
            </p:nvSpPr>
            <p:spPr>
              <a:xfrm>
                <a:off x="8466" y="269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79" name="Google Shape;2979;g17ab430885e_1_275"/>
              <p:cNvSpPr/>
              <p:nvPr/>
            </p:nvSpPr>
            <p:spPr>
              <a:xfrm>
                <a:off x="8476" y="270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0" name="Google Shape;2980;g17ab430885e_1_275"/>
              <p:cNvSpPr/>
              <p:nvPr/>
            </p:nvSpPr>
            <p:spPr>
              <a:xfrm>
                <a:off x="8486" y="2707"/>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1" name="Google Shape;2981;g17ab430885e_1_275"/>
              <p:cNvSpPr/>
              <p:nvPr/>
            </p:nvSpPr>
            <p:spPr>
              <a:xfrm>
                <a:off x="8492" y="2712"/>
                <a:ext cx="10" cy="11"/>
              </a:xfrm>
              <a:custGeom>
                <a:avLst/>
                <a:gdLst/>
                <a:ahLst/>
                <a:cxnLst/>
                <a:rect l="l" t="t" r="r" b="b"/>
                <a:pathLst>
                  <a:path w="10" h="11" extrusionOk="0">
                    <a:moveTo>
                      <a:pt x="0" y="0"/>
                    </a:moveTo>
                    <a:lnTo>
                      <a:pt x="10" y="5"/>
                    </a:lnTo>
                    <a:lnTo>
                      <a:pt x="10"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2" name="Google Shape;2982;g17ab430885e_1_275"/>
              <p:cNvSpPr/>
              <p:nvPr/>
            </p:nvSpPr>
            <p:spPr>
              <a:xfrm>
                <a:off x="8502" y="2717"/>
                <a:ext cx="5" cy="11"/>
              </a:xfrm>
              <a:custGeom>
                <a:avLst/>
                <a:gdLst/>
                <a:ahLst/>
                <a:cxnLst/>
                <a:rect l="l" t="t" r="r" b="b"/>
                <a:pathLst>
                  <a:path w="5" h="11" extrusionOk="0">
                    <a:moveTo>
                      <a:pt x="0" y="0"/>
                    </a:moveTo>
                    <a:lnTo>
                      <a:pt x="5" y="6"/>
                    </a:lnTo>
                    <a:lnTo>
                      <a:pt x="5"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3" name="Google Shape;2983;g17ab430885e_1_275"/>
              <p:cNvSpPr/>
              <p:nvPr/>
            </p:nvSpPr>
            <p:spPr>
              <a:xfrm>
                <a:off x="8512" y="272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4" name="Google Shape;2984;g17ab430885e_1_275"/>
              <p:cNvSpPr/>
              <p:nvPr/>
            </p:nvSpPr>
            <p:spPr>
              <a:xfrm>
                <a:off x="8517" y="272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5" name="Google Shape;2985;g17ab430885e_1_275"/>
              <p:cNvSpPr/>
              <p:nvPr/>
            </p:nvSpPr>
            <p:spPr>
              <a:xfrm>
                <a:off x="8527" y="273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6" name="Google Shape;2986;g17ab430885e_1_275"/>
              <p:cNvSpPr/>
              <p:nvPr/>
            </p:nvSpPr>
            <p:spPr>
              <a:xfrm>
                <a:off x="8537" y="273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7" name="Google Shape;2987;g17ab430885e_1_275"/>
              <p:cNvSpPr/>
              <p:nvPr/>
            </p:nvSpPr>
            <p:spPr>
              <a:xfrm>
                <a:off x="8426" y="268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8" name="Google Shape;2988;g17ab430885e_1_275"/>
              <p:cNvSpPr/>
              <p:nvPr/>
            </p:nvSpPr>
            <p:spPr>
              <a:xfrm>
                <a:off x="8431" y="268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89" name="Google Shape;2989;g17ab430885e_1_275"/>
              <p:cNvSpPr/>
              <p:nvPr/>
            </p:nvSpPr>
            <p:spPr>
              <a:xfrm>
                <a:off x="8441" y="269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0" name="Google Shape;2990;g17ab430885e_1_275"/>
              <p:cNvSpPr/>
              <p:nvPr/>
            </p:nvSpPr>
            <p:spPr>
              <a:xfrm>
                <a:off x="8451" y="269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1" name="Google Shape;2991;g17ab430885e_1_275"/>
              <p:cNvSpPr/>
              <p:nvPr/>
            </p:nvSpPr>
            <p:spPr>
              <a:xfrm>
                <a:off x="8456" y="270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2" name="Google Shape;2992;g17ab430885e_1_275"/>
              <p:cNvSpPr/>
              <p:nvPr/>
            </p:nvSpPr>
            <p:spPr>
              <a:xfrm>
                <a:off x="8466" y="270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3" name="Google Shape;2993;g17ab430885e_1_275"/>
              <p:cNvSpPr/>
              <p:nvPr/>
            </p:nvSpPr>
            <p:spPr>
              <a:xfrm>
                <a:off x="8476" y="2712"/>
                <a:ext cx="5" cy="11"/>
              </a:xfrm>
              <a:custGeom>
                <a:avLst/>
                <a:gdLst/>
                <a:ahLst/>
                <a:cxnLst/>
                <a:rect l="l" t="t" r="r" b="b"/>
                <a:pathLst>
                  <a:path w="5" h="11" extrusionOk="0">
                    <a:moveTo>
                      <a:pt x="0" y="0"/>
                    </a:moveTo>
                    <a:lnTo>
                      <a:pt x="5" y="5"/>
                    </a:lnTo>
                    <a:lnTo>
                      <a:pt x="5"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4" name="Google Shape;2994;g17ab430885e_1_275"/>
              <p:cNvSpPr/>
              <p:nvPr/>
            </p:nvSpPr>
            <p:spPr>
              <a:xfrm>
                <a:off x="8486" y="2717"/>
                <a:ext cx="6" cy="11"/>
              </a:xfrm>
              <a:custGeom>
                <a:avLst/>
                <a:gdLst/>
                <a:ahLst/>
                <a:cxnLst/>
                <a:rect l="l" t="t" r="r" b="b"/>
                <a:pathLst>
                  <a:path w="6" h="11" extrusionOk="0">
                    <a:moveTo>
                      <a:pt x="0" y="0"/>
                    </a:moveTo>
                    <a:lnTo>
                      <a:pt x="6" y="6"/>
                    </a:lnTo>
                    <a:lnTo>
                      <a:pt x="6"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5" name="Google Shape;2995;g17ab430885e_1_275"/>
              <p:cNvSpPr/>
              <p:nvPr/>
            </p:nvSpPr>
            <p:spPr>
              <a:xfrm>
                <a:off x="8492" y="272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6" name="Google Shape;2996;g17ab430885e_1_275"/>
              <p:cNvSpPr/>
              <p:nvPr/>
            </p:nvSpPr>
            <p:spPr>
              <a:xfrm>
                <a:off x="8502" y="272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7" name="Google Shape;2997;g17ab430885e_1_275"/>
              <p:cNvSpPr/>
              <p:nvPr/>
            </p:nvSpPr>
            <p:spPr>
              <a:xfrm>
                <a:off x="8512" y="273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8" name="Google Shape;2998;g17ab430885e_1_275"/>
              <p:cNvSpPr/>
              <p:nvPr/>
            </p:nvSpPr>
            <p:spPr>
              <a:xfrm>
                <a:off x="8517" y="273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2999" name="Google Shape;2999;g17ab430885e_1_275"/>
              <p:cNvSpPr/>
              <p:nvPr/>
            </p:nvSpPr>
            <p:spPr>
              <a:xfrm>
                <a:off x="8527" y="274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0" name="Google Shape;3000;g17ab430885e_1_275"/>
              <p:cNvSpPr/>
              <p:nvPr/>
            </p:nvSpPr>
            <p:spPr>
              <a:xfrm>
                <a:off x="8537" y="2748"/>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1" name="Google Shape;3001;g17ab430885e_1_275"/>
              <p:cNvSpPr/>
              <p:nvPr/>
            </p:nvSpPr>
            <p:spPr>
              <a:xfrm>
                <a:off x="8426" y="269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2" name="Google Shape;3002;g17ab430885e_1_275"/>
              <p:cNvSpPr/>
              <p:nvPr/>
            </p:nvSpPr>
            <p:spPr>
              <a:xfrm>
                <a:off x="8431" y="2702"/>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3" name="Google Shape;3003;g17ab430885e_1_275"/>
              <p:cNvSpPr/>
              <p:nvPr/>
            </p:nvSpPr>
            <p:spPr>
              <a:xfrm>
                <a:off x="8441" y="270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4" name="Google Shape;3004;g17ab430885e_1_275"/>
              <p:cNvSpPr/>
              <p:nvPr/>
            </p:nvSpPr>
            <p:spPr>
              <a:xfrm>
                <a:off x="8451" y="2712"/>
                <a:ext cx="5" cy="11"/>
              </a:xfrm>
              <a:custGeom>
                <a:avLst/>
                <a:gdLst/>
                <a:ahLst/>
                <a:cxnLst/>
                <a:rect l="l" t="t" r="r" b="b"/>
                <a:pathLst>
                  <a:path w="5" h="11" extrusionOk="0">
                    <a:moveTo>
                      <a:pt x="0" y="0"/>
                    </a:moveTo>
                    <a:lnTo>
                      <a:pt x="5" y="5"/>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5" name="Google Shape;3005;g17ab430885e_1_275"/>
              <p:cNvSpPr/>
              <p:nvPr/>
            </p:nvSpPr>
            <p:spPr>
              <a:xfrm>
                <a:off x="8456" y="2717"/>
                <a:ext cx="10" cy="11"/>
              </a:xfrm>
              <a:custGeom>
                <a:avLst/>
                <a:gdLst/>
                <a:ahLst/>
                <a:cxnLst/>
                <a:rect l="l" t="t" r="r" b="b"/>
                <a:pathLst>
                  <a:path w="10" h="11" extrusionOk="0">
                    <a:moveTo>
                      <a:pt x="0" y="0"/>
                    </a:moveTo>
                    <a:lnTo>
                      <a:pt x="10" y="6"/>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6" name="Google Shape;3006;g17ab430885e_1_275"/>
              <p:cNvSpPr/>
              <p:nvPr/>
            </p:nvSpPr>
            <p:spPr>
              <a:xfrm>
                <a:off x="8466" y="272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7" name="Google Shape;3007;g17ab430885e_1_275"/>
              <p:cNvSpPr/>
              <p:nvPr/>
            </p:nvSpPr>
            <p:spPr>
              <a:xfrm>
                <a:off x="8476" y="272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8" name="Google Shape;3008;g17ab430885e_1_275"/>
              <p:cNvSpPr/>
              <p:nvPr/>
            </p:nvSpPr>
            <p:spPr>
              <a:xfrm>
                <a:off x="8486" y="2733"/>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09" name="Google Shape;3009;g17ab430885e_1_275"/>
              <p:cNvSpPr/>
              <p:nvPr/>
            </p:nvSpPr>
            <p:spPr>
              <a:xfrm>
                <a:off x="8492" y="273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0" name="Google Shape;3010;g17ab430885e_1_275"/>
              <p:cNvSpPr/>
              <p:nvPr/>
            </p:nvSpPr>
            <p:spPr>
              <a:xfrm>
                <a:off x="8502" y="274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1" name="Google Shape;3011;g17ab430885e_1_275"/>
              <p:cNvSpPr/>
              <p:nvPr/>
            </p:nvSpPr>
            <p:spPr>
              <a:xfrm>
                <a:off x="8512" y="274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2" name="Google Shape;3012;g17ab430885e_1_275"/>
              <p:cNvSpPr/>
              <p:nvPr/>
            </p:nvSpPr>
            <p:spPr>
              <a:xfrm>
                <a:off x="8517" y="275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3" name="Google Shape;3013;g17ab430885e_1_275"/>
              <p:cNvSpPr/>
              <p:nvPr/>
            </p:nvSpPr>
            <p:spPr>
              <a:xfrm>
                <a:off x="8527" y="275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4" name="Google Shape;3014;g17ab430885e_1_275"/>
              <p:cNvSpPr/>
              <p:nvPr/>
            </p:nvSpPr>
            <p:spPr>
              <a:xfrm>
                <a:off x="8537" y="276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5" name="Google Shape;3015;g17ab430885e_1_275"/>
              <p:cNvSpPr/>
              <p:nvPr/>
            </p:nvSpPr>
            <p:spPr>
              <a:xfrm>
                <a:off x="8426" y="2707"/>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6" name="Google Shape;3016;g17ab430885e_1_275"/>
              <p:cNvSpPr/>
              <p:nvPr/>
            </p:nvSpPr>
            <p:spPr>
              <a:xfrm>
                <a:off x="8431" y="2712"/>
                <a:ext cx="10" cy="11"/>
              </a:xfrm>
              <a:custGeom>
                <a:avLst/>
                <a:gdLst/>
                <a:ahLst/>
                <a:cxnLst/>
                <a:rect l="l" t="t" r="r" b="b"/>
                <a:pathLst>
                  <a:path w="10" h="11" extrusionOk="0">
                    <a:moveTo>
                      <a:pt x="0" y="0"/>
                    </a:moveTo>
                    <a:lnTo>
                      <a:pt x="10" y="5"/>
                    </a:lnTo>
                    <a:lnTo>
                      <a:pt x="10"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7" name="Google Shape;3017;g17ab430885e_1_275"/>
              <p:cNvSpPr/>
              <p:nvPr/>
            </p:nvSpPr>
            <p:spPr>
              <a:xfrm>
                <a:off x="8441" y="2717"/>
                <a:ext cx="5" cy="11"/>
              </a:xfrm>
              <a:custGeom>
                <a:avLst/>
                <a:gdLst/>
                <a:ahLst/>
                <a:cxnLst/>
                <a:rect l="l" t="t" r="r" b="b"/>
                <a:pathLst>
                  <a:path w="5" h="11" extrusionOk="0">
                    <a:moveTo>
                      <a:pt x="0" y="0"/>
                    </a:moveTo>
                    <a:lnTo>
                      <a:pt x="5" y="6"/>
                    </a:lnTo>
                    <a:lnTo>
                      <a:pt x="5" y="11"/>
                    </a:lnTo>
                    <a:lnTo>
                      <a:pt x="0" y="1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8" name="Google Shape;3018;g17ab430885e_1_275"/>
              <p:cNvSpPr/>
              <p:nvPr/>
            </p:nvSpPr>
            <p:spPr>
              <a:xfrm>
                <a:off x="8451" y="272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19" name="Google Shape;3019;g17ab430885e_1_275"/>
              <p:cNvSpPr/>
              <p:nvPr/>
            </p:nvSpPr>
            <p:spPr>
              <a:xfrm>
                <a:off x="8456" y="272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0" name="Google Shape;3020;g17ab430885e_1_275"/>
              <p:cNvSpPr/>
              <p:nvPr/>
            </p:nvSpPr>
            <p:spPr>
              <a:xfrm>
                <a:off x="8466" y="273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1" name="Google Shape;3021;g17ab430885e_1_275"/>
              <p:cNvSpPr/>
              <p:nvPr/>
            </p:nvSpPr>
            <p:spPr>
              <a:xfrm>
                <a:off x="8476" y="273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2" name="Google Shape;3022;g17ab430885e_1_275"/>
              <p:cNvSpPr/>
              <p:nvPr/>
            </p:nvSpPr>
            <p:spPr>
              <a:xfrm>
                <a:off x="8486" y="2743"/>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3" name="Google Shape;3023;g17ab430885e_1_275"/>
              <p:cNvSpPr/>
              <p:nvPr/>
            </p:nvSpPr>
            <p:spPr>
              <a:xfrm>
                <a:off x="8492" y="274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4" name="Google Shape;3024;g17ab430885e_1_275"/>
              <p:cNvSpPr/>
              <p:nvPr/>
            </p:nvSpPr>
            <p:spPr>
              <a:xfrm>
                <a:off x="8502" y="275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5" name="Google Shape;3025;g17ab430885e_1_275"/>
              <p:cNvSpPr/>
              <p:nvPr/>
            </p:nvSpPr>
            <p:spPr>
              <a:xfrm>
                <a:off x="8512" y="275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6" name="Google Shape;3026;g17ab430885e_1_275"/>
              <p:cNvSpPr/>
              <p:nvPr/>
            </p:nvSpPr>
            <p:spPr>
              <a:xfrm>
                <a:off x="8517" y="276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7" name="Google Shape;3027;g17ab430885e_1_275"/>
              <p:cNvSpPr/>
              <p:nvPr/>
            </p:nvSpPr>
            <p:spPr>
              <a:xfrm>
                <a:off x="8527" y="276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8" name="Google Shape;3028;g17ab430885e_1_275"/>
              <p:cNvSpPr/>
              <p:nvPr/>
            </p:nvSpPr>
            <p:spPr>
              <a:xfrm>
                <a:off x="8537" y="277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29" name="Google Shape;3029;g17ab430885e_1_275"/>
              <p:cNvSpPr/>
              <p:nvPr/>
            </p:nvSpPr>
            <p:spPr>
              <a:xfrm>
                <a:off x="8426" y="2717"/>
                <a:ext cx="5" cy="11"/>
              </a:xfrm>
              <a:custGeom>
                <a:avLst/>
                <a:gdLst/>
                <a:ahLst/>
                <a:cxnLst/>
                <a:rect l="l" t="t" r="r" b="b"/>
                <a:pathLst>
                  <a:path w="5" h="11" extrusionOk="0">
                    <a:moveTo>
                      <a:pt x="0" y="0"/>
                    </a:moveTo>
                    <a:lnTo>
                      <a:pt x="5" y="6"/>
                    </a:lnTo>
                    <a:lnTo>
                      <a:pt x="5"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0" name="Google Shape;3030;g17ab430885e_1_275"/>
              <p:cNvSpPr/>
              <p:nvPr/>
            </p:nvSpPr>
            <p:spPr>
              <a:xfrm>
                <a:off x="8431" y="272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1" name="Google Shape;3031;g17ab430885e_1_275"/>
              <p:cNvSpPr/>
              <p:nvPr/>
            </p:nvSpPr>
            <p:spPr>
              <a:xfrm>
                <a:off x="8441" y="272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2" name="Google Shape;3032;g17ab430885e_1_275"/>
              <p:cNvSpPr/>
              <p:nvPr/>
            </p:nvSpPr>
            <p:spPr>
              <a:xfrm>
                <a:off x="8451" y="273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3" name="Google Shape;3033;g17ab430885e_1_275"/>
              <p:cNvSpPr/>
              <p:nvPr/>
            </p:nvSpPr>
            <p:spPr>
              <a:xfrm>
                <a:off x="8456" y="273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4" name="Google Shape;3034;g17ab430885e_1_275"/>
              <p:cNvSpPr/>
              <p:nvPr/>
            </p:nvSpPr>
            <p:spPr>
              <a:xfrm>
                <a:off x="8466" y="274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5" name="Google Shape;3035;g17ab430885e_1_275"/>
              <p:cNvSpPr/>
              <p:nvPr/>
            </p:nvSpPr>
            <p:spPr>
              <a:xfrm>
                <a:off x="8476" y="274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6" name="Google Shape;3036;g17ab430885e_1_275"/>
              <p:cNvSpPr/>
              <p:nvPr/>
            </p:nvSpPr>
            <p:spPr>
              <a:xfrm>
                <a:off x="8486" y="2753"/>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7" name="Google Shape;3037;g17ab430885e_1_275"/>
              <p:cNvSpPr/>
              <p:nvPr/>
            </p:nvSpPr>
            <p:spPr>
              <a:xfrm>
                <a:off x="8492" y="275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8" name="Google Shape;3038;g17ab430885e_1_275"/>
              <p:cNvSpPr/>
              <p:nvPr/>
            </p:nvSpPr>
            <p:spPr>
              <a:xfrm>
                <a:off x="8502" y="276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39" name="Google Shape;3039;g17ab430885e_1_275"/>
              <p:cNvSpPr/>
              <p:nvPr/>
            </p:nvSpPr>
            <p:spPr>
              <a:xfrm>
                <a:off x="8512" y="276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0" name="Google Shape;3040;g17ab430885e_1_275"/>
              <p:cNvSpPr/>
              <p:nvPr/>
            </p:nvSpPr>
            <p:spPr>
              <a:xfrm>
                <a:off x="8517" y="277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1" name="Google Shape;3041;g17ab430885e_1_275"/>
              <p:cNvSpPr/>
              <p:nvPr/>
            </p:nvSpPr>
            <p:spPr>
              <a:xfrm>
                <a:off x="8527" y="277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2" name="Google Shape;3042;g17ab430885e_1_275"/>
              <p:cNvSpPr/>
              <p:nvPr/>
            </p:nvSpPr>
            <p:spPr>
              <a:xfrm>
                <a:off x="8537" y="278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3" name="Google Shape;3043;g17ab430885e_1_275"/>
              <p:cNvSpPr/>
              <p:nvPr/>
            </p:nvSpPr>
            <p:spPr>
              <a:xfrm>
                <a:off x="8426" y="272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4" name="Google Shape;3044;g17ab430885e_1_275"/>
              <p:cNvSpPr/>
              <p:nvPr/>
            </p:nvSpPr>
            <p:spPr>
              <a:xfrm>
                <a:off x="8431" y="273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5" name="Google Shape;3045;g17ab430885e_1_275"/>
              <p:cNvSpPr/>
              <p:nvPr/>
            </p:nvSpPr>
            <p:spPr>
              <a:xfrm>
                <a:off x="8441" y="273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6" name="Google Shape;3046;g17ab430885e_1_275"/>
              <p:cNvSpPr/>
              <p:nvPr/>
            </p:nvSpPr>
            <p:spPr>
              <a:xfrm>
                <a:off x="8451" y="274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7" name="Google Shape;3047;g17ab430885e_1_275"/>
              <p:cNvSpPr/>
              <p:nvPr/>
            </p:nvSpPr>
            <p:spPr>
              <a:xfrm>
                <a:off x="8456" y="274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8" name="Google Shape;3048;g17ab430885e_1_275"/>
              <p:cNvSpPr/>
              <p:nvPr/>
            </p:nvSpPr>
            <p:spPr>
              <a:xfrm>
                <a:off x="8466" y="275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49" name="Google Shape;3049;g17ab430885e_1_275"/>
              <p:cNvSpPr/>
              <p:nvPr/>
            </p:nvSpPr>
            <p:spPr>
              <a:xfrm>
                <a:off x="8476" y="275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0" name="Google Shape;3050;g17ab430885e_1_275"/>
              <p:cNvSpPr/>
              <p:nvPr/>
            </p:nvSpPr>
            <p:spPr>
              <a:xfrm>
                <a:off x="8486" y="2763"/>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1" name="Google Shape;3051;g17ab430885e_1_275"/>
              <p:cNvSpPr/>
              <p:nvPr/>
            </p:nvSpPr>
            <p:spPr>
              <a:xfrm>
                <a:off x="8492" y="276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2" name="Google Shape;3052;g17ab430885e_1_275"/>
              <p:cNvSpPr/>
              <p:nvPr/>
            </p:nvSpPr>
            <p:spPr>
              <a:xfrm>
                <a:off x="8502" y="277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3" name="Google Shape;3053;g17ab430885e_1_275"/>
              <p:cNvSpPr/>
              <p:nvPr/>
            </p:nvSpPr>
            <p:spPr>
              <a:xfrm>
                <a:off x="8512" y="277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4" name="Google Shape;3054;g17ab430885e_1_275"/>
              <p:cNvSpPr/>
              <p:nvPr/>
            </p:nvSpPr>
            <p:spPr>
              <a:xfrm>
                <a:off x="8517" y="278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5" name="Google Shape;3055;g17ab430885e_1_275"/>
              <p:cNvSpPr/>
              <p:nvPr/>
            </p:nvSpPr>
            <p:spPr>
              <a:xfrm>
                <a:off x="8527" y="2788"/>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6" name="Google Shape;3056;g17ab430885e_1_275"/>
              <p:cNvSpPr/>
              <p:nvPr/>
            </p:nvSpPr>
            <p:spPr>
              <a:xfrm>
                <a:off x="8537" y="2793"/>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7" name="Google Shape;3057;g17ab430885e_1_275"/>
              <p:cNvSpPr/>
              <p:nvPr/>
            </p:nvSpPr>
            <p:spPr>
              <a:xfrm>
                <a:off x="8426" y="274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8" name="Google Shape;3058;g17ab430885e_1_275"/>
              <p:cNvSpPr/>
              <p:nvPr/>
            </p:nvSpPr>
            <p:spPr>
              <a:xfrm>
                <a:off x="8431" y="274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59" name="Google Shape;3059;g17ab430885e_1_275"/>
              <p:cNvSpPr/>
              <p:nvPr/>
            </p:nvSpPr>
            <p:spPr>
              <a:xfrm>
                <a:off x="8441" y="275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0" name="Google Shape;3060;g17ab430885e_1_275"/>
              <p:cNvSpPr/>
              <p:nvPr/>
            </p:nvSpPr>
            <p:spPr>
              <a:xfrm>
                <a:off x="8451" y="2758"/>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1" name="Google Shape;3061;g17ab430885e_1_275"/>
              <p:cNvSpPr/>
              <p:nvPr/>
            </p:nvSpPr>
            <p:spPr>
              <a:xfrm>
                <a:off x="8456" y="276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2" name="Google Shape;3062;g17ab430885e_1_275"/>
              <p:cNvSpPr/>
              <p:nvPr/>
            </p:nvSpPr>
            <p:spPr>
              <a:xfrm>
                <a:off x="8466" y="276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3" name="Google Shape;3063;g17ab430885e_1_275"/>
              <p:cNvSpPr/>
              <p:nvPr/>
            </p:nvSpPr>
            <p:spPr>
              <a:xfrm>
                <a:off x="8476" y="277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4" name="Google Shape;3064;g17ab430885e_1_275"/>
              <p:cNvSpPr/>
              <p:nvPr/>
            </p:nvSpPr>
            <p:spPr>
              <a:xfrm>
                <a:off x="8486" y="2778"/>
                <a:ext cx="6" cy="10"/>
              </a:xfrm>
              <a:custGeom>
                <a:avLst/>
                <a:gdLst/>
                <a:ahLst/>
                <a:cxnLst/>
                <a:rect l="l" t="t" r="r" b="b"/>
                <a:pathLst>
                  <a:path w="6" h="10" extrusionOk="0">
                    <a:moveTo>
                      <a:pt x="0" y="0"/>
                    </a:moveTo>
                    <a:lnTo>
                      <a:pt x="6" y="5"/>
                    </a:lnTo>
                    <a:lnTo>
                      <a:pt x="6"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5" name="Google Shape;3065;g17ab430885e_1_275"/>
              <p:cNvSpPr/>
              <p:nvPr/>
            </p:nvSpPr>
            <p:spPr>
              <a:xfrm>
                <a:off x="8492" y="2783"/>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6" name="Google Shape;3066;g17ab430885e_1_275"/>
              <p:cNvSpPr/>
              <p:nvPr/>
            </p:nvSpPr>
            <p:spPr>
              <a:xfrm>
                <a:off x="8502" y="278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7" name="Google Shape;3067;g17ab430885e_1_275"/>
              <p:cNvSpPr/>
              <p:nvPr/>
            </p:nvSpPr>
            <p:spPr>
              <a:xfrm>
                <a:off x="8512" y="279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8" name="Google Shape;3068;g17ab430885e_1_275"/>
              <p:cNvSpPr/>
              <p:nvPr/>
            </p:nvSpPr>
            <p:spPr>
              <a:xfrm>
                <a:off x="8517" y="279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69" name="Google Shape;3069;g17ab430885e_1_275"/>
              <p:cNvSpPr/>
              <p:nvPr/>
            </p:nvSpPr>
            <p:spPr>
              <a:xfrm>
                <a:off x="8527" y="280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0" name="Google Shape;3070;g17ab430885e_1_275"/>
              <p:cNvSpPr/>
              <p:nvPr/>
            </p:nvSpPr>
            <p:spPr>
              <a:xfrm>
                <a:off x="8537" y="280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1" name="Google Shape;3071;g17ab430885e_1_275"/>
              <p:cNvSpPr/>
              <p:nvPr/>
            </p:nvSpPr>
            <p:spPr>
              <a:xfrm>
                <a:off x="8426" y="275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2" name="Google Shape;3072;g17ab430885e_1_275"/>
              <p:cNvSpPr/>
              <p:nvPr/>
            </p:nvSpPr>
            <p:spPr>
              <a:xfrm>
                <a:off x="8431" y="2758"/>
                <a:ext cx="10" cy="10"/>
              </a:xfrm>
              <a:custGeom>
                <a:avLst/>
                <a:gdLst/>
                <a:ahLst/>
                <a:cxnLst/>
                <a:rect l="l" t="t" r="r" b="b"/>
                <a:pathLst>
                  <a:path w="10" h="10" extrusionOk="0">
                    <a:moveTo>
                      <a:pt x="0" y="0"/>
                    </a:moveTo>
                    <a:lnTo>
                      <a:pt x="10" y="5"/>
                    </a:lnTo>
                    <a:lnTo>
                      <a:pt x="10"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3" name="Google Shape;3073;g17ab430885e_1_275"/>
              <p:cNvSpPr/>
              <p:nvPr/>
            </p:nvSpPr>
            <p:spPr>
              <a:xfrm>
                <a:off x="8441" y="2763"/>
                <a:ext cx="5" cy="10"/>
              </a:xfrm>
              <a:custGeom>
                <a:avLst/>
                <a:gdLst/>
                <a:ahLst/>
                <a:cxnLst/>
                <a:rect l="l" t="t" r="r" b="b"/>
                <a:pathLst>
                  <a:path w="5" h="10" extrusionOk="0">
                    <a:moveTo>
                      <a:pt x="0" y="0"/>
                    </a:moveTo>
                    <a:lnTo>
                      <a:pt x="5" y="5"/>
                    </a:lnTo>
                    <a:lnTo>
                      <a:pt x="5" y="10"/>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4" name="Google Shape;3074;g17ab430885e_1_275"/>
              <p:cNvSpPr/>
              <p:nvPr/>
            </p:nvSpPr>
            <p:spPr>
              <a:xfrm>
                <a:off x="8451" y="276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5" name="Google Shape;3075;g17ab430885e_1_275"/>
              <p:cNvSpPr/>
              <p:nvPr/>
            </p:nvSpPr>
            <p:spPr>
              <a:xfrm>
                <a:off x="8456" y="277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6" name="Google Shape;3076;g17ab430885e_1_275"/>
              <p:cNvSpPr/>
              <p:nvPr/>
            </p:nvSpPr>
            <p:spPr>
              <a:xfrm>
                <a:off x="8466" y="277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7" name="Google Shape;3077;g17ab430885e_1_275"/>
              <p:cNvSpPr/>
              <p:nvPr/>
            </p:nvSpPr>
            <p:spPr>
              <a:xfrm>
                <a:off x="8476" y="278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8" name="Google Shape;3078;g17ab430885e_1_275"/>
              <p:cNvSpPr/>
              <p:nvPr/>
            </p:nvSpPr>
            <p:spPr>
              <a:xfrm>
                <a:off x="8486" y="2788"/>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79" name="Google Shape;3079;g17ab430885e_1_275"/>
              <p:cNvSpPr/>
              <p:nvPr/>
            </p:nvSpPr>
            <p:spPr>
              <a:xfrm>
                <a:off x="8492" y="279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0" name="Google Shape;3080;g17ab430885e_1_275"/>
              <p:cNvSpPr/>
              <p:nvPr/>
            </p:nvSpPr>
            <p:spPr>
              <a:xfrm>
                <a:off x="8502" y="279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1" name="Google Shape;3081;g17ab430885e_1_275"/>
              <p:cNvSpPr/>
              <p:nvPr/>
            </p:nvSpPr>
            <p:spPr>
              <a:xfrm>
                <a:off x="8512" y="280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2" name="Google Shape;3082;g17ab430885e_1_275"/>
              <p:cNvSpPr/>
              <p:nvPr/>
            </p:nvSpPr>
            <p:spPr>
              <a:xfrm>
                <a:off x="8517" y="280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3" name="Google Shape;3083;g17ab430885e_1_275"/>
              <p:cNvSpPr/>
              <p:nvPr/>
            </p:nvSpPr>
            <p:spPr>
              <a:xfrm>
                <a:off x="8527" y="281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4" name="Google Shape;3084;g17ab430885e_1_275"/>
              <p:cNvSpPr/>
              <p:nvPr/>
            </p:nvSpPr>
            <p:spPr>
              <a:xfrm>
                <a:off x="8537" y="281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5" name="Google Shape;3085;g17ab430885e_1_275"/>
              <p:cNvSpPr/>
              <p:nvPr/>
            </p:nvSpPr>
            <p:spPr>
              <a:xfrm>
                <a:off x="8426" y="276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6" name="Google Shape;3086;g17ab430885e_1_275"/>
              <p:cNvSpPr/>
              <p:nvPr/>
            </p:nvSpPr>
            <p:spPr>
              <a:xfrm>
                <a:off x="8431" y="276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7" name="Google Shape;3087;g17ab430885e_1_275"/>
              <p:cNvSpPr/>
              <p:nvPr/>
            </p:nvSpPr>
            <p:spPr>
              <a:xfrm>
                <a:off x="8441" y="277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8" name="Google Shape;3088;g17ab430885e_1_275"/>
              <p:cNvSpPr/>
              <p:nvPr/>
            </p:nvSpPr>
            <p:spPr>
              <a:xfrm>
                <a:off x="8451" y="277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89" name="Google Shape;3089;g17ab430885e_1_275"/>
              <p:cNvSpPr/>
              <p:nvPr/>
            </p:nvSpPr>
            <p:spPr>
              <a:xfrm>
                <a:off x="8456" y="278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0" name="Google Shape;3090;g17ab430885e_1_275"/>
              <p:cNvSpPr/>
              <p:nvPr/>
            </p:nvSpPr>
            <p:spPr>
              <a:xfrm>
                <a:off x="8466" y="278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1" name="Google Shape;3091;g17ab430885e_1_275"/>
              <p:cNvSpPr/>
              <p:nvPr/>
            </p:nvSpPr>
            <p:spPr>
              <a:xfrm>
                <a:off x="8476" y="279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2" name="Google Shape;3092;g17ab430885e_1_275"/>
              <p:cNvSpPr/>
              <p:nvPr/>
            </p:nvSpPr>
            <p:spPr>
              <a:xfrm>
                <a:off x="8486" y="2798"/>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3" name="Google Shape;3093;g17ab430885e_1_275"/>
              <p:cNvSpPr/>
              <p:nvPr/>
            </p:nvSpPr>
            <p:spPr>
              <a:xfrm>
                <a:off x="8492" y="280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4" name="Google Shape;3094;g17ab430885e_1_275"/>
              <p:cNvSpPr/>
              <p:nvPr/>
            </p:nvSpPr>
            <p:spPr>
              <a:xfrm>
                <a:off x="8502" y="280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5" name="Google Shape;3095;g17ab430885e_1_275"/>
              <p:cNvSpPr/>
              <p:nvPr/>
            </p:nvSpPr>
            <p:spPr>
              <a:xfrm>
                <a:off x="8512" y="281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6" name="Google Shape;3096;g17ab430885e_1_275"/>
              <p:cNvSpPr/>
              <p:nvPr/>
            </p:nvSpPr>
            <p:spPr>
              <a:xfrm>
                <a:off x="8517" y="281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7" name="Google Shape;3097;g17ab430885e_1_275"/>
              <p:cNvSpPr/>
              <p:nvPr/>
            </p:nvSpPr>
            <p:spPr>
              <a:xfrm>
                <a:off x="8527" y="282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8" name="Google Shape;3098;g17ab430885e_1_275"/>
              <p:cNvSpPr/>
              <p:nvPr/>
            </p:nvSpPr>
            <p:spPr>
              <a:xfrm>
                <a:off x="8537" y="282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099" name="Google Shape;3099;g17ab430885e_1_275"/>
              <p:cNvSpPr/>
              <p:nvPr/>
            </p:nvSpPr>
            <p:spPr>
              <a:xfrm>
                <a:off x="8426" y="277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0" name="Google Shape;3100;g17ab430885e_1_275"/>
              <p:cNvSpPr/>
              <p:nvPr/>
            </p:nvSpPr>
            <p:spPr>
              <a:xfrm>
                <a:off x="8431" y="277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1" name="Google Shape;3101;g17ab430885e_1_275"/>
              <p:cNvSpPr/>
              <p:nvPr/>
            </p:nvSpPr>
            <p:spPr>
              <a:xfrm>
                <a:off x="8441" y="278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2" name="Google Shape;3102;g17ab430885e_1_275"/>
              <p:cNvSpPr/>
              <p:nvPr/>
            </p:nvSpPr>
            <p:spPr>
              <a:xfrm>
                <a:off x="8451" y="278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3" name="Google Shape;3103;g17ab430885e_1_275"/>
              <p:cNvSpPr/>
              <p:nvPr/>
            </p:nvSpPr>
            <p:spPr>
              <a:xfrm>
                <a:off x="8456" y="279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4" name="Google Shape;3104;g17ab430885e_1_275"/>
              <p:cNvSpPr/>
              <p:nvPr/>
            </p:nvSpPr>
            <p:spPr>
              <a:xfrm>
                <a:off x="8466" y="2798"/>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5" name="Google Shape;3105;g17ab430885e_1_275"/>
              <p:cNvSpPr/>
              <p:nvPr/>
            </p:nvSpPr>
            <p:spPr>
              <a:xfrm>
                <a:off x="8476" y="2803"/>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6" name="Google Shape;3106;g17ab430885e_1_275"/>
              <p:cNvSpPr/>
              <p:nvPr/>
            </p:nvSpPr>
            <p:spPr>
              <a:xfrm>
                <a:off x="8486" y="2808"/>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7" name="Google Shape;3107;g17ab430885e_1_275"/>
              <p:cNvSpPr/>
              <p:nvPr/>
            </p:nvSpPr>
            <p:spPr>
              <a:xfrm>
                <a:off x="8492" y="2813"/>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8" name="Google Shape;3108;g17ab430885e_1_275"/>
              <p:cNvSpPr/>
              <p:nvPr/>
            </p:nvSpPr>
            <p:spPr>
              <a:xfrm>
                <a:off x="8502" y="2818"/>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09" name="Google Shape;3109;g17ab430885e_1_275"/>
              <p:cNvSpPr/>
              <p:nvPr/>
            </p:nvSpPr>
            <p:spPr>
              <a:xfrm>
                <a:off x="8512" y="2823"/>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0" name="Google Shape;3110;g17ab430885e_1_275"/>
              <p:cNvSpPr/>
              <p:nvPr/>
            </p:nvSpPr>
            <p:spPr>
              <a:xfrm>
                <a:off x="8517" y="2828"/>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1" name="Google Shape;3111;g17ab430885e_1_275"/>
              <p:cNvSpPr/>
              <p:nvPr/>
            </p:nvSpPr>
            <p:spPr>
              <a:xfrm>
                <a:off x="8527" y="2833"/>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2" name="Google Shape;3112;g17ab430885e_1_275"/>
              <p:cNvSpPr/>
              <p:nvPr/>
            </p:nvSpPr>
            <p:spPr>
              <a:xfrm>
                <a:off x="8537" y="2838"/>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3" name="Google Shape;3113;g17ab430885e_1_275"/>
              <p:cNvSpPr/>
              <p:nvPr/>
            </p:nvSpPr>
            <p:spPr>
              <a:xfrm>
                <a:off x="8426" y="2783"/>
                <a:ext cx="5" cy="20"/>
              </a:xfrm>
              <a:custGeom>
                <a:avLst/>
                <a:gdLst/>
                <a:ahLst/>
                <a:cxnLst/>
                <a:rect l="l" t="t" r="r" b="b"/>
                <a:pathLst>
                  <a:path w="5" h="20" extrusionOk="0">
                    <a:moveTo>
                      <a:pt x="5" y="20"/>
                    </a:moveTo>
                    <a:lnTo>
                      <a:pt x="0" y="15"/>
                    </a:lnTo>
                    <a:lnTo>
                      <a:pt x="0" y="0"/>
                    </a:lnTo>
                    <a:lnTo>
                      <a:pt x="5" y="5"/>
                    </a:lnTo>
                    <a:lnTo>
                      <a:pt x="5" y="20"/>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4" name="Google Shape;3114;g17ab430885e_1_275"/>
              <p:cNvSpPr/>
              <p:nvPr/>
            </p:nvSpPr>
            <p:spPr>
              <a:xfrm>
                <a:off x="8431" y="2788"/>
                <a:ext cx="10" cy="20"/>
              </a:xfrm>
              <a:custGeom>
                <a:avLst/>
                <a:gdLst/>
                <a:ahLst/>
                <a:cxnLst/>
                <a:rect l="l" t="t" r="r" b="b"/>
                <a:pathLst>
                  <a:path w="10" h="20" extrusionOk="0">
                    <a:moveTo>
                      <a:pt x="10" y="20"/>
                    </a:moveTo>
                    <a:lnTo>
                      <a:pt x="0" y="15"/>
                    </a:lnTo>
                    <a:lnTo>
                      <a:pt x="0" y="0"/>
                    </a:lnTo>
                    <a:lnTo>
                      <a:pt x="10" y="5"/>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5" name="Google Shape;3115;g17ab430885e_1_275"/>
              <p:cNvSpPr/>
              <p:nvPr/>
            </p:nvSpPr>
            <p:spPr>
              <a:xfrm>
                <a:off x="8456" y="2808"/>
                <a:ext cx="81" cy="50"/>
              </a:xfrm>
              <a:custGeom>
                <a:avLst/>
                <a:gdLst/>
                <a:ahLst/>
                <a:cxnLst/>
                <a:rect l="l" t="t" r="r" b="b"/>
                <a:pathLst>
                  <a:path w="16" h="10" extrusionOk="0">
                    <a:moveTo>
                      <a:pt x="16" y="10"/>
                    </a:moveTo>
                    <a:cubicBezTo>
                      <a:pt x="16" y="10"/>
                      <a:pt x="15" y="10"/>
                      <a:pt x="15" y="10"/>
                    </a:cubicBezTo>
                    <a:cubicBezTo>
                      <a:pt x="0" y="2"/>
                      <a:pt x="0" y="2"/>
                      <a:pt x="0" y="2"/>
                    </a:cubicBezTo>
                    <a:cubicBezTo>
                      <a:pt x="0" y="1"/>
                      <a:pt x="0" y="1"/>
                      <a:pt x="0" y="0"/>
                    </a:cubicBezTo>
                    <a:cubicBezTo>
                      <a:pt x="0" y="0"/>
                      <a:pt x="0" y="0"/>
                      <a:pt x="0" y="0"/>
                    </a:cubicBezTo>
                    <a:cubicBezTo>
                      <a:pt x="15" y="9"/>
                      <a:pt x="15" y="9"/>
                      <a:pt x="15" y="9"/>
                    </a:cubicBezTo>
                    <a:cubicBezTo>
                      <a:pt x="15" y="9"/>
                      <a:pt x="16" y="9"/>
                      <a:pt x="16"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6" name="Google Shape;3116;g17ab430885e_1_275"/>
              <p:cNvSpPr/>
              <p:nvPr/>
            </p:nvSpPr>
            <p:spPr>
              <a:xfrm>
                <a:off x="8139" y="2486"/>
                <a:ext cx="40" cy="161"/>
              </a:xfrm>
              <a:custGeom>
                <a:avLst/>
                <a:gdLst/>
                <a:ahLst/>
                <a:cxnLst/>
                <a:rect l="l" t="t" r="r" b="b"/>
                <a:pathLst>
                  <a:path w="40" h="161" extrusionOk="0">
                    <a:moveTo>
                      <a:pt x="40" y="161"/>
                    </a:moveTo>
                    <a:lnTo>
                      <a:pt x="0" y="141"/>
                    </a:lnTo>
                    <a:lnTo>
                      <a:pt x="0" y="0"/>
                    </a:lnTo>
                    <a:lnTo>
                      <a:pt x="40" y="25"/>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7" name="Google Shape;3117;g17ab430885e_1_275"/>
              <p:cNvSpPr/>
              <p:nvPr/>
            </p:nvSpPr>
            <p:spPr>
              <a:xfrm>
                <a:off x="8149" y="2501"/>
                <a:ext cx="25" cy="136"/>
              </a:xfrm>
              <a:custGeom>
                <a:avLst/>
                <a:gdLst/>
                <a:ahLst/>
                <a:cxnLst/>
                <a:rect l="l" t="t" r="r" b="b"/>
                <a:pathLst>
                  <a:path w="25" h="136" extrusionOk="0">
                    <a:moveTo>
                      <a:pt x="0" y="121"/>
                    </a:moveTo>
                    <a:lnTo>
                      <a:pt x="0" y="0"/>
                    </a:lnTo>
                    <a:lnTo>
                      <a:pt x="25" y="15"/>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8" name="Google Shape;3118;g17ab430885e_1_275"/>
              <p:cNvSpPr/>
              <p:nvPr/>
            </p:nvSpPr>
            <p:spPr>
              <a:xfrm>
                <a:off x="8154" y="2552"/>
                <a:ext cx="15" cy="75"/>
              </a:xfrm>
              <a:custGeom>
                <a:avLst/>
                <a:gdLst/>
                <a:ahLst/>
                <a:cxnLst/>
                <a:rect l="l" t="t" r="r" b="b"/>
                <a:pathLst>
                  <a:path w="3" h="15" extrusionOk="0">
                    <a:moveTo>
                      <a:pt x="3" y="14"/>
                    </a:moveTo>
                    <a:cubicBezTo>
                      <a:pt x="3" y="15"/>
                      <a:pt x="2" y="15"/>
                      <a:pt x="1" y="14"/>
                    </a:cubicBezTo>
                    <a:cubicBezTo>
                      <a:pt x="0" y="14"/>
                      <a:pt x="0" y="13"/>
                      <a:pt x="0" y="12"/>
                    </a:cubicBezTo>
                    <a:cubicBezTo>
                      <a:pt x="0" y="1"/>
                      <a:pt x="0" y="1"/>
                      <a:pt x="0" y="1"/>
                    </a:cubicBezTo>
                    <a:cubicBezTo>
                      <a:pt x="0" y="0"/>
                      <a:pt x="0" y="0"/>
                      <a:pt x="1" y="0"/>
                    </a:cubicBezTo>
                    <a:cubicBezTo>
                      <a:pt x="2"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19" name="Google Shape;3119;g17ab430885e_1_275"/>
              <p:cNvSpPr/>
              <p:nvPr/>
            </p:nvSpPr>
            <p:spPr>
              <a:xfrm>
                <a:off x="8154" y="2531"/>
                <a:ext cx="15" cy="16"/>
              </a:xfrm>
              <a:custGeom>
                <a:avLst/>
                <a:gdLst/>
                <a:ahLst/>
                <a:cxnLst/>
                <a:rect l="l" t="t" r="r" b="b"/>
                <a:pathLst>
                  <a:path w="3" h="3" extrusionOk="0">
                    <a:moveTo>
                      <a:pt x="3" y="2"/>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0" name="Google Shape;3120;g17ab430885e_1_275"/>
              <p:cNvSpPr/>
              <p:nvPr/>
            </p:nvSpPr>
            <p:spPr>
              <a:xfrm>
                <a:off x="8154" y="2516"/>
                <a:ext cx="15" cy="15"/>
              </a:xfrm>
              <a:custGeom>
                <a:avLst/>
                <a:gdLst/>
                <a:ahLst/>
                <a:cxnLst/>
                <a:rect l="l" t="t" r="r" b="b"/>
                <a:pathLst>
                  <a:path w="3" h="3" extrusionOk="0">
                    <a:moveTo>
                      <a:pt x="3" y="3"/>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1" name="Google Shape;3121;g17ab430885e_1_275"/>
              <p:cNvSpPr/>
              <p:nvPr/>
            </p:nvSpPr>
            <p:spPr>
              <a:xfrm>
                <a:off x="8154" y="2506"/>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2" name="Google Shape;3122;g17ab430885e_1_275"/>
              <p:cNvSpPr/>
              <p:nvPr/>
            </p:nvSpPr>
            <p:spPr>
              <a:xfrm>
                <a:off x="8159" y="2511"/>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3" name="Google Shape;3123;g17ab430885e_1_275"/>
              <p:cNvSpPr/>
              <p:nvPr/>
            </p:nvSpPr>
            <p:spPr>
              <a:xfrm>
                <a:off x="8164" y="2511"/>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4" name="Google Shape;3124;g17ab430885e_1_275"/>
              <p:cNvSpPr/>
              <p:nvPr/>
            </p:nvSpPr>
            <p:spPr>
              <a:xfrm>
                <a:off x="8179" y="2511"/>
                <a:ext cx="41" cy="161"/>
              </a:xfrm>
              <a:custGeom>
                <a:avLst/>
                <a:gdLst/>
                <a:ahLst/>
                <a:cxnLst/>
                <a:rect l="l" t="t" r="r" b="b"/>
                <a:pathLst>
                  <a:path w="41" h="161" extrusionOk="0">
                    <a:moveTo>
                      <a:pt x="41" y="161"/>
                    </a:moveTo>
                    <a:lnTo>
                      <a:pt x="0" y="136"/>
                    </a:lnTo>
                    <a:lnTo>
                      <a:pt x="0" y="0"/>
                    </a:lnTo>
                    <a:lnTo>
                      <a:pt x="41" y="20"/>
                    </a:lnTo>
                    <a:lnTo>
                      <a:pt x="41"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5" name="Google Shape;3125;g17ab430885e_1_275"/>
              <p:cNvSpPr/>
              <p:nvPr/>
            </p:nvSpPr>
            <p:spPr>
              <a:xfrm>
                <a:off x="8184" y="2521"/>
                <a:ext cx="26" cy="136"/>
              </a:xfrm>
              <a:custGeom>
                <a:avLst/>
                <a:gdLst/>
                <a:ahLst/>
                <a:cxnLst/>
                <a:rect l="l" t="t" r="r" b="b"/>
                <a:pathLst>
                  <a:path w="26" h="136" extrusionOk="0">
                    <a:moveTo>
                      <a:pt x="0" y="121"/>
                    </a:moveTo>
                    <a:lnTo>
                      <a:pt x="0" y="0"/>
                    </a:lnTo>
                    <a:lnTo>
                      <a:pt x="26" y="15"/>
                    </a:lnTo>
                    <a:lnTo>
                      <a:pt x="26"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6" name="Google Shape;3126;g17ab430885e_1_275"/>
              <p:cNvSpPr/>
              <p:nvPr/>
            </p:nvSpPr>
            <p:spPr>
              <a:xfrm>
                <a:off x="8189" y="2572"/>
                <a:ext cx="16" cy="75"/>
              </a:xfrm>
              <a:custGeom>
                <a:avLst/>
                <a:gdLst/>
                <a:ahLst/>
                <a:cxnLst/>
                <a:rect l="l" t="t" r="r" b="b"/>
                <a:pathLst>
                  <a:path w="3" h="15" extrusionOk="0">
                    <a:moveTo>
                      <a:pt x="3" y="14"/>
                    </a:moveTo>
                    <a:cubicBezTo>
                      <a:pt x="3" y="15"/>
                      <a:pt x="3" y="15"/>
                      <a:pt x="2" y="15"/>
                    </a:cubicBezTo>
                    <a:cubicBezTo>
                      <a:pt x="1" y="14"/>
                      <a:pt x="0" y="13"/>
                      <a:pt x="0" y="13"/>
                    </a:cubicBezTo>
                    <a:cubicBezTo>
                      <a:pt x="0" y="2"/>
                      <a:pt x="0" y="2"/>
                      <a:pt x="0" y="2"/>
                    </a:cubicBezTo>
                    <a:cubicBezTo>
                      <a:pt x="0" y="1"/>
                      <a:pt x="1" y="0"/>
                      <a:pt x="2" y="1"/>
                    </a:cubicBezTo>
                    <a:cubicBezTo>
                      <a:pt x="3"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7" name="Google Shape;3127;g17ab430885e_1_275"/>
              <p:cNvSpPr/>
              <p:nvPr/>
            </p:nvSpPr>
            <p:spPr>
              <a:xfrm>
                <a:off x="8189" y="2552"/>
                <a:ext cx="16" cy="20"/>
              </a:xfrm>
              <a:custGeom>
                <a:avLst/>
                <a:gdLst/>
                <a:ahLst/>
                <a:cxnLst/>
                <a:rect l="l" t="t" r="r" b="b"/>
                <a:pathLst>
                  <a:path w="3" h="4" extrusionOk="0">
                    <a:moveTo>
                      <a:pt x="3" y="3"/>
                    </a:moveTo>
                    <a:cubicBezTo>
                      <a:pt x="3" y="3"/>
                      <a:pt x="3" y="4"/>
                      <a:pt x="3" y="3"/>
                    </a:cubicBezTo>
                    <a:cubicBezTo>
                      <a:pt x="1" y="2"/>
                      <a:pt x="1" y="2"/>
                      <a:pt x="1" y="2"/>
                    </a:cubicBezTo>
                    <a:cubicBezTo>
                      <a:pt x="1" y="2"/>
                      <a:pt x="0" y="2"/>
                      <a:pt x="0" y="1"/>
                    </a:cubicBezTo>
                    <a:cubicBezTo>
                      <a:pt x="0" y="1"/>
                      <a:pt x="1" y="0"/>
                      <a:pt x="1" y="1"/>
                    </a:cubicBezTo>
                    <a:cubicBezTo>
                      <a:pt x="3" y="2"/>
                      <a:pt x="3" y="2"/>
                      <a:pt x="3" y="2"/>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8" name="Google Shape;3128;g17ab430885e_1_275"/>
              <p:cNvSpPr/>
              <p:nvPr/>
            </p:nvSpPr>
            <p:spPr>
              <a:xfrm>
                <a:off x="8189" y="2541"/>
                <a:ext cx="16" cy="16"/>
              </a:xfrm>
              <a:custGeom>
                <a:avLst/>
                <a:gdLst/>
                <a:ahLst/>
                <a:cxnLst/>
                <a:rect l="l" t="t" r="r" b="b"/>
                <a:pathLst>
                  <a:path w="3" h="3" extrusionOk="0">
                    <a:moveTo>
                      <a:pt x="3" y="2"/>
                    </a:moveTo>
                    <a:cubicBezTo>
                      <a:pt x="3" y="3"/>
                      <a:pt x="3" y="3"/>
                      <a:pt x="3" y="2"/>
                    </a:cubicBezTo>
                    <a:cubicBezTo>
                      <a:pt x="1" y="2"/>
                      <a:pt x="1" y="2"/>
                      <a:pt x="1" y="2"/>
                    </a:cubicBezTo>
                    <a:cubicBezTo>
                      <a:pt x="1" y="1"/>
                      <a:pt x="0" y="1"/>
                      <a:pt x="0" y="0"/>
                    </a:cubicBezTo>
                    <a:cubicBezTo>
                      <a:pt x="0" y="0"/>
                      <a:pt x="1" y="0"/>
                      <a:pt x="1" y="0"/>
                    </a:cubicBezTo>
                    <a:cubicBezTo>
                      <a:pt x="3" y="1"/>
                      <a:pt x="3" y="1"/>
                      <a:pt x="3"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29" name="Google Shape;3129;g17ab430885e_1_275"/>
              <p:cNvSpPr/>
              <p:nvPr/>
            </p:nvSpPr>
            <p:spPr>
              <a:xfrm>
                <a:off x="8189" y="2526"/>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0" name="Google Shape;3130;g17ab430885e_1_275"/>
              <p:cNvSpPr/>
              <p:nvPr/>
            </p:nvSpPr>
            <p:spPr>
              <a:xfrm>
                <a:off x="8199" y="2531"/>
                <a:ext cx="0" cy="10"/>
              </a:xfrm>
              <a:custGeom>
                <a:avLst/>
                <a:gdLst/>
                <a:ahLst/>
                <a:cxnLst/>
                <a:rect l="l" t="t" r="r" b="b"/>
                <a:pathLst>
                  <a:path w="120000" h="10" extrusionOk="0">
                    <a:moveTo>
                      <a:pt x="0" y="10"/>
                    </a:moveTo>
                    <a:lnTo>
                      <a:pt x="0" y="5"/>
                    </a:lnTo>
                    <a:lnTo>
                      <a:pt x="0" y="0"/>
                    </a:lnTo>
                    <a:lnTo>
                      <a:pt x="0" y="0"/>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1" name="Google Shape;3131;g17ab430885e_1_275"/>
              <p:cNvSpPr/>
              <p:nvPr/>
            </p:nvSpPr>
            <p:spPr>
              <a:xfrm>
                <a:off x="8205" y="2536"/>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2" name="Google Shape;3132;g17ab430885e_1_275"/>
              <p:cNvSpPr/>
              <p:nvPr/>
            </p:nvSpPr>
            <p:spPr>
              <a:xfrm>
                <a:off x="8220" y="2531"/>
                <a:ext cx="35" cy="161"/>
              </a:xfrm>
              <a:custGeom>
                <a:avLst/>
                <a:gdLst/>
                <a:ahLst/>
                <a:cxnLst/>
                <a:rect l="l" t="t" r="r" b="b"/>
                <a:pathLst>
                  <a:path w="35" h="161" extrusionOk="0">
                    <a:moveTo>
                      <a:pt x="35" y="161"/>
                    </a:moveTo>
                    <a:lnTo>
                      <a:pt x="0" y="141"/>
                    </a:lnTo>
                    <a:lnTo>
                      <a:pt x="0" y="0"/>
                    </a:lnTo>
                    <a:lnTo>
                      <a:pt x="35" y="26"/>
                    </a:lnTo>
                    <a:lnTo>
                      <a:pt x="35"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3" name="Google Shape;3133;g17ab430885e_1_275"/>
              <p:cNvSpPr/>
              <p:nvPr/>
            </p:nvSpPr>
            <p:spPr>
              <a:xfrm>
                <a:off x="8225" y="2547"/>
                <a:ext cx="25" cy="135"/>
              </a:xfrm>
              <a:custGeom>
                <a:avLst/>
                <a:gdLst/>
                <a:ahLst/>
                <a:cxnLst/>
                <a:rect l="l" t="t" r="r" b="b"/>
                <a:pathLst>
                  <a:path w="25" h="135" extrusionOk="0">
                    <a:moveTo>
                      <a:pt x="0" y="120"/>
                    </a:moveTo>
                    <a:lnTo>
                      <a:pt x="0" y="0"/>
                    </a:lnTo>
                    <a:lnTo>
                      <a:pt x="25" y="10"/>
                    </a:lnTo>
                    <a:lnTo>
                      <a:pt x="25" y="135"/>
                    </a:lnTo>
                    <a:lnTo>
                      <a:pt x="0" y="1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4" name="Google Shape;3134;g17ab430885e_1_275"/>
              <p:cNvSpPr/>
              <p:nvPr/>
            </p:nvSpPr>
            <p:spPr>
              <a:xfrm>
                <a:off x="8230" y="2597"/>
                <a:ext cx="15" cy="75"/>
              </a:xfrm>
              <a:custGeom>
                <a:avLst/>
                <a:gdLst/>
                <a:ahLst/>
                <a:cxnLst/>
                <a:rect l="l" t="t" r="r" b="b"/>
                <a:pathLst>
                  <a:path w="3" h="15" extrusionOk="0">
                    <a:moveTo>
                      <a:pt x="3" y="14"/>
                    </a:moveTo>
                    <a:cubicBezTo>
                      <a:pt x="3" y="14"/>
                      <a:pt x="2" y="15"/>
                      <a:pt x="1" y="14"/>
                    </a:cubicBezTo>
                    <a:cubicBezTo>
                      <a:pt x="1" y="14"/>
                      <a:pt x="0" y="13"/>
                      <a:pt x="0" y="12"/>
                    </a:cubicBezTo>
                    <a:cubicBezTo>
                      <a:pt x="0" y="1"/>
                      <a:pt x="0" y="1"/>
                      <a:pt x="0" y="1"/>
                    </a:cubicBezTo>
                    <a:cubicBezTo>
                      <a:pt x="0" y="0"/>
                      <a:pt x="1" y="0"/>
                      <a:pt x="1" y="0"/>
                    </a:cubicBezTo>
                    <a:cubicBezTo>
                      <a:pt x="2" y="1"/>
                      <a:pt x="3" y="2"/>
                      <a:pt x="3" y="2"/>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5" name="Google Shape;3135;g17ab430885e_1_275"/>
              <p:cNvSpPr/>
              <p:nvPr/>
            </p:nvSpPr>
            <p:spPr>
              <a:xfrm>
                <a:off x="8230" y="2577"/>
                <a:ext cx="15" cy="15"/>
              </a:xfrm>
              <a:custGeom>
                <a:avLst/>
                <a:gdLst/>
                <a:ahLst/>
                <a:cxnLst/>
                <a:rect l="l" t="t" r="r" b="b"/>
                <a:pathLst>
                  <a:path w="3" h="3" extrusionOk="0">
                    <a:moveTo>
                      <a:pt x="3" y="2"/>
                    </a:moveTo>
                    <a:cubicBezTo>
                      <a:pt x="3" y="3"/>
                      <a:pt x="3" y="3"/>
                      <a:pt x="2" y="3"/>
                    </a:cubicBezTo>
                    <a:cubicBezTo>
                      <a:pt x="1" y="2"/>
                      <a:pt x="1" y="2"/>
                      <a:pt x="1" y="2"/>
                    </a:cubicBezTo>
                    <a:cubicBezTo>
                      <a:pt x="0" y="2"/>
                      <a:pt x="0" y="1"/>
                      <a:pt x="0" y="1"/>
                    </a:cubicBezTo>
                    <a:cubicBezTo>
                      <a:pt x="0" y="0"/>
                      <a:pt x="0" y="0"/>
                      <a:pt x="1" y="0"/>
                    </a:cubicBezTo>
                    <a:cubicBezTo>
                      <a:pt x="2" y="1"/>
                      <a:pt x="2" y="1"/>
                      <a:pt x="2"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6" name="Google Shape;3136;g17ab430885e_1_275"/>
              <p:cNvSpPr/>
              <p:nvPr/>
            </p:nvSpPr>
            <p:spPr>
              <a:xfrm>
                <a:off x="8230" y="2562"/>
                <a:ext cx="15" cy="15"/>
              </a:xfrm>
              <a:custGeom>
                <a:avLst/>
                <a:gdLst/>
                <a:ahLst/>
                <a:cxnLst/>
                <a:rect l="l" t="t" r="r" b="b"/>
                <a:pathLst>
                  <a:path w="3" h="3" extrusionOk="0">
                    <a:moveTo>
                      <a:pt x="3" y="2"/>
                    </a:moveTo>
                    <a:cubicBezTo>
                      <a:pt x="3" y="3"/>
                      <a:pt x="3" y="3"/>
                      <a:pt x="2" y="3"/>
                    </a:cubicBezTo>
                    <a:cubicBezTo>
                      <a:pt x="1" y="2"/>
                      <a:pt x="1" y="2"/>
                      <a:pt x="1" y="2"/>
                    </a:cubicBezTo>
                    <a:cubicBezTo>
                      <a:pt x="0" y="2"/>
                      <a:pt x="0" y="1"/>
                      <a:pt x="0" y="1"/>
                    </a:cubicBezTo>
                    <a:cubicBezTo>
                      <a:pt x="0" y="0"/>
                      <a:pt x="0" y="0"/>
                      <a:pt x="1" y="0"/>
                    </a:cubicBezTo>
                    <a:cubicBezTo>
                      <a:pt x="2" y="1"/>
                      <a:pt x="2" y="1"/>
                      <a:pt x="2"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7" name="Google Shape;3137;g17ab430885e_1_275"/>
              <p:cNvSpPr/>
              <p:nvPr/>
            </p:nvSpPr>
            <p:spPr>
              <a:xfrm>
                <a:off x="8230" y="2552"/>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8" name="Google Shape;3138;g17ab430885e_1_275"/>
              <p:cNvSpPr/>
              <p:nvPr/>
            </p:nvSpPr>
            <p:spPr>
              <a:xfrm>
                <a:off x="8235" y="2552"/>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39" name="Google Shape;3139;g17ab430885e_1_275"/>
              <p:cNvSpPr/>
              <p:nvPr/>
            </p:nvSpPr>
            <p:spPr>
              <a:xfrm>
                <a:off x="8240" y="2557"/>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0" name="Google Shape;3140;g17ab430885e_1_275"/>
              <p:cNvSpPr/>
              <p:nvPr/>
            </p:nvSpPr>
            <p:spPr>
              <a:xfrm>
                <a:off x="8255" y="2557"/>
                <a:ext cx="40" cy="155"/>
              </a:xfrm>
              <a:custGeom>
                <a:avLst/>
                <a:gdLst/>
                <a:ahLst/>
                <a:cxnLst/>
                <a:rect l="l" t="t" r="r" b="b"/>
                <a:pathLst>
                  <a:path w="40" h="155" extrusionOk="0">
                    <a:moveTo>
                      <a:pt x="40" y="155"/>
                    </a:moveTo>
                    <a:lnTo>
                      <a:pt x="0" y="135"/>
                    </a:lnTo>
                    <a:lnTo>
                      <a:pt x="0" y="0"/>
                    </a:lnTo>
                    <a:lnTo>
                      <a:pt x="40" y="20"/>
                    </a:lnTo>
                    <a:lnTo>
                      <a:pt x="40" y="15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1" name="Google Shape;3141;g17ab430885e_1_275"/>
              <p:cNvSpPr/>
              <p:nvPr/>
            </p:nvSpPr>
            <p:spPr>
              <a:xfrm>
                <a:off x="8265" y="2567"/>
                <a:ext cx="25" cy="135"/>
              </a:xfrm>
              <a:custGeom>
                <a:avLst/>
                <a:gdLst/>
                <a:ahLst/>
                <a:cxnLst/>
                <a:rect l="l" t="t" r="r" b="b"/>
                <a:pathLst>
                  <a:path w="25" h="135" extrusionOk="0">
                    <a:moveTo>
                      <a:pt x="0" y="120"/>
                    </a:moveTo>
                    <a:lnTo>
                      <a:pt x="0" y="0"/>
                    </a:lnTo>
                    <a:lnTo>
                      <a:pt x="25" y="15"/>
                    </a:lnTo>
                    <a:lnTo>
                      <a:pt x="25" y="135"/>
                    </a:lnTo>
                    <a:lnTo>
                      <a:pt x="0" y="12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2" name="Google Shape;3142;g17ab430885e_1_275"/>
              <p:cNvSpPr/>
              <p:nvPr/>
            </p:nvSpPr>
            <p:spPr>
              <a:xfrm>
                <a:off x="8270" y="2617"/>
                <a:ext cx="10" cy="75"/>
              </a:xfrm>
              <a:custGeom>
                <a:avLst/>
                <a:gdLst/>
                <a:ahLst/>
                <a:cxnLst/>
                <a:rect l="l" t="t" r="r" b="b"/>
                <a:pathLst>
                  <a:path w="2" h="15" extrusionOk="0">
                    <a:moveTo>
                      <a:pt x="2" y="14"/>
                    </a:moveTo>
                    <a:cubicBezTo>
                      <a:pt x="2" y="15"/>
                      <a:pt x="2" y="15"/>
                      <a:pt x="1" y="15"/>
                    </a:cubicBezTo>
                    <a:cubicBezTo>
                      <a:pt x="0" y="14"/>
                      <a:pt x="0" y="13"/>
                      <a:pt x="0" y="12"/>
                    </a:cubicBezTo>
                    <a:cubicBezTo>
                      <a:pt x="0" y="1"/>
                      <a:pt x="0" y="1"/>
                      <a:pt x="0" y="1"/>
                    </a:cubicBezTo>
                    <a:cubicBezTo>
                      <a:pt x="0" y="1"/>
                      <a:pt x="0" y="0"/>
                      <a:pt x="1" y="1"/>
                    </a:cubicBezTo>
                    <a:cubicBezTo>
                      <a:pt x="2" y="1"/>
                      <a:pt x="2" y="2"/>
                      <a:pt x="2" y="3"/>
                    </a:cubicBezTo>
                    <a:lnTo>
                      <a:pt x="2"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3" name="Google Shape;3143;g17ab430885e_1_275"/>
              <p:cNvSpPr/>
              <p:nvPr/>
            </p:nvSpPr>
            <p:spPr>
              <a:xfrm>
                <a:off x="8270" y="2597"/>
                <a:ext cx="15" cy="15"/>
              </a:xfrm>
              <a:custGeom>
                <a:avLst/>
                <a:gdLst/>
                <a:ahLst/>
                <a:cxnLst/>
                <a:rect l="l" t="t" r="r" b="b"/>
                <a:pathLst>
                  <a:path w="3" h="3" extrusionOk="0">
                    <a:moveTo>
                      <a:pt x="3" y="3"/>
                    </a:moveTo>
                    <a:cubicBezTo>
                      <a:pt x="3" y="3"/>
                      <a:pt x="2" y="3"/>
                      <a:pt x="2" y="3"/>
                    </a:cubicBezTo>
                    <a:cubicBezTo>
                      <a:pt x="0" y="2"/>
                      <a:pt x="0" y="2"/>
                      <a:pt x="0" y="2"/>
                    </a:cubicBezTo>
                    <a:cubicBezTo>
                      <a:pt x="0" y="2"/>
                      <a:pt x="0" y="1"/>
                      <a:pt x="0" y="1"/>
                    </a:cubicBezTo>
                    <a:cubicBezTo>
                      <a:pt x="0" y="0"/>
                      <a:pt x="0" y="0"/>
                      <a:pt x="0" y="1"/>
                    </a:cubicBezTo>
                    <a:cubicBezTo>
                      <a:pt x="2" y="1"/>
                      <a:pt x="2" y="1"/>
                      <a:pt x="2" y="1"/>
                    </a:cubicBezTo>
                    <a:cubicBezTo>
                      <a:pt x="2"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4" name="Google Shape;3144;g17ab430885e_1_275"/>
              <p:cNvSpPr/>
              <p:nvPr/>
            </p:nvSpPr>
            <p:spPr>
              <a:xfrm>
                <a:off x="8270" y="2582"/>
                <a:ext cx="15" cy="20"/>
              </a:xfrm>
              <a:custGeom>
                <a:avLst/>
                <a:gdLst/>
                <a:ahLst/>
                <a:cxnLst/>
                <a:rect l="l" t="t" r="r" b="b"/>
                <a:pathLst>
                  <a:path w="3" h="4" extrusionOk="0">
                    <a:moveTo>
                      <a:pt x="3" y="3"/>
                    </a:moveTo>
                    <a:cubicBezTo>
                      <a:pt x="3" y="3"/>
                      <a:pt x="2" y="4"/>
                      <a:pt x="2" y="3"/>
                    </a:cubicBezTo>
                    <a:cubicBezTo>
                      <a:pt x="0" y="2"/>
                      <a:pt x="0" y="2"/>
                      <a:pt x="0" y="2"/>
                    </a:cubicBezTo>
                    <a:cubicBezTo>
                      <a:pt x="0" y="2"/>
                      <a:pt x="0" y="2"/>
                      <a:pt x="0" y="1"/>
                    </a:cubicBezTo>
                    <a:cubicBezTo>
                      <a:pt x="0" y="1"/>
                      <a:pt x="0" y="0"/>
                      <a:pt x="0" y="1"/>
                    </a:cubicBezTo>
                    <a:cubicBezTo>
                      <a:pt x="2" y="2"/>
                      <a:pt x="2" y="2"/>
                      <a:pt x="2" y="2"/>
                    </a:cubicBezTo>
                    <a:cubicBezTo>
                      <a:pt x="2"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5" name="Google Shape;3145;g17ab430885e_1_275"/>
              <p:cNvSpPr/>
              <p:nvPr/>
            </p:nvSpPr>
            <p:spPr>
              <a:xfrm>
                <a:off x="8270" y="2572"/>
                <a:ext cx="0" cy="10"/>
              </a:xfrm>
              <a:custGeom>
                <a:avLst/>
                <a:gdLst/>
                <a:ahLst/>
                <a:cxnLst/>
                <a:rect l="l" t="t" r="r" b="b"/>
                <a:pathLst>
                  <a:path w="120000" h="10" extrusionOk="0">
                    <a:moveTo>
                      <a:pt x="0" y="10"/>
                    </a:moveTo>
                    <a:lnTo>
                      <a:pt x="0" y="5"/>
                    </a:lnTo>
                    <a:lnTo>
                      <a:pt x="0" y="0"/>
                    </a:lnTo>
                    <a:lnTo>
                      <a:pt x="0" y="0"/>
                    </a:lnTo>
                    <a:lnTo>
                      <a:pt x="0"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6" name="Google Shape;3146;g17ab430885e_1_275"/>
              <p:cNvSpPr/>
              <p:nvPr/>
            </p:nvSpPr>
            <p:spPr>
              <a:xfrm>
                <a:off x="8275" y="2577"/>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7" name="Google Shape;3147;g17ab430885e_1_275"/>
              <p:cNvSpPr/>
              <p:nvPr/>
            </p:nvSpPr>
            <p:spPr>
              <a:xfrm>
                <a:off x="8280" y="2582"/>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8" name="Google Shape;3148;g17ab430885e_1_275"/>
              <p:cNvSpPr/>
              <p:nvPr/>
            </p:nvSpPr>
            <p:spPr>
              <a:xfrm>
                <a:off x="8295" y="2577"/>
                <a:ext cx="40" cy="161"/>
              </a:xfrm>
              <a:custGeom>
                <a:avLst/>
                <a:gdLst/>
                <a:ahLst/>
                <a:cxnLst/>
                <a:rect l="l" t="t" r="r" b="b"/>
                <a:pathLst>
                  <a:path w="40" h="161" extrusionOk="0">
                    <a:moveTo>
                      <a:pt x="40" y="161"/>
                    </a:moveTo>
                    <a:lnTo>
                      <a:pt x="0" y="135"/>
                    </a:lnTo>
                    <a:lnTo>
                      <a:pt x="0" y="0"/>
                    </a:lnTo>
                    <a:lnTo>
                      <a:pt x="40" y="25"/>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49" name="Google Shape;3149;g17ab430885e_1_275"/>
              <p:cNvSpPr/>
              <p:nvPr/>
            </p:nvSpPr>
            <p:spPr>
              <a:xfrm>
                <a:off x="8300" y="2587"/>
                <a:ext cx="25" cy="141"/>
              </a:xfrm>
              <a:custGeom>
                <a:avLst/>
                <a:gdLst/>
                <a:ahLst/>
                <a:cxnLst/>
                <a:rect l="l" t="t" r="r" b="b"/>
                <a:pathLst>
                  <a:path w="25" h="141" extrusionOk="0">
                    <a:moveTo>
                      <a:pt x="0" y="125"/>
                    </a:moveTo>
                    <a:lnTo>
                      <a:pt x="0" y="0"/>
                    </a:lnTo>
                    <a:lnTo>
                      <a:pt x="25" y="15"/>
                    </a:lnTo>
                    <a:lnTo>
                      <a:pt x="25" y="141"/>
                    </a:lnTo>
                    <a:lnTo>
                      <a:pt x="0" y="1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50" name="Google Shape;3150;g17ab430885e_1_275"/>
              <p:cNvSpPr/>
              <p:nvPr/>
            </p:nvSpPr>
            <p:spPr>
              <a:xfrm>
                <a:off x="8305" y="2642"/>
                <a:ext cx="15" cy="75"/>
              </a:xfrm>
              <a:custGeom>
                <a:avLst/>
                <a:gdLst/>
                <a:ahLst/>
                <a:cxnLst/>
                <a:rect l="l" t="t" r="r" b="b"/>
                <a:pathLst>
                  <a:path w="3" h="15" extrusionOk="0">
                    <a:moveTo>
                      <a:pt x="3" y="13"/>
                    </a:moveTo>
                    <a:cubicBezTo>
                      <a:pt x="3" y="14"/>
                      <a:pt x="3" y="15"/>
                      <a:pt x="2" y="14"/>
                    </a:cubicBezTo>
                    <a:cubicBezTo>
                      <a:pt x="1" y="14"/>
                      <a:pt x="0" y="13"/>
                      <a:pt x="0" y="12"/>
                    </a:cubicBezTo>
                    <a:cubicBezTo>
                      <a:pt x="0" y="1"/>
                      <a:pt x="0" y="1"/>
                      <a:pt x="0" y="1"/>
                    </a:cubicBezTo>
                    <a:cubicBezTo>
                      <a:pt x="0" y="0"/>
                      <a:pt x="1" y="0"/>
                      <a:pt x="2" y="0"/>
                    </a:cubicBezTo>
                    <a:cubicBezTo>
                      <a:pt x="3" y="0"/>
                      <a:pt x="3" y="1"/>
                      <a:pt x="3" y="2"/>
                    </a:cubicBezTo>
                    <a:lnTo>
                      <a:pt x="3" y="13"/>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51" name="Google Shape;3151;g17ab430885e_1_275"/>
              <p:cNvSpPr/>
              <p:nvPr/>
            </p:nvSpPr>
            <p:spPr>
              <a:xfrm>
                <a:off x="8305" y="2622"/>
                <a:ext cx="15" cy="15"/>
              </a:xfrm>
              <a:custGeom>
                <a:avLst/>
                <a:gdLst/>
                <a:ahLst/>
                <a:cxnLst/>
                <a:rect l="l" t="t" r="r" b="b"/>
                <a:pathLst>
                  <a:path w="3" h="3" extrusionOk="0">
                    <a:moveTo>
                      <a:pt x="3" y="2"/>
                    </a:moveTo>
                    <a:cubicBezTo>
                      <a:pt x="3" y="3"/>
                      <a:pt x="3" y="3"/>
                      <a:pt x="3" y="3"/>
                    </a:cubicBezTo>
                    <a:cubicBezTo>
                      <a:pt x="1" y="2"/>
                      <a:pt x="1" y="2"/>
                      <a:pt x="1" y="2"/>
                    </a:cubicBezTo>
                    <a:cubicBezTo>
                      <a:pt x="1" y="1"/>
                      <a:pt x="0" y="1"/>
                      <a:pt x="0" y="0"/>
                    </a:cubicBezTo>
                    <a:cubicBezTo>
                      <a:pt x="0" y="0"/>
                      <a:pt x="1" y="0"/>
                      <a:pt x="1" y="0"/>
                    </a:cubicBezTo>
                    <a:cubicBezTo>
                      <a:pt x="3" y="1"/>
                      <a:pt x="3" y="1"/>
                      <a:pt x="3"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52" name="Google Shape;3152;g17ab430885e_1_275"/>
              <p:cNvSpPr/>
              <p:nvPr/>
            </p:nvSpPr>
            <p:spPr>
              <a:xfrm>
                <a:off x="8305" y="2607"/>
                <a:ext cx="15" cy="15"/>
              </a:xfrm>
              <a:custGeom>
                <a:avLst/>
                <a:gdLst/>
                <a:ahLst/>
                <a:cxnLst/>
                <a:rect l="l" t="t" r="r" b="b"/>
                <a:pathLst>
                  <a:path w="3" h="3" extrusionOk="0">
                    <a:moveTo>
                      <a:pt x="3" y="2"/>
                    </a:moveTo>
                    <a:cubicBezTo>
                      <a:pt x="3" y="3"/>
                      <a:pt x="3" y="3"/>
                      <a:pt x="3" y="3"/>
                    </a:cubicBezTo>
                    <a:cubicBezTo>
                      <a:pt x="1" y="2"/>
                      <a:pt x="1" y="2"/>
                      <a:pt x="1" y="2"/>
                    </a:cubicBezTo>
                    <a:cubicBezTo>
                      <a:pt x="1" y="2"/>
                      <a:pt x="0" y="1"/>
                      <a:pt x="0" y="1"/>
                    </a:cubicBezTo>
                    <a:cubicBezTo>
                      <a:pt x="0" y="0"/>
                      <a:pt x="1" y="0"/>
                      <a:pt x="1" y="0"/>
                    </a:cubicBezTo>
                    <a:cubicBezTo>
                      <a:pt x="3" y="1"/>
                      <a:pt x="3" y="1"/>
                      <a:pt x="3"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53" name="Google Shape;3153;g17ab430885e_1_275"/>
              <p:cNvSpPr/>
              <p:nvPr/>
            </p:nvSpPr>
            <p:spPr>
              <a:xfrm>
                <a:off x="8305" y="2597"/>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54" name="Google Shape;3154;g17ab430885e_1_275"/>
              <p:cNvSpPr/>
              <p:nvPr/>
            </p:nvSpPr>
            <p:spPr>
              <a:xfrm>
                <a:off x="8310" y="2597"/>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55" name="Google Shape;3155;g17ab430885e_1_275"/>
              <p:cNvSpPr/>
              <p:nvPr/>
            </p:nvSpPr>
            <p:spPr>
              <a:xfrm>
                <a:off x="8320" y="2602"/>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56" name="Google Shape;3156;g17ab430885e_1_275"/>
              <p:cNvSpPr/>
              <p:nvPr/>
            </p:nvSpPr>
            <p:spPr>
              <a:xfrm>
                <a:off x="8149" y="2637"/>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3157" name="Google Shape;3157;g17ab430885e_1_275"/>
            <p:cNvGrpSpPr/>
            <p:nvPr/>
          </p:nvGrpSpPr>
          <p:grpSpPr>
            <a:xfrm>
              <a:off x="13768952" y="3101995"/>
              <a:ext cx="1329276" cy="1298801"/>
              <a:chOff x="8084" y="2024"/>
              <a:chExt cx="916" cy="895"/>
            </a:xfrm>
          </p:grpSpPr>
          <p:sp>
            <p:nvSpPr>
              <p:cNvPr id="3158" name="Google Shape;3158;g17ab430885e_1_275"/>
              <p:cNvSpPr/>
              <p:nvPr/>
            </p:nvSpPr>
            <p:spPr>
              <a:xfrm>
                <a:off x="8184" y="2657"/>
                <a:ext cx="26" cy="25"/>
              </a:xfrm>
              <a:custGeom>
                <a:avLst/>
                <a:gdLst/>
                <a:ahLst/>
                <a:cxnLst/>
                <a:rect l="l" t="t" r="r" b="b"/>
                <a:pathLst>
                  <a:path w="26" h="25" extrusionOk="0">
                    <a:moveTo>
                      <a:pt x="26" y="25"/>
                    </a:moveTo>
                    <a:lnTo>
                      <a:pt x="0" y="15"/>
                    </a:lnTo>
                    <a:lnTo>
                      <a:pt x="0" y="0"/>
                    </a:lnTo>
                    <a:lnTo>
                      <a:pt x="26" y="15"/>
                    </a:lnTo>
                    <a:lnTo>
                      <a:pt x="26"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59" name="Google Shape;3159;g17ab430885e_1_275"/>
              <p:cNvSpPr/>
              <p:nvPr/>
            </p:nvSpPr>
            <p:spPr>
              <a:xfrm>
                <a:off x="8240" y="2692"/>
                <a:ext cx="10" cy="15"/>
              </a:xfrm>
              <a:custGeom>
                <a:avLst/>
                <a:gdLst/>
                <a:ahLst/>
                <a:cxnLst/>
                <a:rect l="l" t="t" r="r" b="b"/>
                <a:pathLst>
                  <a:path w="10" h="15" extrusionOk="0">
                    <a:moveTo>
                      <a:pt x="10" y="15"/>
                    </a:moveTo>
                    <a:lnTo>
                      <a:pt x="0" y="10"/>
                    </a:lnTo>
                    <a:lnTo>
                      <a:pt x="0" y="0"/>
                    </a:lnTo>
                    <a:lnTo>
                      <a:pt x="10" y="5"/>
                    </a:lnTo>
                    <a:lnTo>
                      <a:pt x="10" y="1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0" name="Google Shape;3160;g17ab430885e_1_275"/>
              <p:cNvSpPr/>
              <p:nvPr/>
            </p:nvSpPr>
            <p:spPr>
              <a:xfrm>
                <a:off x="8265" y="2702"/>
                <a:ext cx="25" cy="26"/>
              </a:xfrm>
              <a:custGeom>
                <a:avLst/>
                <a:gdLst/>
                <a:ahLst/>
                <a:cxnLst/>
                <a:rect l="l" t="t" r="r" b="b"/>
                <a:pathLst>
                  <a:path w="25" h="26" extrusionOk="0">
                    <a:moveTo>
                      <a:pt x="25" y="26"/>
                    </a:moveTo>
                    <a:lnTo>
                      <a:pt x="0" y="10"/>
                    </a:lnTo>
                    <a:lnTo>
                      <a:pt x="0" y="0"/>
                    </a:lnTo>
                    <a:lnTo>
                      <a:pt x="25" y="15"/>
                    </a:lnTo>
                    <a:lnTo>
                      <a:pt x="25" y="2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1" name="Google Shape;3161;g17ab430885e_1_275"/>
              <p:cNvSpPr/>
              <p:nvPr/>
            </p:nvSpPr>
            <p:spPr>
              <a:xfrm>
                <a:off x="8300" y="2728"/>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2" name="Google Shape;3162;g17ab430885e_1_275"/>
              <p:cNvSpPr/>
              <p:nvPr/>
            </p:nvSpPr>
            <p:spPr>
              <a:xfrm>
                <a:off x="8225" y="2682"/>
                <a:ext cx="10" cy="15"/>
              </a:xfrm>
              <a:custGeom>
                <a:avLst/>
                <a:gdLst/>
                <a:ahLst/>
                <a:cxnLst/>
                <a:rect l="l" t="t" r="r" b="b"/>
                <a:pathLst>
                  <a:path w="10" h="15" extrusionOk="0">
                    <a:moveTo>
                      <a:pt x="10" y="15"/>
                    </a:moveTo>
                    <a:lnTo>
                      <a:pt x="0" y="10"/>
                    </a:lnTo>
                    <a:lnTo>
                      <a:pt x="0" y="0"/>
                    </a:lnTo>
                    <a:lnTo>
                      <a:pt x="10" y="5"/>
                    </a:lnTo>
                    <a:lnTo>
                      <a:pt x="10"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3" name="Google Shape;3163;g17ab430885e_1_275"/>
              <p:cNvSpPr/>
              <p:nvPr/>
            </p:nvSpPr>
            <p:spPr>
              <a:xfrm>
                <a:off x="8099" y="2426"/>
                <a:ext cx="513" cy="297"/>
              </a:xfrm>
              <a:custGeom>
                <a:avLst/>
                <a:gdLst/>
                <a:ahLst/>
                <a:cxnLst/>
                <a:rect l="l" t="t" r="r" b="b"/>
                <a:pathLst>
                  <a:path w="513" h="297" extrusionOk="0">
                    <a:moveTo>
                      <a:pt x="20" y="0"/>
                    </a:moveTo>
                    <a:lnTo>
                      <a:pt x="513" y="286"/>
                    </a:lnTo>
                    <a:lnTo>
                      <a:pt x="493" y="297"/>
                    </a:lnTo>
                    <a:lnTo>
                      <a:pt x="0" y="15"/>
                    </a:lnTo>
                    <a:lnTo>
                      <a:pt x="2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4" name="Google Shape;3164;g17ab430885e_1_275"/>
              <p:cNvSpPr/>
              <p:nvPr/>
            </p:nvSpPr>
            <p:spPr>
              <a:xfrm>
                <a:off x="8592" y="2712"/>
                <a:ext cx="20" cy="207"/>
              </a:xfrm>
              <a:custGeom>
                <a:avLst/>
                <a:gdLst/>
                <a:ahLst/>
                <a:cxnLst/>
                <a:rect l="l" t="t" r="r" b="b"/>
                <a:pathLst>
                  <a:path w="20" h="207" extrusionOk="0">
                    <a:moveTo>
                      <a:pt x="20" y="197"/>
                    </a:moveTo>
                    <a:lnTo>
                      <a:pt x="20" y="0"/>
                    </a:lnTo>
                    <a:lnTo>
                      <a:pt x="0" y="11"/>
                    </a:lnTo>
                    <a:lnTo>
                      <a:pt x="0" y="207"/>
                    </a:lnTo>
                    <a:lnTo>
                      <a:pt x="20" y="197"/>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5" name="Google Shape;3165;g17ab430885e_1_275"/>
              <p:cNvSpPr/>
              <p:nvPr/>
            </p:nvSpPr>
            <p:spPr>
              <a:xfrm>
                <a:off x="8225" y="2280"/>
                <a:ext cx="438" cy="256"/>
              </a:xfrm>
              <a:custGeom>
                <a:avLst/>
                <a:gdLst/>
                <a:ahLst/>
                <a:cxnLst/>
                <a:rect l="l" t="t" r="r" b="b"/>
                <a:pathLst>
                  <a:path w="87" h="51" extrusionOk="0">
                    <a:moveTo>
                      <a:pt x="86" y="19"/>
                    </a:moveTo>
                    <a:cubicBezTo>
                      <a:pt x="86" y="20"/>
                      <a:pt x="85" y="21"/>
                      <a:pt x="83" y="22"/>
                    </a:cubicBezTo>
                    <a:cubicBezTo>
                      <a:pt x="38" y="48"/>
                      <a:pt x="38" y="48"/>
                      <a:pt x="38" y="48"/>
                    </a:cubicBezTo>
                    <a:cubicBezTo>
                      <a:pt x="34" y="51"/>
                      <a:pt x="27" y="51"/>
                      <a:pt x="23" y="48"/>
                    </a:cubicBezTo>
                    <a:cubicBezTo>
                      <a:pt x="3" y="37"/>
                      <a:pt x="3" y="37"/>
                      <a:pt x="3" y="37"/>
                    </a:cubicBezTo>
                    <a:cubicBezTo>
                      <a:pt x="1" y="36"/>
                      <a:pt x="0" y="35"/>
                      <a:pt x="0" y="33"/>
                    </a:cubicBezTo>
                    <a:cubicBezTo>
                      <a:pt x="0" y="31"/>
                      <a:pt x="1" y="29"/>
                      <a:pt x="3" y="28"/>
                    </a:cubicBezTo>
                    <a:cubicBezTo>
                      <a:pt x="48" y="2"/>
                      <a:pt x="48" y="2"/>
                      <a:pt x="48" y="2"/>
                    </a:cubicBezTo>
                    <a:cubicBezTo>
                      <a:pt x="52" y="0"/>
                      <a:pt x="59" y="0"/>
                      <a:pt x="63" y="2"/>
                    </a:cubicBezTo>
                    <a:cubicBezTo>
                      <a:pt x="83" y="13"/>
                      <a:pt x="83" y="13"/>
                      <a:pt x="83" y="13"/>
                    </a:cubicBezTo>
                    <a:cubicBezTo>
                      <a:pt x="86" y="15"/>
                      <a:pt x="87" y="17"/>
                      <a:pt x="86"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6" name="Google Shape;3166;g17ab430885e_1_275"/>
              <p:cNvSpPr/>
              <p:nvPr/>
            </p:nvSpPr>
            <p:spPr>
              <a:xfrm>
                <a:off x="8225" y="2285"/>
                <a:ext cx="433" cy="251"/>
              </a:xfrm>
              <a:custGeom>
                <a:avLst/>
                <a:gdLst/>
                <a:ahLst/>
                <a:cxnLst/>
                <a:rect l="l" t="t" r="r" b="b"/>
                <a:pathLst>
                  <a:path w="86" h="50" extrusionOk="0">
                    <a:moveTo>
                      <a:pt x="86" y="18"/>
                    </a:moveTo>
                    <a:cubicBezTo>
                      <a:pt x="86" y="19"/>
                      <a:pt x="85" y="20"/>
                      <a:pt x="83" y="21"/>
                    </a:cubicBezTo>
                    <a:cubicBezTo>
                      <a:pt x="38" y="47"/>
                      <a:pt x="38" y="47"/>
                      <a:pt x="38" y="47"/>
                    </a:cubicBezTo>
                    <a:cubicBezTo>
                      <a:pt x="34" y="50"/>
                      <a:pt x="27" y="50"/>
                      <a:pt x="23" y="47"/>
                    </a:cubicBezTo>
                    <a:cubicBezTo>
                      <a:pt x="3" y="36"/>
                      <a:pt x="3" y="36"/>
                      <a:pt x="3" y="36"/>
                    </a:cubicBezTo>
                    <a:cubicBezTo>
                      <a:pt x="1" y="35"/>
                      <a:pt x="0" y="34"/>
                      <a:pt x="0" y="32"/>
                    </a:cubicBezTo>
                    <a:cubicBezTo>
                      <a:pt x="0" y="31"/>
                      <a:pt x="1" y="30"/>
                      <a:pt x="3" y="29"/>
                    </a:cubicBezTo>
                    <a:cubicBezTo>
                      <a:pt x="48" y="3"/>
                      <a:pt x="48" y="3"/>
                      <a:pt x="48" y="3"/>
                    </a:cubicBezTo>
                    <a:cubicBezTo>
                      <a:pt x="52" y="0"/>
                      <a:pt x="59" y="0"/>
                      <a:pt x="63" y="3"/>
                    </a:cubicBezTo>
                    <a:cubicBezTo>
                      <a:pt x="83" y="14"/>
                      <a:pt x="83" y="14"/>
                      <a:pt x="83" y="14"/>
                    </a:cubicBezTo>
                    <a:cubicBezTo>
                      <a:pt x="85" y="15"/>
                      <a:pt x="86" y="16"/>
                      <a:pt x="86" y="18"/>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7" name="Google Shape;3167;g17ab430885e_1_275"/>
              <p:cNvSpPr/>
              <p:nvPr/>
            </p:nvSpPr>
            <p:spPr>
              <a:xfrm>
                <a:off x="8471" y="2315"/>
                <a:ext cx="136" cy="81"/>
              </a:xfrm>
              <a:custGeom>
                <a:avLst/>
                <a:gdLst/>
                <a:ahLst/>
                <a:cxnLst/>
                <a:rect l="l" t="t" r="r" b="b"/>
                <a:pathLst>
                  <a:path w="27" h="16" extrusionOk="0">
                    <a:moveTo>
                      <a:pt x="0" y="0"/>
                    </a:moveTo>
                    <a:cubicBezTo>
                      <a:pt x="0" y="1"/>
                      <a:pt x="0" y="1"/>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8" name="Google Shape;3168;g17ab430885e_1_275"/>
              <p:cNvSpPr/>
              <p:nvPr/>
            </p:nvSpPr>
            <p:spPr>
              <a:xfrm>
                <a:off x="8446" y="2330"/>
                <a:ext cx="136" cy="81"/>
              </a:xfrm>
              <a:custGeom>
                <a:avLst/>
                <a:gdLst/>
                <a:ahLst/>
                <a:cxnLst/>
                <a:rect l="l" t="t" r="r" b="b"/>
                <a:pathLst>
                  <a:path w="27" h="16" extrusionOk="0">
                    <a:moveTo>
                      <a:pt x="0" y="0"/>
                    </a:moveTo>
                    <a:cubicBezTo>
                      <a:pt x="0" y="1"/>
                      <a:pt x="0" y="1"/>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69" name="Google Shape;3169;g17ab430885e_1_275"/>
              <p:cNvSpPr/>
              <p:nvPr/>
            </p:nvSpPr>
            <p:spPr>
              <a:xfrm>
                <a:off x="8416" y="2345"/>
                <a:ext cx="141" cy="81"/>
              </a:xfrm>
              <a:custGeom>
                <a:avLst/>
                <a:gdLst/>
                <a:ahLst/>
                <a:cxnLst/>
                <a:rect l="l" t="t" r="r" b="b"/>
                <a:pathLst>
                  <a:path w="28" h="16" extrusionOk="0">
                    <a:moveTo>
                      <a:pt x="1" y="0"/>
                    </a:moveTo>
                    <a:cubicBezTo>
                      <a:pt x="0" y="1"/>
                      <a:pt x="0" y="1"/>
                      <a:pt x="1" y="2"/>
                    </a:cubicBezTo>
                    <a:cubicBezTo>
                      <a:pt x="25" y="15"/>
                      <a:pt x="25" y="15"/>
                      <a:pt x="25"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0" name="Google Shape;3170;g17ab430885e_1_275"/>
              <p:cNvSpPr/>
              <p:nvPr/>
            </p:nvSpPr>
            <p:spPr>
              <a:xfrm>
                <a:off x="8391" y="2360"/>
                <a:ext cx="141" cy="81"/>
              </a:xfrm>
              <a:custGeom>
                <a:avLst/>
                <a:gdLst/>
                <a:ahLst/>
                <a:cxnLst/>
                <a:rect l="l" t="t" r="r" b="b"/>
                <a:pathLst>
                  <a:path w="28" h="16" extrusionOk="0">
                    <a:moveTo>
                      <a:pt x="1" y="0"/>
                    </a:moveTo>
                    <a:cubicBezTo>
                      <a:pt x="0" y="1"/>
                      <a:pt x="0" y="1"/>
                      <a:pt x="1" y="2"/>
                    </a:cubicBezTo>
                    <a:cubicBezTo>
                      <a:pt x="25" y="15"/>
                      <a:pt x="25" y="15"/>
                      <a:pt x="25"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1" name="Google Shape;3171;g17ab430885e_1_275"/>
              <p:cNvSpPr/>
              <p:nvPr/>
            </p:nvSpPr>
            <p:spPr>
              <a:xfrm>
                <a:off x="8366" y="2376"/>
                <a:ext cx="141" cy="80"/>
              </a:xfrm>
              <a:custGeom>
                <a:avLst/>
                <a:gdLst/>
                <a:ahLst/>
                <a:cxnLst/>
                <a:rect l="l" t="t" r="r" b="b"/>
                <a:pathLst>
                  <a:path w="28" h="16" extrusionOk="0">
                    <a:moveTo>
                      <a:pt x="1" y="0"/>
                    </a:moveTo>
                    <a:cubicBezTo>
                      <a:pt x="0" y="0"/>
                      <a:pt x="0" y="1"/>
                      <a:pt x="1" y="2"/>
                    </a:cubicBezTo>
                    <a:cubicBezTo>
                      <a:pt x="24" y="15"/>
                      <a:pt x="24" y="15"/>
                      <a:pt x="24" y="15"/>
                    </a:cubicBezTo>
                    <a:cubicBezTo>
                      <a:pt x="25" y="16"/>
                      <a:pt x="26" y="16"/>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2" name="Google Shape;3172;g17ab430885e_1_275"/>
              <p:cNvSpPr/>
              <p:nvPr/>
            </p:nvSpPr>
            <p:spPr>
              <a:xfrm>
                <a:off x="8340" y="2391"/>
                <a:ext cx="141" cy="75"/>
              </a:xfrm>
              <a:custGeom>
                <a:avLst/>
                <a:gdLst/>
                <a:ahLst/>
                <a:cxnLst/>
                <a:rect l="l" t="t" r="r" b="b"/>
                <a:pathLst>
                  <a:path w="28" h="15" extrusionOk="0">
                    <a:moveTo>
                      <a:pt x="1" y="0"/>
                    </a:moveTo>
                    <a:cubicBezTo>
                      <a:pt x="0" y="0"/>
                      <a:pt x="0" y="1"/>
                      <a:pt x="1" y="1"/>
                    </a:cubicBezTo>
                    <a:cubicBezTo>
                      <a:pt x="24" y="15"/>
                      <a:pt x="24" y="15"/>
                      <a:pt x="24" y="15"/>
                    </a:cubicBezTo>
                    <a:cubicBezTo>
                      <a:pt x="25" y="15"/>
                      <a:pt x="26" y="15"/>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3" name="Google Shape;3173;g17ab430885e_1_275"/>
              <p:cNvSpPr/>
              <p:nvPr/>
            </p:nvSpPr>
            <p:spPr>
              <a:xfrm>
                <a:off x="8315" y="2401"/>
                <a:ext cx="141" cy="80"/>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6"/>
                      <a:pt x="28" y="15"/>
                      <a:pt x="27" y="14"/>
                    </a:cubicBezTo>
                    <a:cubicBezTo>
                      <a:pt x="3" y="1"/>
                      <a:pt x="3" y="1"/>
                      <a:pt x="3"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4" name="Google Shape;3174;g17ab430885e_1_275"/>
              <p:cNvSpPr/>
              <p:nvPr/>
            </p:nvSpPr>
            <p:spPr>
              <a:xfrm>
                <a:off x="8290" y="2416"/>
                <a:ext cx="141" cy="80"/>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3" y="1"/>
                      <a:pt x="3" y="1"/>
                      <a:pt x="3" y="1"/>
                    </a:cubicBezTo>
                    <a:cubicBezTo>
                      <a:pt x="3"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5" name="Google Shape;3175;g17ab430885e_1_275"/>
              <p:cNvSpPr/>
              <p:nvPr/>
            </p:nvSpPr>
            <p:spPr>
              <a:xfrm>
                <a:off x="8446" y="2406"/>
                <a:ext cx="438" cy="261"/>
              </a:xfrm>
              <a:custGeom>
                <a:avLst/>
                <a:gdLst/>
                <a:ahLst/>
                <a:cxnLst/>
                <a:rect l="l" t="t" r="r" b="b"/>
                <a:pathLst>
                  <a:path w="87" h="52" extrusionOk="0">
                    <a:moveTo>
                      <a:pt x="87" y="20"/>
                    </a:moveTo>
                    <a:cubicBezTo>
                      <a:pt x="86" y="21"/>
                      <a:pt x="85" y="22"/>
                      <a:pt x="84" y="23"/>
                    </a:cubicBezTo>
                    <a:cubicBezTo>
                      <a:pt x="39" y="49"/>
                      <a:pt x="39" y="49"/>
                      <a:pt x="39" y="49"/>
                    </a:cubicBezTo>
                    <a:cubicBezTo>
                      <a:pt x="34" y="52"/>
                      <a:pt x="28" y="52"/>
                      <a:pt x="23" y="49"/>
                    </a:cubicBezTo>
                    <a:cubicBezTo>
                      <a:pt x="4" y="38"/>
                      <a:pt x="4" y="38"/>
                      <a:pt x="4" y="38"/>
                    </a:cubicBezTo>
                    <a:cubicBezTo>
                      <a:pt x="2" y="37"/>
                      <a:pt x="1" y="35"/>
                      <a:pt x="1" y="34"/>
                    </a:cubicBezTo>
                    <a:cubicBezTo>
                      <a:pt x="0" y="32"/>
                      <a:pt x="1" y="30"/>
                      <a:pt x="4" y="29"/>
                    </a:cubicBezTo>
                    <a:cubicBezTo>
                      <a:pt x="49" y="3"/>
                      <a:pt x="49" y="3"/>
                      <a:pt x="49" y="3"/>
                    </a:cubicBezTo>
                    <a:cubicBezTo>
                      <a:pt x="53" y="0"/>
                      <a:pt x="60" y="0"/>
                      <a:pt x="64" y="3"/>
                    </a:cubicBezTo>
                    <a:cubicBezTo>
                      <a:pt x="84" y="14"/>
                      <a:pt x="84" y="14"/>
                      <a:pt x="84" y="14"/>
                    </a:cubicBezTo>
                    <a:cubicBezTo>
                      <a:pt x="86" y="16"/>
                      <a:pt x="87" y="18"/>
                      <a:pt x="87" y="20"/>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6" name="Google Shape;3176;g17ab430885e_1_275"/>
              <p:cNvSpPr/>
              <p:nvPr/>
            </p:nvSpPr>
            <p:spPr>
              <a:xfrm>
                <a:off x="8451" y="2416"/>
                <a:ext cx="433" cy="251"/>
              </a:xfrm>
              <a:custGeom>
                <a:avLst/>
                <a:gdLst/>
                <a:ahLst/>
                <a:cxnLst/>
                <a:rect l="l" t="t" r="r" b="b"/>
                <a:pathLst>
                  <a:path w="86" h="50" extrusionOk="0">
                    <a:moveTo>
                      <a:pt x="86" y="18"/>
                    </a:moveTo>
                    <a:cubicBezTo>
                      <a:pt x="85" y="19"/>
                      <a:pt x="84" y="20"/>
                      <a:pt x="83" y="21"/>
                    </a:cubicBezTo>
                    <a:cubicBezTo>
                      <a:pt x="38" y="47"/>
                      <a:pt x="38" y="47"/>
                      <a:pt x="38" y="47"/>
                    </a:cubicBezTo>
                    <a:cubicBezTo>
                      <a:pt x="33" y="50"/>
                      <a:pt x="27" y="50"/>
                      <a:pt x="22" y="47"/>
                    </a:cubicBezTo>
                    <a:cubicBezTo>
                      <a:pt x="3" y="36"/>
                      <a:pt x="3" y="36"/>
                      <a:pt x="3" y="36"/>
                    </a:cubicBezTo>
                    <a:cubicBezTo>
                      <a:pt x="1" y="35"/>
                      <a:pt x="0" y="33"/>
                      <a:pt x="0" y="32"/>
                    </a:cubicBezTo>
                    <a:cubicBezTo>
                      <a:pt x="0" y="31"/>
                      <a:pt x="1" y="30"/>
                      <a:pt x="3" y="29"/>
                    </a:cubicBezTo>
                    <a:cubicBezTo>
                      <a:pt x="48" y="3"/>
                      <a:pt x="48" y="3"/>
                      <a:pt x="48" y="3"/>
                    </a:cubicBezTo>
                    <a:cubicBezTo>
                      <a:pt x="52" y="0"/>
                      <a:pt x="59" y="0"/>
                      <a:pt x="63" y="3"/>
                    </a:cubicBezTo>
                    <a:cubicBezTo>
                      <a:pt x="83" y="14"/>
                      <a:pt x="83" y="14"/>
                      <a:pt x="83" y="14"/>
                    </a:cubicBezTo>
                    <a:cubicBezTo>
                      <a:pt x="84" y="15"/>
                      <a:pt x="85" y="16"/>
                      <a:pt x="86" y="18"/>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7" name="Google Shape;3177;g17ab430885e_1_275"/>
              <p:cNvSpPr/>
              <p:nvPr/>
            </p:nvSpPr>
            <p:spPr>
              <a:xfrm>
                <a:off x="8693" y="2446"/>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8" name="Google Shape;3178;g17ab430885e_1_275"/>
              <p:cNvSpPr/>
              <p:nvPr/>
            </p:nvSpPr>
            <p:spPr>
              <a:xfrm>
                <a:off x="8668" y="2461"/>
                <a:ext cx="141" cy="80"/>
              </a:xfrm>
              <a:custGeom>
                <a:avLst/>
                <a:gdLst/>
                <a:ahLst/>
                <a:cxnLst/>
                <a:rect l="l" t="t" r="r" b="b"/>
                <a:pathLst>
                  <a:path w="28" h="16" extrusionOk="0">
                    <a:moveTo>
                      <a:pt x="1" y="0"/>
                    </a:moveTo>
                    <a:cubicBezTo>
                      <a:pt x="0" y="1"/>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79" name="Google Shape;3179;g17ab430885e_1_275"/>
              <p:cNvSpPr/>
              <p:nvPr/>
            </p:nvSpPr>
            <p:spPr>
              <a:xfrm>
                <a:off x="8643" y="2476"/>
                <a:ext cx="136" cy="81"/>
              </a:xfrm>
              <a:custGeom>
                <a:avLst/>
                <a:gdLst/>
                <a:ahLst/>
                <a:cxnLst/>
                <a:rect l="l" t="t" r="r" b="b"/>
                <a:pathLst>
                  <a:path w="27" h="16" extrusionOk="0">
                    <a:moveTo>
                      <a:pt x="1" y="0"/>
                    </a:moveTo>
                    <a:cubicBezTo>
                      <a:pt x="0" y="0"/>
                      <a:pt x="0" y="1"/>
                      <a:pt x="1" y="2"/>
                    </a:cubicBezTo>
                    <a:cubicBezTo>
                      <a:pt x="24" y="15"/>
                      <a:pt x="24" y="15"/>
                      <a:pt x="24" y="15"/>
                    </a:cubicBezTo>
                    <a:cubicBezTo>
                      <a:pt x="25" y="16"/>
                      <a:pt x="26" y="16"/>
                      <a:pt x="27" y="15"/>
                    </a:cubicBezTo>
                    <a:cubicBezTo>
                      <a:pt x="27" y="15"/>
                      <a:pt x="27"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0" name="Google Shape;3180;g17ab430885e_1_275"/>
              <p:cNvSpPr/>
              <p:nvPr/>
            </p:nvSpPr>
            <p:spPr>
              <a:xfrm>
                <a:off x="8617" y="2491"/>
                <a:ext cx="136" cy="76"/>
              </a:xfrm>
              <a:custGeom>
                <a:avLst/>
                <a:gdLst/>
                <a:ahLst/>
                <a:cxnLst/>
                <a:rect l="l" t="t" r="r" b="b"/>
                <a:pathLst>
                  <a:path w="27" h="15" extrusionOk="0">
                    <a:moveTo>
                      <a:pt x="1" y="0"/>
                    </a:moveTo>
                    <a:cubicBezTo>
                      <a:pt x="0" y="0"/>
                      <a:pt x="0" y="1"/>
                      <a:pt x="1" y="2"/>
                    </a:cubicBezTo>
                    <a:cubicBezTo>
                      <a:pt x="24" y="15"/>
                      <a:pt x="24" y="15"/>
                      <a:pt x="24" y="15"/>
                    </a:cubicBezTo>
                    <a:cubicBezTo>
                      <a:pt x="25" y="15"/>
                      <a:pt x="26" y="15"/>
                      <a:pt x="27" y="15"/>
                    </a:cubicBezTo>
                    <a:cubicBezTo>
                      <a:pt x="27" y="15"/>
                      <a:pt x="27" y="14"/>
                      <a:pt x="27" y="14"/>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1" name="Google Shape;3181;g17ab430885e_1_275"/>
              <p:cNvSpPr/>
              <p:nvPr/>
            </p:nvSpPr>
            <p:spPr>
              <a:xfrm>
                <a:off x="8592" y="2506"/>
                <a:ext cx="136" cy="76"/>
              </a:xfrm>
              <a:custGeom>
                <a:avLst/>
                <a:gdLst/>
                <a:ahLst/>
                <a:cxnLst/>
                <a:rect l="l" t="t" r="r" b="b"/>
                <a:pathLst>
                  <a:path w="27" h="15" extrusionOk="0">
                    <a:moveTo>
                      <a:pt x="1" y="0"/>
                    </a:moveTo>
                    <a:cubicBezTo>
                      <a:pt x="0" y="0"/>
                      <a:pt x="0" y="1"/>
                      <a:pt x="1" y="1"/>
                    </a:cubicBezTo>
                    <a:cubicBezTo>
                      <a:pt x="24" y="15"/>
                      <a:pt x="24" y="15"/>
                      <a:pt x="24" y="15"/>
                    </a:cubicBezTo>
                    <a:cubicBezTo>
                      <a:pt x="25" y="15"/>
                      <a:pt x="26" y="15"/>
                      <a:pt x="27" y="15"/>
                    </a:cubicBezTo>
                    <a:cubicBezTo>
                      <a:pt x="27" y="15"/>
                      <a:pt x="27" y="14"/>
                      <a:pt x="27" y="13"/>
                    </a:cubicBezTo>
                    <a:cubicBezTo>
                      <a:pt x="3" y="0"/>
                      <a:pt x="3" y="0"/>
                      <a:pt x="3" y="0"/>
                    </a:cubicBezTo>
                    <a:cubicBezTo>
                      <a:pt x="2"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2" name="Google Shape;3182;g17ab430885e_1_275"/>
              <p:cNvSpPr/>
              <p:nvPr/>
            </p:nvSpPr>
            <p:spPr>
              <a:xfrm>
                <a:off x="8567" y="2516"/>
                <a:ext cx="136" cy="81"/>
              </a:xfrm>
              <a:custGeom>
                <a:avLst/>
                <a:gdLst/>
                <a:ahLst/>
                <a:cxnLst/>
                <a:rect l="l" t="t" r="r" b="b"/>
                <a:pathLst>
                  <a:path w="27" h="16" extrusionOk="0">
                    <a:moveTo>
                      <a:pt x="0" y="1"/>
                    </a:moveTo>
                    <a:cubicBezTo>
                      <a:pt x="0" y="1"/>
                      <a:pt x="0" y="2"/>
                      <a:pt x="0" y="2"/>
                    </a:cubicBezTo>
                    <a:cubicBezTo>
                      <a:pt x="24" y="16"/>
                      <a:pt x="24" y="16"/>
                      <a:pt x="24" y="16"/>
                    </a:cubicBezTo>
                    <a:cubicBezTo>
                      <a:pt x="25" y="16"/>
                      <a:pt x="26" y="16"/>
                      <a:pt x="27" y="16"/>
                    </a:cubicBezTo>
                    <a:cubicBezTo>
                      <a:pt x="27" y="15"/>
                      <a:pt x="27" y="15"/>
                      <a:pt x="27"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3" name="Google Shape;3183;g17ab430885e_1_275"/>
              <p:cNvSpPr/>
              <p:nvPr/>
            </p:nvSpPr>
            <p:spPr>
              <a:xfrm>
                <a:off x="8542" y="2531"/>
                <a:ext cx="136" cy="81"/>
              </a:xfrm>
              <a:custGeom>
                <a:avLst/>
                <a:gdLst/>
                <a:ahLst/>
                <a:cxnLst/>
                <a:rect l="l" t="t" r="r" b="b"/>
                <a:pathLst>
                  <a:path w="27" h="16" extrusionOk="0">
                    <a:moveTo>
                      <a:pt x="0" y="1"/>
                    </a:moveTo>
                    <a:cubicBezTo>
                      <a:pt x="0" y="1"/>
                      <a:pt x="0" y="2"/>
                      <a:pt x="0" y="2"/>
                    </a:cubicBezTo>
                    <a:cubicBezTo>
                      <a:pt x="24" y="16"/>
                      <a:pt x="24" y="16"/>
                      <a:pt x="24" y="16"/>
                    </a:cubicBezTo>
                    <a:cubicBezTo>
                      <a:pt x="25" y="16"/>
                      <a:pt x="26" y="16"/>
                      <a:pt x="26" y="16"/>
                    </a:cubicBezTo>
                    <a:cubicBezTo>
                      <a:pt x="27" y="15"/>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4" name="Google Shape;3184;g17ab430885e_1_275"/>
              <p:cNvSpPr/>
              <p:nvPr/>
            </p:nvSpPr>
            <p:spPr>
              <a:xfrm>
                <a:off x="8517" y="2547"/>
                <a:ext cx="136" cy="80"/>
              </a:xfrm>
              <a:custGeom>
                <a:avLst/>
                <a:gdLst/>
                <a:ahLst/>
                <a:cxnLst/>
                <a:rect l="l" t="t" r="r" b="b"/>
                <a:pathLst>
                  <a:path w="27" h="16" extrusionOk="0">
                    <a:moveTo>
                      <a:pt x="0" y="1"/>
                    </a:moveTo>
                    <a:cubicBezTo>
                      <a:pt x="0" y="1"/>
                      <a:pt x="0" y="2"/>
                      <a:pt x="0" y="2"/>
                    </a:cubicBezTo>
                    <a:cubicBezTo>
                      <a:pt x="24" y="16"/>
                      <a:pt x="24" y="16"/>
                      <a:pt x="24" y="16"/>
                    </a:cubicBezTo>
                    <a:cubicBezTo>
                      <a:pt x="24" y="16"/>
                      <a:pt x="26" y="16"/>
                      <a:pt x="26" y="16"/>
                    </a:cubicBezTo>
                    <a:cubicBezTo>
                      <a:pt x="27" y="15"/>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5" name="Google Shape;3185;g17ab430885e_1_275"/>
              <p:cNvSpPr/>
              <p:nvPr/>
            </p:nvSpPr>
            <p:spPr>
              <a:xfrm>
                <a:off x="8547" y="2868"/>
                <a:ext cx="30" cy="15"/>
              </a:xfrm>
              <a:custGeom>
                <a:avLst/>
                <a:gdLst/>
                <a:ahLst/>
                <a:cxnLst/>
                <a:rect l="l" t="t" r="r" b="b"/>
                <a:pathLst>
                  <a:path w="6" h="3" extrusionOk="0">
                    <a:moveTo>
                      <a:pt x="3" y="0"/>
                    </a:moveTo>
                    <a:cubicBezTo>
                      <a:pt x="2" y="1"/>
                      <a:pt x="2" y="1"/>
                      <a:pt x="2" y="1"/>
                    </a:cubicBezTo>
                    <a:cubicBezTo>
                      <a:pt x="1" y="1"/>
                      <a:pt x="1" y="1"/>
                      <a:pt x="0" y="1"/>
                    </a:cubicBezTo>
                    <a:cubicBezTo>
                      <a:pt x="3" y="3"/>
                      <a:pt x="3" y="3"/>
                      <a:pt x="3" y="3"/>
                    </a:cubicBezTo>
                    <a:cubicBezTo>
                      <a:pt x="3" y="3"/>
                      <a:pt x="4" y="3"/>
                      <a:pt x="5" y="3"/>
                    </a:cubicBezTo>
                    <a:cubicBezTo>
                      <a:pt x="6" y="2"/>
                      <a:pt x="6" y="2"/>
                      <a:pt x="6" y="2"/>
                    </a:cubicBezTo>
                    <a:lnTo>
                      <a:pt x="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6" name="Google Shape;3186;g17ab430885e_1_275"/>
              <p:cNvSpPr/>
              <p:nvPr/>
            </p:nvSpPr>
            <p:spPr>
              <a:xfrm>
                <a:off x="8537" y="2733"/>
                <a:ext cx="40" cy="160"/>
              </a:xfrm>
              <a:custGeom>
                <a:avLst/>
                <a:gdLst/>
                <a:ahLst/>
                <a:cxnLst/>
                <a:rect l="l" t="t" r="r" b="b"/>
                <a:pathLst>
                  <a:path w="8" h="32" extrusionOk="0">
                    <a:moveTo>
                      <a:pt x="5" y="0"/>
                    </a:moveTo>
                    <a:cubicBezTo>
                      <a:pt x="4" y="0"/>
                      <a:pt x="4" y="0"/>
                      <a:pt x="4" y="0"/>
                    </a:cubicBezTo>
                    <a:cubicBezTo>
                      <a:pt x="2" y="2"/>
                      <a:pt x="0" y="5"/>
                      <a:pt x="0" y="8"/>
                    </a:cubicBezTo>
                    <a:cubicBezTo>
                      <a:pt x="0" y="27"/>
                      <a:pt x="0" y="27"/>
                      <a:pt x="0" y="27"/>
                    </a:cubicBezTo>
                    <a:cubicBezTo>
                      <a:pt x="0" y="29"/>
                      <a:pt x="0" y="30"/>
                      <a:pt x="1" y="30"/>
                    </a:cubicBezTo>
                    <a:cubicBezTo>
                      <a:pt x="4" y="32"/>
                      <a:pt x="4" y="32"/>
                      <a:pt x="4" y="32"/>
                    </a:cubicBezTo>
                    <a:cubicBezTo>
                      <a:pt x="3" y="31"/>
                      <a:pt x="3" y="30"/>
                      <a:pt x="3" y="29"/>
                    </a:cubicBezTo>
                    <a:cubicBezTo>
                      <a:pt x="3" y="9"/>
                      <a:pt x="3" y="9"/>
                      <a:pt x="3" y="9"/>
                    </a:cubicBezTo>
                    <a:cubicBezTo>
                      <a:pt x="3" y="7"/>
                      <a:pt x="4" y="3"/>
                      <a:pt x="7" y="2"/>
                    </a:cubicBezTo>
                    <a:cubicBezTo>
                      <a:pt x="8" y="1"/>
                      <a:pt x="8" y="1"/>
                      <a:pt x="8" y="1"/>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7" name="Google Shape;3187;g17ab430885e_1_275"/>
              <p:cNvSpPr/>
              <p:nvPr/>
            </p:nvSpPr>
            <p:spPr>
              <a:xfrm>
                <a:off x="8552" y="2738"/>
                <a:ext cx="25" cy="161"/>
              </a:xfrm>
              <a:custGeom>
                <a:avLst/>
                <a:gdLst/>
                <a:ahLst/>
                <a:cxnLst/>
                <a:rect l="l" t="t" r="r" b="b"/>
                <a:pathLst>
                  <a:path w="5" h="32" extrusionOk="0">
                    <a:moveTo>
                      <a:pt x="5" y="0"/>
                    </a:moveTo>
                    <a:cubicBezTo>
                      <a:pt x="5" y="3"/>
                      <a:pt x="5" y="3"/>
                      <a:pt x="5" y="3"/>
                    </a:cubicBezTo>
                    <a:cubicBezTo>
                      <a:pt x="4" y="3"/>
                      <a:pt x="4" y="3"/>
                      <a:pt x="4" y="3"/>
                    </a:cubicBezTo>
                    <a:cubicBezTo>
                      <a:pt x="2" y="4"/>
                      <a:pt x="1" y="6"/>
                      <a:pt x="1" y="7"/>
                    </a:cubicBezTo>
                    <a:cubicBezTo>
                      <a:pt x="1" y="27"/>
                      <a:pt x="1" y="27"/>
                      <a:pt x="1" y="27"/>
                    </a:cubicBezTo>
                    <a:cubicBezTo>
                      <a:pt x="1" y="29"/>
                      <a:pt x="2" y="29"/>
                      <a:pt x="4" y="29"/>
                    </a:cubicBezTo>
                    <a:cubicBezTo>
                      <a:pt x="5" y="28"/>
                      <a:pt x="5" y="28"/>
                      <a:pt x="5" y="28"/>
                    </a:cubicBezTo>
                    <a:cubicBezTo>
                      <a:pt x="5" y="30"/>
                      <a:pt x="5" y="30"/>
                      <a:pt x="5" y="30"/>
                    </a:cubicBezTo>
                    <a:cubicBezTo>
                      <a:pt x="4" y="31"/>
                      <a:pt x="4" y="31"/>
                      <a:pt x="4" y="31"/>
                    </a:cubicBezTo>
                    <a:cubicBezTo>
                      <a:pt x="2" y="32"/>
                      <a:pt x="0" y="31"/>
                      <a:pt x="0" y="28"/>
                    </a:cubicBezTo>
                    <a:cubicBezTo>
                      <a:pt x="0" y="8"/>
                      <a:pt x="0" y="8"/>
                      <a:pt x="0" y="8"/>
                    </a:cubicBezTo>
                    <a:cubicBezTo>
                      <a:pt x="0" y="6"/>
                      <a:pt x="1"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8" name="Google Shape;3188;g17ab430885e_1_275"/>
              <p:cNvSpPr/>
              <p:nvPr/>
            </p:nvSpPr>
            <p:spPr>
              <a:xfrm>
                <a:off x="8099" y="2607"/>
                <a:ext cx="25" cy="15"/>
              </a:xfrm>
              <a:custGeom>
                <a:avLst/>
                <a:gdLst/>
                <a:ahLst/>
                <a:cxnLst/>
                <a:rect l="l" t="t" r="r" b="b"/>
                <a:pathLst>
                  <a:path w="5" h="3" extrusionOk="0">
                    <a:moveTo>
                      <a:pt x="2" y="0"/>
                    </a:moveTo>
                    <a:cubicBezTo>
                      <a:pt x="1" y="0"/>
                      <a:pt x="1" y="0"/>
                      <a:pt x="1" y="0"/>
                    </a:cubicBezTo>
                    <a:cubicBezTo>
                      <a:pt x="1" y="1"/>
                      <a:pt x="0" y="1"/>
                      <a:pt x="0" y="1"/>
                    </a:cubicBezTo>
                    <a:cubicBezTo>
                      <a:pt x="2" y="2"/>
                      <a:pt x="2" y="2"/>
                      <a:pt x="2" y="2"/>
                    </a:cubicBezTo>
                    <a:cubicBezTo>
                      <a:pt x="3" y="3"/>
                      <a:pt x="3" y="2"/>
                      <a:pt x="4" y="2"/>
                    </a:cubicBezTo>
                    <a:cubicBezTo>
                      <a:pt x="5" y="1"/>
                      <a:pt x="5" y="1"/>
                      <a:pt x="5" y="1"/>
                    </a:cubicBezTo>
                    <a:lnTo>
                      <a:pt x="2"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89" name="Google Shape;3189;g17ab430885e_1_275"/>
              <p:cNvSpPr/>
              <p:nvPr/>
            </p:nvSpPr>
            <p:spPr>
              <a:xfrm>
                <a:off x="8084" y="2466"/>
                <a:ext cx="40" cy="161"/>
              </a:xfrm>
              <a:custGeom>
                <a:avLst/>
                <a:gdLst/>
                <a:ahLst/>
                <a:cxnLst/>
                <a:rect l="l" t="t" r="r" b="b"/>
                <a:pathLst>
                  <a:path w="8" h="32" extrusionOk="0">
                    <a:moveTo>
                      <a:pt x="5" y="0"/>
                    </a:moveTo>
                    <a:cubicBezTo>
                      <a:pt x="4" y="1"/>
                      <a:pt x="4" y="1"/>
                      <a:pt x="4" y="1"/>
                    </a:cubicBezTo>
                    <a:cubicBezTo>
                      <a:pt x="2" y="2"/>
                      <a:pt x="0" y="6"/>
                      <a:pt x="0" y="8"/>
                    </a:cubicBezTo>
                    <a:cubicBezTo>
                      <a:pt x="0" y="28"/>
                      <a:pt x="0" y="28"/>
                      <a:pt x="0" y="28"/>
                    </a:cubicBezTo>
                    <a:cubicBezTo>
                      <a:pt x="0" y="29"/>
                      <a:pt x="1" y="30"/>
                      <a:pt x="1" y="31"/>
                    </a:cubicBezTo>
                    <a:cubicBezTo>
                      <a:pt x="4" y="32"/>
                      <a:pt x="4" y="32"/>
                      <a:pt x="4" y="32"/>
                    </a:cubicBezTo>
                    <a:cubicBezTo>
                      <a:pt x="4" y="32"/>
                      <a:pt x="3" y="31"/>
                      <a:pt x="3" y="30"/>
                    </a:cubicBezTo>
                    <a:cubicBezTo>
                      <a:pt x="3" y="10"/>
                      <a:pt x="3" y="10"/>
                      <a:pt x="3" y="10"/>
                    </a:cubicBezTo>
                    <a:cubicBezTo>
                      <a:pt x="3" y="7"/>
                      <a:pt x="5" y="4"/>
                      <a:pt x="7" y="3"/>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0" name="Google Shape;3190;g17ab430885e_1_275"/>
              <p:cNvSpPr/>
              <p:nvPr/>
            </p:nvSpPr>
            <p:spPr>
              <a:xfrm>
                <a:off x="8099" y="2476"/>
                <a:ext cx="25" cy="156"/>
              </a:xfrm>
              <a:custGeom>
                <a:avLst/>
                <a:gdLst/>
                <a:ahLst/>
                <a:cxnLst/>
                <a:rect l="l" t="t" r="r" b="b"/>
                <a:pathLst>
                  <a:path w="5" h="31" extrusionOk="0">
                    <a:moveTo>
                      <a:pt x="5" y="0"/>
                    </a:moveTo>
                    <a:cubicBezTo>
                      <a:pt x="5" y="2"/>
                      <a:pt x="5" y="2"/>
                      <a:pt x="5" y="2"/>
                    </a:cubicBezTo>
                    <a:cubicBezTo>
                      <a:pt x="4" y="3"/>
                      <a:pt x="4" y="3"/>
                      <a:pt x="4" y="3"/>
                    </a:cubicBezTo>
                    <a:cubicBezTo>
                      <a:pt x="3" y="4"/>
                      <a:pt x="2" y="5"/>
                      <a:pt x="2" y="7"/>
                    </a:cubicBezTo>
                    <a:cubicBezTo>
                      <a:pt x="2" y="27"/>
                      <a:pt x="2" y="27"/>
                      <a:pt x="2" y="27"/>
                    </a:cubicBezTo>
                    <a:cubicBezTo>
                      <a:pt x="2" y="28"/>
                      <a:pt x="3" y="29"/>
                      <a:pt x="4" y="28"/>
                    </a:cubicBezTo>
                    <a:cubicBezTo>
                      <a:pt x="5" y="27"/>
                      <a:pt x="5" y="27"/>
                      <a:pt x="5" y="27"/>
                    </a:cubicBezTo>
                    <a:cubicBezTo>
                      <a:pt x="5" y="29"/>
                      <a:pt x="5" y="29"/>
                      <a:pt x="5" y="29"/>
                    </a:cubicBezTo>
                    <a:cubicBezTo>
                      <a:pt x="4" y="30"/>
                      <a:pt x="4" y="30"/>
                      <a:pt x="4" y="30"/>
                    </a:cubicBezTo>
                    <a:cubicBezTo>
                      <a:pt x="2" y="31"/>
                      <a:pt x="0" y="30"/>
                      <a:pt x="0" y="28"/>
                    </a:cubicBezTo>
                    <a:cubicBezTo>
                      <a:pt x="0" y="8"/>
                      <a:pt x="0" y="8"/>
                      <a:pt x="0" y="8"/>
                    </a:cubicBezTo>
                    <a:cubicBezTo>
                      <a:pt x="0" y="5"/>
                      <a:pt x="2"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1" name="Google Shape;3191;g17ab430885e_1_275"/>
              <p:cNvSpPr/>
              <p:nvPr/>
            </p:nvSpPr>
            <p:spPr>
              <a:xfrm>
                <a:off x="8114" y="2024"/>
                <a:ext cx="886" cy="507"/>
              </a:xfrm>
              <a:custGeom>
                <a:avLst/>
                <a:gdLst/>
                <a:ahLst/>
                <a:cxnLst/>
                <a:rect l="l" t="t" r="r" b="b"/>
                <a:pathLst>
                  <a:path w="886" h="507" extrusionOk="0">
                    <a:moveTo>
                      <a:pt x="388" y="0"/>
                    </a:moveTo>
                    <a:lnTo>
                      <a:pt x="886" y="286"/>
                    </a:lnTo>
                    <a:lnTo>
                      <a:pt x="498" y="507"/>
                    </a:lnTo>
                    <a:lnTo>
                      <a:pt x="0" y="226"/>
                    </a:lnTo>
                    <a:lnTo>
                      <a:pt x="388"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2" name="Google Shape;3192;g17ab430885e_1_275"/>
              <p:cNvSpPr/>
              <p:nvPr/>
            </p:nvSpPr>
            <p:spPr>
              <a:xfrm>
                <a:off x="8612" y="2310"/>
                <a:ext cx="388" cy="402"/>
              </a:xfrm>
              <a:custGeom>
                <a:avLst/>
                <a:gdLst/>
                <a:ahLst/>
                <a:cxnLst/>
                <a:rect l="l" t="t" r="r" b="b"/>
                <a:pathLst>
                  <a:path w="388" h="402" extrusionOk="0">
                    <a:moveTo>
                      <a:pt x="373" y="121"/>
                    </a:moveTo>
                    <a:lnTo>
                      <a:pt x="373" y="96"/>
                    </a:lnTo>
                    <a:lnTo>
                      <a:pt x="388" y="96"/>
                    </a:lnTo>
                    <a:lnTo>
                      <a:pt x="388" y="0"/>
                    </a:lnTo>
                    <a:lnTo>
                      <a:pt x="0" y="221"/>
                    </a:lnTo>
                    <a:lnTo>
                      <a:pt x="0" y="402"/>
                    </a:lnTo>
                    <a:lnTo>
                      <a:pt x="388" y="176"/>
                    </a:lnTo>
                    <a:lnTo>
                      <a:pt x="388" y="131"/>
                    </a:lnTo>
                    <a:lnTo>
                      <a:pt x="373"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3" name="Google Shape;3193;g17ab430885e_1_275"/>
              <p:cNvSpPr/>
              <p:nvPr/>
            </p:nvSpPr>
            <p:spPr>
              <a:xfrm>
                <a:off x="8597" y="2431"/>
                <a:ext cx="403" cy="236"/>
              </a:xfrm>
              <a:custGeom>
                <a:avLst/>
                <a:gdLst/>
                <a:ahLst/>
                <a:cxnLst/>
                <a:rect l="l" t="t" r="r" b="b"/>
                <a:pathLst>
                  <a:path w="403" h="236" extrusionOk="0">
                    <a:moveTo>
                      <a:pt x="0" y="221"/>
                    </a:moveTo>
                    <a:lnTo>
                      <a:pt x="15" y="236"/>
                    </a:lnTo>
                    <a:lnTo>
                      <a:pt x="403" y="10"/>
                    </a:lnTo>
                    <a:lnTo>
                      <a:pt x="388" y="0"/>
                    </a:lnTo>
                    <a:lnTo>
                      <a:pt x="0" y="22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4" name="Google Shape;3194;g17ab430885e_1_275"/>
              <p:cNvSpPr/>
              <p:nvPr/>
            </p:nvSpPr>
            <p:spPr>
              <a:xfrm>
                <a:off x="8597" y="2406"/>
                <a:ext cx="388" cy="246"/>
              </a:xfrm>
              <a:custGeom>
                <a:avLst/>
                <a:gdLst/>
                <a:ahLst/>
                <a:cxnLst/>
                <a:rect l="l" t="t" r="r" b="b"/>
                <a:pathLst>
                  <a:path w="388" h="246" extrusionOk="0">
                    <a:moveTo>
                      <a:pt x="388" y="0"/>
                    </a:moveTo>
                    <a:lnTo>
                      <a:pt x="0" y="221"/>
                    </a:lnTo>
                    <a:lnTo>
                      <a:pt x="0" y="246"/>
                    </a:lnTo>
                    <a:lnTo>
                      <a:pt x="388" y="25"/>
                    </a:lnTo>
                    <a:lnTo>
                      <a:pt x="388"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5" name="Google Shape;3195;g17ab430885e_1_275"/>
              <p:cNvSpPr/>
              <p:nvPr/>
            </p:nvSpPr>
            <p:spPr>
              <a:xfrm>
                <a:off x="8612" y="2310"/>
                <a:ext cx="388" cy="317"/>
              </a:xfrm>
              <a:custGeom>
                <a:avLst/>
                <a:gdLst/>
                <a:ahLst/>
                <a:cxnLst/>
                <a:rect l="l" t="t" r="r" b="b"/>
                <a:pathLst>
                  <a:path w="388" h="317" extrusionOk="0">
                    <a:moveTo>
                      <a:pt x="388" y="0"/>
                    </a:moveTo>
                    <a:lnTo>
                      <a:pt x="0" y="221"/>
                    </a:lnTo>
                    <a:lnTo>
                      <a:pt x="0" y="317"/>
                    </a:lnTo>
                    <a:lnTo>
                      <a:pt x="388" y="96"/>
                    </a:lnTo>
                    <a:lnTo>
                      <a:pt x="388"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6" name="Google Shape;3196;g17ab430885e_1_275"/>
              <p:cNvSpPr/>
              <p:nvPr/>
            </p:nvSpPr>
            <p:spPr>
              <a:xfrm>
                <a:off x="8099" y="2240"/>
                <a:ext cx="493" cy="483"/>
              </a:xfrm>
              <a:custGeom>
                <a:avLst/>
                <a:gdLst/>
                <a:ahLst/>
                <a:cxnLst/>
                <a:rect l="l" t="t" r="r" b="b"/>
                <a:pathLst>
                  <a:path w="493" h="483" extrusionOk="0">
                    <a:moveTo>
                      <a:pt x="0" y="196"/>
                    </a:moveTo>
                    <a:lnTo>
                      <a:pt x="0" y="0"/>
                    </a:lnTo>
                    <a:lnTo>
                      <a:pt x="493" y="286"/>
                    </a:lnTo>
                    <a:lnTo>
                      <a:pt x="493" y="483"/>
                    </a:lnTo>
                    <a:lnTo>
                      <a:pt x="0" y="19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7" name="Google Shape;3197;g17ab430885e_1_275"/>
              <p:cNvSpPr/>
              <p:nvPr/>
            </p:nvSpPr>
            <p:spPr>
              <a:xfrm>
                <a:off x="8104" y="2255"/>
                <a:ext cx="478" cy="457"/>
              </a:xfrm>
              <a:custGeom>
                <a:avLst/>
                <a:gdLst/>
                <a:ahLst/>
                <a:cxnLst/>
                <a:rect l="l" t="t" r="r" b="b"/>
                <a:pathLst>
                  <a:path w="478" h="457" extrusionOk="0">
                    <a:moveTo>
                      <a:pt x="478" y="457"/>
                    </a:moveTo>
                    <a:lnTo>
                      <a:pt x="0" y="181"/>
                    </a:lnTo>
                    <a:lnTo>
                      <a:pt x="0" y="0"/>
                    </a:lnTo>
                    <a:lnTo>
                      <a:pt x="478" y="276"/>
                    </a:lnTo>
                    <a:lnTo>
                      <a:pt x="478" y="45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8" name="Google Shape;3198;g17ab430885e_1_275"/>
              <p:cNvSpPr/>
              <p:nvPr/>
            </p:nvSpPr>
            <p:spPr>
              <a:xfrm>
                <a:off x="8346" y="2411"/>
                <a:ext cx="10" cy="15"/>
              </a:xfrm>
              <a:custGeom>
                <a:avLst/>
                <a:gdLst/>
                <a:ahLst/>
                <a:cxnLst/>
                <a:rect l="l" t="t" r="r" b="b"/>
                <a:pathLst>
                  <a:path w="2" h="3" extrusionOk="0">
                    <a:moveTo>
                      <a:pt x="2" y="2"/>
                    </a:moveTo>
                    <a:cubicBezTo>
                      <a:pt x="2" y="3"/>
                      <a:pt x="1" y="3"/>
                      <a:pt x="1" y="3"/>
                    </a:cubicBezTo>
                    <a:cubicBezTo>
                      <a:pt x="0" y="2"/>
                      <a:pt x="0" y="2"/>
                      <a:pt x="0" y="1"/>
                    </a:cubicBezTo>
                    <a:cubicBezTo>
                      <a:pt x="0" y="0"/>
                      <a:pt x="0" y="0"/>
                      <a:pt x="1" y="0"/>
                    </a:cubicBezTo>
                    <a:cubicBezTo>
                      <a:pt x="1"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199" name="Google Shape;3199;g17ab430885e_1_275"/>
              <p:cNvSpPr/>
              <p:nvPr/>
            </p:nvSpPr>
            <p:spPr>
              <a:xfrm>
                <a:off x="8361" y="2421"/>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0" name="Google Shape;3200;g17ab430885e_1_275"/>
              <p:cNvSpPr/>
              <p:nvPr/>
            </p:nvSpPr>
            <p:spPr>
              <a:xfrm>
                <a:off x="8381" y="2431"/>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1" name="Google Shape;3201;g17ab430885e_1_275"/>
              <p:cNvSpPr/>
              <p:nvPr/>
            </p:nvSpPr>
            <p:spPr>
              <a:xfrm>
                <a:off x="8396" y="2441"/>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2" name="Google Shape;3202;g17ab430885e_1_275"/>
              <p:cNvSpPr/>
              <p:nvPr/>
            </p:nvSpPr>
            <p:spPr>
              <a:xfrm>
                <a:off x="8346" y="2431"/>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3" name="Google Shape;3203;g17ab430885e_1_275"/>
              <p:cNvSpPr/>
              <p:nvPr/>
            </p:nvSpPr>
            <p:spPr>
              <a:xfrm>
                <a:off x="8361" y="2441"/>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4" name="Google Shape;3204;g17ab430885e_1_275"/>
              <p:cNvSpPr/>
              <p:nvPr/>
            </p:nvSpPr>
            <p:spPr>
              <a:xfrm>
                <a:off x="8381" y="2451"/>
                <a:ext cx="10" cy="15"/>
              </a:xfrm>
              <a:custGeom>
                <a:avLst/>
                <a:gdLst/>
                <a:ahLst/>
                <a:cxnLst/>
                <a:rect l="l" t="t" r="r" b="b"/>
                <a:pathLst>
                  <a:path w="2" h="3" extrusionOk="0">
                    <a:moveTo>
                      <a:pt x="2" y="2"/>
                    </a:moveTo>
                    <a:cubicBezTo>
                      <a:pt x="2" y="3"/>
                      <a:pt x="2" y="3"/>
                      <a:pt x="1" y="3"/>
                    </a:cubicBezTo>
                    <a:cubicBezTo>
                      <a:pt x="0" y="2"/>
                      <a:pt x="0" y="2"/>
                      <a:pt x="0" y="1"/>
                    </a:cubicBezTo>
                    <a:cubicBezTo>
                      <a:pt x="0" y="0"/>
                      <a:pt x="0"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5" name="Google Shape;3205;g17ab430885e_1_275"/>
              <p:cNvSpPr/>
              <p:nvPr/>
            </p:nvSpPr>
            <p:spPr>
              <a:xfrm>
                <a:off x="8396" y="2461"/>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6" name="Google Shape;3206;g17ab430885e_1_275"/>
              <p:cNvSpPr/>
              <p:nvPr/>
            </p:nvSpPr>
            <p:spPr>
              <a:xfrm>
                <a:off x="8346" y="2446"/>
                <a:ext cx="10" cy="20"/>
              </a:xfrm>
              <a:custGeom>
                <a:avLst/>
                <a:gdLst/>
                <a:ahLst/>
                <a:cxnLst/>
                <a:rect l="l" t="t" r="r" b="b"/>
                <a:pathLst>
                  <a:path w="2" h="4" extrusionOk="0">
                    <a:moveTo>
                      <a:pt x="2" y="3"/>
                    </a:moveTo>
                    <a:cubicBezTo>
                      <a:pt x="2" y="4"/>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7" name="Google Shape;3207;g17ab430885e_1_275"/>
              <p:cNvSpPr/>
              <p:nvPr/>
            </p:nvSpPr>
            <p:spPr>
              <a:xfrm>
                <a:off x="8361" y="2461"/>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8" name="Google Shape;3208;g17ab430885e_1_275"/>
              <p:cNvSpPr/>
              <p:nvPr/>
            </p:nvSpPr>
            <p:spPr>
              <a:xfrm>
                <a:off x="8381" y="2471"/>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09" name="Google Shape;3209;g17ab430885e_1_275"/>
              <p:cNvSpPr/>
              <p:nvPr/>
            </p:nvSpPr>
            <p:spPr>
              <a:xfrm>
                <a:off x="8396" y="2481"/>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0" name="Google Shape;3210;g17ab430885e_1_275"/>
              <p:cNvSpPr/>
              <p:nvPr/>
            </p:nvSpPr>
            <p:spPr>
              <a:xfrm>
                <a:off x="8346" y="2466"/>
                <a:ext cx="10" cy="20"/>
              </a:xfrm>
              <a:custGeom>
                <a:avLst/>
                <a:gdLst/>
                <a:ahLst/>
                <a:cxnLst/>
                <a:rect l="l" t="t" r="r" b="b"/>
                <a:pathLst>
                  <a:path w="2" h="4" extrusionOk="0">
                    <a:moveTo>
                      <a:pt x="2" y="3"/>
                    </a:moveTo>
                    <a:cubicBezTo>
                      <a:pt x="2" y="3"/>
                      <a:pt x="1" y="4"/>
                      <a:pt x="1" y="3"/>
                    </a:cubicBezTo>
                    <a:cubicBezTo>
                      <a:pt x="0" y="3"/>
                      <a:pt x="0" y="2"/>
                      <a:pt x="0" y="1"/>
                    </a:cubicBezTo>
                    <a:cubicBezTo>
                      <a:pt x="0" y="1"/>
                      <a:pt x="0" y="0"/>
                      <a:pt x="1" y="1"/>
                    </a:cubicBezTo>
                    <a:cubicBezTo>
                      <a:pt x="1"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1" name="Google Shape;3211;g17ab430885e_1_275"/>
              <p:cNvSpPr/>
              <p:nvPr/>
            </p:nvSpPr>
            <p:spPr>
              <a:xfrm>
                <a:off x="8361" y="2476"/>
                <a:ext cx="10" cy="20"/>
              </a:xfrm>
              <a:custGeom>
                <a:avLst/>
                <a:gdLst/>
                <a:ahLst/>
                <a:cxnLst/>
                <a:rect l="l" t="t" r="r" b="b"/>
                <a:pathLst>
                  <a:path w="2" h="4" extrusionOk="0">
                    <a:moveTo>
                      <a:pt x="2" y="3"/>
                    </a:moveTo>
                    <a:cubicBezTo>
                      <a:pt x="2" y="3"/>
                      <a:pt x="2" y="4"/>
                      <a:pt x="1" y="3"/>
                    </a:cubicBezTo>
                    <a:cubicBezTo>
                      <a:pt x="1" y="3"/>
                      <a:pt x="0" y="2"/>
                      <a:pt x="0" y="1"/>
                    </a:cubicBezTo>
                    <a:cubicBezTo>
                      <a:pt x="0" y="1"/>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2" name="Google Shape;3212;g17ab430885e_1_275"/>
              <p:cNvSpPr/>
              <p:nvPr/>
            </p:nvSpPr>
            <p:spPr>
              <a:xfrm>
                <a:off x="8381" y="2486"/>
                <a:ext cx="10" cy="20"/>
              </a:xfrm>
              <a:custGeom>
                <a:avLst/>
                <a:gdLst/>
                <a:ahLst/>
                <a:cxnLst/>
                <a:rect l="l" t="t" r="r" b="b"/>
                <a:pathLst>
                  <a:path w="2" h="4" extrusionOk="0">
                    <a:moveTo>
                      <a:pt x="2" y="3"/>
                    </a:moveTo>
                    <a:cubicBezTo>
                      <a:pt x="2" y="4"/>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3" name="Google Shape;3213;g17ab430885e_1_275"/>
              <p:cNvSpPr/>
              <p:nvPr/>
            </p:nvSpPr>
            <p:spPr>
              <a:xfrm>
                <a:off x="8396" y="2501"/>
                <a:ext cx="15" cy="15"/>
              </a:xfrm>
              <a:custGeom>
                <a:avLst/>
                <a:gdLst/>
                <a:ahLst/>
                <a:cxnLst/>
                <a:rect l="l" t="t" r="r" b="b"/>
                <a:pathLst>
                  <a:path w="3" h="3" extrusionOk="0">
                    <a:moveTo>
                      <a:pt x="3" y="2"/>
                    </a:moveTo>
                    <a:cubicBezTo>
                      <a:pt x="3" y="3"/>
                      <a:pt x="2" y="3"/>
                      <a:pt x="2" y="3"/>
                    </a:cubicBezTo>
                    <a:cubicBezTo>
                      <a:pt x="1" y="2"/>
                      <a:pt x="0" y="1"/>
                      <a:pt x="0" y="1"/>
                    </a:cubicBezTo>
                    <a:cubicBezTo>
                      <a:pt x="0" y="0"/>
                      <a:pt x="1" y="0"/>
                      <a:pt x="2" y="0"/>
                    </a:cubicBezTo>
                    <a:cubicBezTo>
                      <a:pt x="2" y="0"/>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4" name="Google Shape;3214;g17ab430885e_1_275"/>
              <p:cNvSpPr/>
              <p:nvPr/>
            </p:nvSpPr>
            <p:spPr>
              <a:xfrm>
                <a:off x="8346" y="2486"/>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5" name="Google Shape;3215;g17ab430885e_1_275"/>
              <p:cNvSpPr/>
              <p:nvPr/>
            </p:nvSpPr>
            <p:spPr>
              <a:xfrm>
                <a:off x="8361" y="2496"/>
                <a:ext cx="10" cy="20"/>
              </a:xfrm>
              <a:custGeom>
                <a:avLst/>
                <a:gdLst/>
                <a:ahLst/>
                <a:cxnLst/>
                <a:rect l="l" t="t" r="r" b="b"/>
                <a:pathLst>
                  <a:path w="2" h="4" extrusionOk="0">
                    <a:moveTo>
                      <a:pt x="2" y="3"/>
                    </a:moveTo>
                    <a:cubicBezTo>
                      <a:pt x="2" y="3"/>
                      <a:pt x="2" y="4"/>
                      <a:pt x="1" y="3"/>
                    </a:cubicBezTo>
                    <a:cubicBezTo>
                      <a:pt x="1" y="3"/>
                      <a:pt x="0" y="2"/>
                      <a:pt x="0" y="1"/>
                    </a:cubicBezTo>
                    <a:cubicBezTo>
                      <a:pt x="0" y="0"/>
                      <a:pt x="1"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6" name="Google Shape;3216;g17ab430885e_1_275"/>
              <p:cNvSpPr/>
              <p:nvPr/>
            </p:nvSpPr>
            <p:spPr>
              <a:xfrm>
                <a:off x="8381" y="2506"/>
                <a:ext cx="10" cy="20"/>
              </a:xfrm>
              <a:custGeom>
                <a:avLst/>
                <a:gdLst/>
                <a:ahLst/>
                <a:cxnLst/>
                <a:rect l="l" t="t" r="r" b="b"/>
                <a:pathLst>
                  <a:path w="2" h="4" extrusionOk="0">
                    <a:moveTo>
                      <a:pt x="2" y="3"/>
                    </a:moveTo>
                    <a:cubicBezTo>
                      <a:pt x="2" y="3"/>
                      <a:pt x="2" y="4"/>
                      <a:pt x="1" y="3"/>
                    </a:cubicBezTo>
                    <a:cubicBezTo>
                      <a:pt x="0" y="3"/>
                      <a:pt x="0" y="2"/>
                      <a:pt x="0" y="1"/>
                    </a:cubicBezTo>
                    <a:cubicBezTo>
                      <a:pt x="0" y="1"/>
                      <a:pt x="0" y="0"/>
                      <a:pt x="1" y="1"/>
                    </a:cubicBezTo>
                    <a:cubicBezTo>
                      <a:pt x="2" y="1"/>
                      <a:pt x="2" y="2"/>
                      <a:pt x="2"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7" name="Google Shape;3217;g17ab430885e_1_275"/>
              <p:cNvSpPr/>
              <p:nvPr/>
            </p:nvSpPr>
            <p:spPr>
              <a:xfrm>
                <a:off x="8396" y="2516"/>
                <a:ext cx="15" cy="20"/>
              </a:xfrm>
              <a:custGeom>
                <a:avLst/>
                <a:gdLst/>
                <a:ahLst/>
                <a:cxnLst/>
                <a:rect l="l" t="t" r="r" b="b"/>
                <a:pathLst>
                  <a:path w="3" h="4" extrusionOk="0">
                    <a:moveTo>
                      <a:pt x="3" y="3"/>
                    </a:moveTo>
                    <a:cubicBezTo>
                      <a:pt x="3" y="3"/>
                      <a:pt x="2" y="4"/>
                      <a:pt x="2" y="3"/>
                    </a:cubicBezTo>
                    <a:cubicBezTo>
                      <a:pt x="1" y="3"/>
                      <a:pt x="0" y="2"/>
                      <a:pt x="0" y="1"/>
                    </a:cubicBezTo>
                    <a:cubicBezTo>
                      <a:pt x="0" y="1"/>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8" name="Google Shape;3218;g17ab430885e_1_275"/>
              <p:cNvSpPr/>
              <p:nvPr/>
            </p:nvSpPr>
            <p:spPr>
              <a:xfrm>
                <a:off x="8346" y="2506"/>
                <a:ext cx="10" cy="15"/>
              </a:xfrm>
              <a:custGeom>
                <a:avLst/>
                <a:gdLst/>
                <a:ahLst/>
                <a:cxnLst/>
                <a:rect l="l" t="t" r="r" b="b"/>
                <a:pathLst>
                  <a:path w="2" h="3" extrusionOk="0">
                    <a:moveTo>
                      <a:pt x="2" y="2"/>
                    </a:moveTo>
                    <a:cubicBezTo>
                      <a:pt x="2" y="3"/>
                      <a:pt x="1" y="3"/>
                      <a:pt x="1" y="3"/>
                    </a:cubicBezTo>
                    <a:cubicBezTo>
                      <a:pt x="0" y="3"/>
                      <a:pt x="0" y="2"/>
                      <a:pt x="0" y="1"/>
                    </a:cubicBezTo>
                    <a:cubicBezTo>
                      <a:pt x="0" y="0"/>
                      <a:pt x="0" y="0"/>
                      <a:pt x="1" y="0"/>
                    </a:cubicBezTo>
                    <a:cubicBezTo>
                      <a:pt x="1"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19" name="Google Shape;3219;g17ab430885e_1_275"/>
              <p:cNvSpPr/>
              <p:nvPr/>
            </p:nvSpPr>
            <p:spPr>
              <a:xfrm>
                <a:off x="8361" y="2516"/>
                <a:ext cx="10" cy="15"/>
              </a:xfrm>
              <a:custGeom>
                <a:avLst/>
                <a:gdLst/>
                <a:ahLst/>
                <a:cxnLst/>
                <a:rect l="l" t="t" r="r" b="b"/>
                <a:pathLst>
                  <a:path w="2" h="3" extrusionOk="0">
                    <a:moveTo>
                      <a:pt x="2" y="2"/>
                    </a:moveTo>
                    <a:cubicBezTo>
                      <a:pt x="2" y="3"/>
                      <a:pt x="2" y="3"/>
                      <a:pt x="1" y="3"/>
                    </a:cubicBezTo>
                    <a:cubicBezTo>
                      <a:pt x="1" y="3"/>
                      <a:pt x="0" y="2"/>
                      <a:pt x="0" y="1"/>
                    </a:cubicBezTo>
                    <a:cubicBezTo>
                      <a:pt x="0" y="0"/>
                      <a:pt x="1"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0" name="Google Shape;3220;g17ab430885e_1_275"/>
              <p:cNvSpPr/>
              <p:nvPr/>
            </p:nvSpPr>
            <p:spPr>
              <a:xfrm>
                <a:off x="8381" y="2526"/>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1" name="Google Shape;3221;g17ab430885e_1_275"/>
              <p:cNvSpPr/>
              <p:nvPr/>
            </p:nvSpPr>
            <p:spPr>
              <a:xfrm>
                <a:off x="8396" y="2536"/>
                <a:ext cx="15" cy="21"/>
              </a:xfrm>
              <a:custGeom>
                <a:avLst/>
                <a:gdLst/>
                <a:ahLst/>
                <a:cxnLst/>
                <a:rect l="l" t="t" r="r" b="b"/>
                <a:pathLst>
                  <a:path w="3" h="4" extrusionOk="0">
                    <a:moveTo>
                      <a:pt x="3" y="3"/>
                    </a:moveTo>
                    <a:cubicBezTo>
                      <a:pt x="3" y="3"/>
                      <a:pt x="2" y="4"/>
                      <a:pt x="2" y="3"/>
                    </a:cubicBezTo>
                    <a:cubicBezTo>
                      <a:pt x="1" y="3"/>
                      <a:pt x="0" y="2"/>
                      <a:pt x="0" y="1"/>
                    </a:cubicBezTo>
                    <a:cubicBezTo>
                      <a:pt x="0" y="0"/>
                      <a:pt x="1" y="0"/>
                      <a:pt x="2" y="1"/>
                    </a:cubicBezTo>
                    <a:cubicBezTo>
                      <a:pt x="2" y="1"/>
                      <a:pt x="3" y="2"/>
                      <a:pt x="3" y="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2" name="Google Shape;3222;g17ab430885e_1_275"/>
              <p:cNvSpPr/>
              <p:nvPr/>
            </p:nvSpPr>
            <p:spPr>
              <a:xfrm>
                <a:off x="8346" y="2526"/>
                <a:ext cx="10" cy="15"/>
              </a:xfrm>
              <a:custGeom>
                <a:avLst/>
                <a:gdLst/>
                <a:ahLst/>
                <a:cxnLst/>
                <a:rect l="l" t="t" r="r" b="b"/>
                <a:pathLst>
                  <a:path w="2" h="3" extrusionOk="0">
                    <a:moveTo>
                      <a:pt x="2" y="2"/>
                    </a:moveTo>
                    <a:cubicBezTo>
                      <a:pt x="2" y="3"/>
                      <a:pt x="1" y="3"/>
                      <a:pt x="1" y="3"/>
                    </a:cubicBezTo>
                    <a:cubicBezTo>
                      <a:pt x="0" y="2"/>
                      <a:pt x="0" y="2"/>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3" name="Google Shape;3223;g17ab430885e_1_275"/>
              <p:cNvSpPr/>
              <p:nvPr/>
            </p:nvSpPr>
            <p:spPr>
              <a:xfrm>
                <a:off x="8361" y="2536"/>
                <a:ext cx="10" cy="16"/>
              </a:xfrm>
              <a:custGeom>
                <a:avLst/>
                <a:gdLst/>
                <a:ahLst/>
                <a:cxnLst/>
                <a:rect l="l" t="t" r="r" b="b"/>
                <a:pathLst>
                  <a:path w="2" h="3" extrusionOk="0">
                    <a:moveTo>
                      <a:pt x="2" y="2"/>
                    </a:moveTo>
                    <a:cubicBezTo>
                      <a:pt x="2" y="3"/>
                      <a:pt x="2" y="3"/>
                      <a:pt x="1" y="3"/>
                    </a:cubicBezTo>
                    <a:cubicBezTo>
                      <a:pt x="1" y="2"/>
                      <a:pt x="0" y="2"/>
                      <a:pt x="0" y="1"/>
                    </a:cubicBezTo>
                    <a:cubicBezTo>
                      <a:pt x="0" y="0"/>
                      <a:pt x="1" y="0"/>
                      <a:pt x="1" y="0"/>
                    </a:cubicBezTo>
                    <a:cubicBezTo>
                      <a:pt x="2" y="1"/>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4" name="Google Shape;3224;g17ab430885e_1_275"/>
              <p:cNvSpPr/>
              <p:nvPr/>
            </p:nvSpPr>
            <p:spPr>
              <a:xfrm>
                <a:off x="8381" y="2547"/>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2"/>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5" name="Google Shape;3225;g17ab430885e_1_275"/>
              <p:cNvSpPr/>
              <p:nvPr/>
            </p:nvSpPr>
            <p:spPr>
              <a:xfrm>
                <a:off x="8396" y="2557"/>
                <a:ext cx="15"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6" name="Google Shape;3226;g17ab430885e_1_275"/>
              <p:cNvSpPr/>
              <p:nvPr/>
            </p:nvSpPr>
            <p:spPr>
              <a:xfrm>
                <a:off x="8346" y="2547"/>
                <a:ext cx="10" cy="15"/>
              </a:xfrm>
              <a:custGeom>
                <a:avLst/>
                <a:gdLst/>
                <a:ahLst/>
                <a:cxnLst/>
                <a:rect l="l" t="t" r="r" b="b"/>
                <a:pathLst>
                  <a:path w="2" h="3" extrusionOk="0">
                    <a:moveTo>
                      <a:pt x="2" y="2"/>
                    </a:moveTo>
                    <a:cubicBezTo>
                      <a:pt x="2" y="3"/>
                      <a:pt x="1" y="3"/>
                      <a:pt x="1" y="3"/>
                    </a:cubicBezTo>
                    <a:cubicBezTo>
                      <a:pt x="0" y="2"/>
                      <a:pt x="0" y="1"/>
                      <a:pt x="0" y="1"/>
                    </a:cubicBezTo>
                    <a:cubicBezTo>
                      <a:pt x="0" y="0"/>
                      <a:pt x="0" y="0"/>
                      <a:pt x="1" y="0"/>
                    </a:cubicBezTo>
                    <a:cubicBezTo>
                      <a:pt x="1"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7" name="Google Shape;3227;g17ab430885e_1_275"/>
              <p:cNvSpPr/>
              <p:nvPr/>
            </p:nvSpPr>
            <p:spPr>
              <a:xfrm>
                <a:off x="8361" y="2557"/>
                <a:ext cx="10" cy="15"/>
              </a:xfrm>
              <a:custGeom>
                <a:avLst/>
                <a:gdLst/>
                <a:ahLst/>
                <a:cxnLst/>
                <a:rect l="l" t="t" r="r" b="b"/>
                <a:pathLst>
                  <a:path w="2" h="3" extrusionOk="0">
                    <a:moveTo>
                      <a:pt x="2" y="2"/>
                    </a:moveTo>
                    <a:cubicBezTo>
                      <a:pt x="2" y="3"/>
                      <a:pt x="2" y="3"/>
                      <a:pt x="1" y="3"/>
                    </a:cubicBezTo>
                    <a:cubicBezTo>
                      <a:pt x="1" y="2"/>
                      <a:pt x="0" y="1"/>
                      <a:pt x="0" y="1"/>
                    </a:cubicBezTo>
                    <a:cubicBezTo>
                      <a:pt x="0" y="0"/>
                      <a:pt x="1"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8" name="Google Shape;3228;g17ab430885e_1_275"/>
              <p:cNvSpPr/>
              <p:nvPr/>
            </p:nvSpPr>
            <p:spPr>
              <a:xfrm>
                <a:off x="8381" y="2567"/>
                <a:ext cx="10" cy="15"/>
              </a:xfrm>
              <a:custGeom>
                <a:avLst/>
                <a:gdLst/>
                <a:ahLst/>
                <a:cxnLst/>
                <a:rect l="l" t="t" r="r" b="b"/>
                <a:pathLst>
                  <a:path w="2" h="3" extrusionOk="0">
                    <a:moveTo>
                      <a:pt x="2" y="2"/>
                    </a:moveTo>
                    <a:cubicBezTo>
                      <a:pt x="2" y="3"/>
                      <a:pt x="2" y="3"/>
                      <a:pt x="1" y="3"/>
                    </a:cubicBezTo>
                    <a:cubicBezTo>
                      <a:pt x="0" y="2"/>
                      <a:pt x="0" y="2"/>
                      <a:pt x="0" y="1"/>
                    </a:cubicBezTo>
                    <a:cubicBezTo>
                      <a:pt x="0" y="0"/>
                      <a:pt x="0" y="0"/>
                      <a:pt x="1" y="0"/>
                    </a:cubicBezTo>
                    <a:cubicBezTo>
                      <a:pt x="2" y="0"/>
                      <a:pt x="2" y="1"/>
                      <a:pt x="2"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29" name="Google Shape;3229;g17ab430885e_1_275"/>
              <p:cNvSpPr/>
              <p:nvPr/>
            </p:nvSpPr>
            <p:spPr>
              <a:xfrm>
                <a:off x="8396" y="2577"/>
                <a:ext cx="15" cy="15"/>
              </a:xfrm>
              <a:custGeom>
                <a:avLst/>
                <a:gdLst/>
                <a:ahLst/>
                <a:cxnLst/>
                <a:rect l="l" t="t" r="r" b="b"/>
                <a:pathLst>
                  <a:path w="3" h="3" extrusionOk="0">
                    <a:moveTo>
                      <a:pt x="3" y="2"/>
                    </a:moveTo>
                    <a:cubicBezTo>
                      <a:pt x="3" y="3"/>
                      <a:pt x="2" y="3"/>
                      <a:pt x="2" y="3"/>
                    </a:cubicBezTo>
                    <a:cubicBezTo>
                      <a:pt x="1" y="2"/>
                      <a:pt x="0" y="2"/>
                      <a:pt x="0" y="1"/>
                    </a:cubicBezTo>
                    <a:cubicBezTo>
                      <a:pt x="0" y="0"/>
                      <a:pt x="1" y="0"/>
                      <a:pt x="2" y="0"/>
                    </a:cubicBezTo>
                    <a:cubicBezTo>
                      <a:pt x="2" y="1"/>
                      <a:pt x="3" y="1"/>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0" name="Google Shape;3230;g17ab430885e_1_275"/>
              <p:cNvSpPr/>
              <p:nvPr/>
            </p:nvSpPr>
            <p:spPr>
              <a:xfrm>
                <a:off x="8421" y="2446"/>
                <a:ext cx="126" cy="231"/>
              </a:xfrm>
              <a:custGeom>
                <a:avLst/>
                <a:gdLst/>
                <a:ahLst/>
                <a:cxnLst/>
                <a:rect l="l" t="t" r="r" b="b"/>
                <a:pathLst>
                  <a:path w="126" h="231" extrusionOk="0">
                    <a:moveTo>
                      <a:pt x="126" y="231"/>
                    </a:moveTo>
                    <a:lnTo>
                      <a:pt x="0" y="161"/>
                    </a:lnTo>
                    <a:lnTo>
                      <a:pt x="0" y="0"/>
                    </a:lnTo>
                    <a:lnTo>
                      <a:pt x="126" y="75"/>
                    </a:lnTo>
                    <a:lnTo>
                      <a:pt x="126" y="23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1" name="Google Shape;3231;g17ab430885e_1_275"/>
              <p:cNvSpPr/>
              <p:nvPr/>
            </p:nvSpPr>
            <p:spPr>
              <a:xfrm>
                <a:off x="8426" y="245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2" name="Google Shape;3232;g17ab430885e_1_275"/>
              <p:cNvSpPr/>
              <p:nvPr/>
            </p:nvSpPr>
            <p:spPr>
              <a:xfrm>
                <a:off x="8431" y="246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3" name="Google Shape;3233;g17ab430885e_1_275"/>
              <p:cNvSpPr/>
              <p:nvPr/>
            </p:nvSpPr>
            <p:spPr>
              <a:xfrm>
                <a:off x="8441" y="246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4" name="Google Shape;3234;g17ab430885e_1_275"/>
              <p:cNvSpPr/>
              <p:nvPr/>
            </p:nvSpPr>
            <p:spPr>
              <a:xfrm>
                <a:off x="8451" y="247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5" name="Google Shape;3235;g17ab430885e_1_275"/>
              <p:cNvSpPr/>
              <p:nvPr/>
            </p:nvSpPr>
            <p:spPr>
              <a:xfrm>
                <a:off x="8456" y="247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6" name="Google Shape;3236;g17ab430885e_1_275"/>
              <p:cNvSpPr/>
              <p:nvPr/>
            </p:nvSpPr>
            <p:spPr>
              <a:xfrm>
                <a:off x="8466" y="248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7" name="Google Shape;3237;g17ab430885e_1_275"/>
              <p:cNvSpPr/>
              <p:nvPr/>
            </p:nvSpPr>
            <p:spPr>
              <a:xfrm>
                <a:off x="8476" y="248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8" name="Google Shape;3238;g17ab430885e_1_275"/>
              <p:cNvSpPr/>
              <p:nvPr/>
            </p:nvSpPr>
            <p:spPr>
              <a:xfrm>
                <a:off x="8486" y="2491"/>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39" name="Google Shape;3239;g17ab430885e_1_275"/>
              <p:cNvSpPr/>
              <p:nvPr/>
            </p:nvSpPr>
            <p:spPr>
              <a:xfrm>
                <a:off x="8492" y="249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0" name="Google Shape;3240;g17ab430885e_1_275"/>
              <p:cNvSpPr/>
              <p:nvPr/>
            </p:nvSpPr>
            <p:spPr>
              <a:xfrm>
                <a:off x="8502" y="250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1" name="Google Shape;3241;g17ab430885e_1_275"/>
              <p:cNvSpPr/>
              <p:nvPr/>
            </p:nvSpPr>
            <p:spPr>
              <a:xfrm>
                <a:off x="8512" y="250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2" name="Google Shape;3242;g17ab430885e_1_275"/>
              <p:cNvSpPr/>
              <p:nvPr/>
            </p:nvSpPr>
            <p:spPr>
              <a:xfrm>
                <a:off x="8517" y="251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3" name="Google Shape;3243;g17ab430885e_1_275"/>
              <p:cNvSpPr/>
              <p:nvPr/>
            </p:nvSpPr>
            <p:spPr>
              <a:xfrm>
                <a:off x="8527" y="251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4" name="Google Shape;3244;g17ab430885e_1_275"/>
              <p:cNvSpPr/>
              <p:nvPr/>
            </p:nvSpPr>
            <p:spPr>
              <a:xfrm>
                <a:off x="8537" y="252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5" name="Google Shape;3245;g17ab430885e_1_275"/>
              <p:cNvSpPr/>
              <p:nvPr/>
            </p:nvSpPr>
            <p:spPr>
              <a:xfrm>
                <a:off x="8426" y="246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6" name="Google Shape;3246;g17ab430885e_1_275"/>
              <p:cNvSpPr/>
              <p:nvPr/>
            </p:nvSpPr>
            <p:spPr>
              <a:xfrm>
                <a:off x="8431" y="247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7" name="Google Shape;3247;g17ab430885e_1_275"/>
              <p:cNvSpPr/>
              <p:nvPr/>
            </p:nvSpPr>
            <p:spPr>
              <a:xfrm>
                <a:off x="8441" y="247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8" name="Google Shape;3248;g17ab430885e_1_275"/>
              <p:cNvSpPr/>
              <p:nvPr/>
            </p:nvSpPr>
            <p:spPr>
              <a:xfrm>
                <a:off x="8451" y="248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49" name="Google Shape;3249;g17ab430885e_1_275"/>
              <p:cNvSpPr/>
              <p:nvPr/>
            </p:nvSpPr>
            <p:spPr>
              <a:xfrm>
                <a:off x="8456" y="248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0" name="Google Shape;3250;g17ab430885e_1_275"/>
              <p:cNvSpPr/>
              <p:nvPr/>
            </p:nvSpPr>
            <p:spPr>
              <a:xfrm>
                <a:off x="8466" y="249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1" name="Google Shape;3251;g17ab430885e_1_275"/>
              <p:cNvSpPr/>
              <p:nvPr/>
            </p:nvSpPr>
            <p:spPr>
              <a:xfrm>
                <a:off x="8476" y="249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2" name="Google Shape;3252;g17ab430885e_1_275"/>
              <p:cNvSpPr/>
              <p:nvPr/>
            </p:nvSpPr>
            <p:spPr>
              <a:xfrm>
                <a:off x="8486" y="2501"/>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3" name="Google Shape;3253;g17ab430885e_1_275"/>
              <p:cNvSpPr/>
              <p:nvPr/>
            </p:nvSpPr>
            <p:spPr>
              <a:xfrm>
                <a:off x="8492" y="250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4" name="Google Shape;3254;g17ab430885e_1_275"/>
              <p:cNvSpPr/>
              <p:nvPr/>
            </p:nvSpPr>
            <p:spPr>
              <a:xfrm>
                <a:off x="8502" y="251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5" name="Google Shape;3255;g17ab430885e_1_275"/>
              <p:cNvSpPr/>
              <p:nvPr/>
            </p:nvSpPr>
            <p:spPr>
              <a:xfrm>
                <a:off x="8512" y="251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6" name="Google Shape;3256;g17ab430885e_1_275"/>
              <p:cNvSpPr/>
              <p:nvPr/>
            </p:nvSpPr>
            <p:spPr>
              <a:xfrm>
                <a:off x="8517" y="252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7" name="Google Shape;3257;g17ab430885e_1_275"/>
              <p:cNvSpPr/>
              <p:nvPr/>
            </p:nvSpPr>
            <p:spPr>
              <a:xfrm>
                <a:off x="8527" y="252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8" name="Google Shape;3258;g17ab430885e_1_275"/>
              <p:cNvSpPr/>
              <p:nvPr/>
            </p:nvSpPr>
            <p:spPr>
              <a:xfrm>
                <a:off x="8537" y="253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59" name="Google Shape;3259;g17ab430885e_1_275"/>
              <p:cNvSpPr/>
              <p:nvPr/>
            </p:nvSpPr>
            <p:spPr>
              <a:xfrm>
                <a:off x="8426" y="247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0" name="Google Shape;3260;g17ab430885e_1_275"/>
              <p:cNvSpPr/>
              <p:nvPr/>
            </p:nvSpPr>
            <p:spPr>
              <a:xfrm>
                <a:off x="8431" y="248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1" name="Google Shape;3261;g17ab430885e_1_275"/>
              <p:cNvSpPr/>
              <p:nvPr/>
            </p:nvSpPr>
            <p:spPr>
              <a:xfrm>
                <a:off x="8441" y="248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2" name="Google Shape;3262;g17ab430885e_1_275"/>
              <p:cNvSpPr/>
              <p:nvPr/>
            </p:nvSpPr>
            <p:spPr>
              <a:xfrm>
                <a:off x="8451" y="249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3" name="Google Shape;3263;g17ab430885e_1_275"/>
              <p:cNvSpPr/>
              <p:nvPr/>
            </p:nvSpPr>
            <p:spPr>
              <a:xfrm>
                <a:off x="8456" y="249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4" name="Google Shape;3264;g17ab430885e_1_275"/>
              <p:cNvSpPr/>
              <p:nvPr/>
            </p:nvSpPr>
            <p:spPr>
              <a:xfrm>
                <a:off x="8466" y="250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5" name="Google Shape;3265;g17ab430885e_1_275"/>
              <p:cNvSpPr/>
              <p:nvPr/>
            </p:nvSpPr>
            <p:spPr>
              <a:xfrm>
                <a:off x="8476" y="250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6" name="Google Shape;3266;g17ab430885e_1_275"/>
              <p:cNvSpPr/>
              <p:nvPr/>
            </p:nvSpPr>
            <p:spPr>
              <a:xfrm>
                <a:off x="8486" y="2511"/>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7" name="Google Shape;3267;g17ab430885e_1_275"/>
              <p:cNvSpPr/>
              <p:nvPr/>
            </p:nvSpPr>
            <p:spPr>
              <a:xfrm>
                <a:off x="8492" y="251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8" name="Google Shape;3268;g17ab430885e_1_275"/>
              <p:cNvSpPr/>
              <p:nvPr/>
            </p:nvSpPr>
            <p:spPr>
              <a:xfrm>
                <a:off x="8502" y="252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69" name="Google Shape;3269;g17ab430885e_1_275"/>
              <p:cNvSpPr/>
              <p:nvPr/>
            </p:nvSpPr>
            <p:spPr>
              <a:xfrm>
                <a:off x="8512" y="252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0" name="Google Shape;3270;g17ab430885e_1_275"/>
              <p:cNvSpPr/>
              <p:nvPr/>
            </p:nvSpPr>
            <p:spPr>
              <a:xfrm>
                <a:off x="8517" y="253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1" name="Google Shape;3271;g17ab430885e_1_275"/>
              <p:cNvSpPr/>
              <p:nvPr/>
            </p:nvSpPr>
            <p:spPr>
              <a:xfrm>
                <a:off x="8527" y="2536"/>
                <a:ext cx="10" cy="11"/>
              </a:xfrm>
              <a:custGeom>
                <a:avLst/>
                <a:gdLst/>
                <a:ahLst/>
                <a:cxnLst/>
                <a:rect l="l" t="t" r="r" b="b"/>
                <a:pathLst>
                  <a:path w="10" h="11" extrusionOk="0">
                    <a:moveTo>
                      <a:pt x="0" y="0"/>
                    </a:moveTo>
                    <a:lnTo>
                      <a:pt x="10" y="0"/>
                    </a:lnTo>
                    <a:lnTo>
                      <a:pt x="10"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2" name="Google Shape;3272;g17ab430885e_1_275"/>
              <p:cNvSpPr/>
              <p:nvPr/>
            </p:nvSpPr>
            <p:spPr>
              <a:xfrm>
                <a:off x="8537" y="2541"/>
                <a:ext cx="5" cy="11"/>
              </a:xfrm>
              <a:custGeom>
                <a:avLst/>
                <a:gdLst/>
                <a:ahLst/>
                <a:cxnLst/>
                <a:rect l="l" t="t" r="r" b="b"/>
                <a:pathLst>
                  <a:path w="5" h="11" extrusionOk="0">
                    <a:moveTo>
                      <a:pt x="0" y="0"/>
                    </a:moveTo>
                    <a:lnTo>
                      <a:pt x="5" y="0"/>
                    </a:lnTo>
                    <a:lnTo>
                      <a:pt x="5"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3" name="Google Shape;3273;g17ab430885e_1_275"/>
              <p:cNvSpPr/>
              <p:nvPr/>
            </p:nvSpPr>
            <p:spPr>
              <a:xfrm>
                <a:off x="8426" y="248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4" name="Google Shape;3274;g17ab430885e_1_275"/>
              <p:cNvSpPr/>
              <p:nvPr/>
            </p:nvSpPr>
            <p:spPr>
              <a:xfrm>
                <a:off x="8431" y="249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5" name="Google Shape;3275;g17ab430885e_1_275"/>
              <p:cNvSpPr/>
              <p:nvPr/>
            </p:nvSpPr>
            <p:spPr>
              <a:xfrm>
                <a:off x="8441" y="249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6" name="Google Shape;3276;g17ab430885e_1_275"/>
              <p:cNvSpPr/>
              <p:nvPr/>
            </p:nvSpPr>
            <p:spPr>
              <a:xfrm>
                <a:off x="8451" y="250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7" name="Google Shape;3277;g17ab430885e_1_275"/>
              <p:cNvSpPr/>
              <p:nvPr/>
            </p:nvSpPr>
            <p:spPr>
              <a:xfrm>
                <a:off x="8456" y="250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8" name="Google Shape;3278;g17ab430885e_1_275"/>
              <p:cNvSpPr/>
              <p:nvPr/>
            </p:nvSpPr>
            <p:spPr>
              <a:xfrm>
                <a:off x="8466" y="2511"/>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79" name="Google Shape;3279;g17ab430885e_1_275"/>
              <p:cNvSpPr/>
              <p:nvPr/>
            </p:nvSpPr>
            <p:spPr>
              <a:xfrm>
                <a:off x="8476" y="2516"/>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0" name="Google Shape;3280;g17ab430885e_1_275"/>
              <p:cNvSpPr/>
              <p:nvPr/>
            </p:nvSpPr>
            <p:spPr>
              <a:xfrm>
                <a:off x="8486" y="2521"/>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1" name="Google Shape;3281;g17ab430885e_1_275"/>
              <p:cNvSpPr/>
              <p:nvPr/>
            </p:nvSpPr>
            <p:spPr>
              <a:xfrm>
                <a:off x="8492" y="2526"/>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2" name="Google Shape;3282;g17ab430885e_1_275"/>
              <p:cNvSpPr/>
              <p:nvPr/>
            </p:nvSpPr>
            <p:spPr>
              <a:xfrm>
                <a:off x="8502" y="253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3" name="Google Shape;3283;g17ab430885e_1_275"/>
              <p:cNvSpPr/>
              <p:nvPr/>
            </p:nvSpPr>
            <p:spPr>
              <a:xfrm>
                <a:off x="8512" y="2536"/>
                <a:ext cx="5" cy="11"/>
              </a:xfrm>
              <a:custGeom>
                <a:avLst/>
                <a:gdLst/>
                <a:ahLst/>
                <a:cxnLst/>
                <a:rect l="l" t="t" r="r" b="b"/>
                <a:pathLst>
                  <a:path w="5" h="11" extrusionOk="0">
                    <a:moveTo>
                      <a:pt x="0" y="0"/>
                    </a:moveTo>
                    <a:lnTo>
                      <a:pt x="5" y="0"/>
                    </a:lnTo>
                    <a:lnTo>
                      <a:pt x="5"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4" name="Google Shape;3284;g17ab430885e_1_275"/>
              <p:cNvSpPr/>
              <p:nvPr/>
            </p:nvSpPr>
            <p:spPr>
              <a:xfrm>
                <a:off x="8517" y="2541"/>
                <a:ext cx="10" cy="11"/>
              </a:xfrm>
              <a:custGeom>
                <a:avLst/>
                <a:gdLst/>
                <a:ahLst/>
                <a:cxnLst/>
                <a:rect l="l" t="t" r="r" b="b"/>
                <a:pathLst>
                  <a:path w="10" h="11" extrusionOk="0">
                    <a:moveTo>
                      <a:pt x="0" y="0"/>
                    </a:moveTo>
                    <a:lnTo>
                      <a:pt x="10" y="0"/>
                    </a:lnTo>
                    <a:lnTo>
                      <a:pt x="10"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5" name="Google Shape;3285;g17ab430885e_1_275"/>
              <p:cNvSpPr/>
              <p:nvPr/>
            </p:nvSpPr>
            <p:spPr>
              <a:xfrm>
                <a:off x="8527" y="254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6" name="Google Shape;3286;g17ab430885e_1_275"/>
              <p:cNvSpPr/>
              <p:nvPr/>
            </p:nvSpPr>
            <p:spPr>
              <a:xfrm>
                <a:off x="8537" y="255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7" name="Google Shape;3287;g17ab430885e_1_275"/>
              <p:cNvSpPr/>
              <p:nvPr/>
            </p:nvSpPr>
            <p:spPr>
              <a:xfrm>
                <a:off x="8426" y="250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8" name="Google Shape;3288;g17ab430885e_1_275"/>
              <p:cNvSpPr/>
              <p:nvPr/>
            </p:nvSpPr>
            <p:spPr>
              <a:xfrm>
                <a:off x="8431" y="250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89" name="Google Shape;3289;g17ab430885e_1_275"/>
              <p:cNvSpPr/>
              <p:nvPr/>
            </p:nvSpPr>
            <p:spPr>
              <a:xfrm>
                <a:off x="8441" y="251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0" name="Google Shape;3290;g17ab430885e_1_275"/>
              <p:cNvSpPr/>
              <p:nvPr/>
            </p:nvSpPr>
            <p:spPr>
              <a:xfrm>
                <a:off x="8451" y="251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1" name="Google Shape;3291;g17ab430885e_1_275"/>
              <p:cNvSpPr/>
              <p:nvPr/>
            </p:nvSpPr>
            <p:spPr>
              <a:xfrm>
                <a:off x="8456" y="252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2" name="Google Shape;3292;g17ab430885e_1_275"/>
              <p:cNvSpPr/>
              <p:nvPr/>
            </p:nvSpPr>
            <p:spPr>
              <a:xfrm>
                <a:off x="8466" y="252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3" name="Google Shape;3293;g17ab430885e_1_275"/>
              <p:cNvSpPr/>
              <p:nvPr/>
            </p:nvSpPr>
            <p:spPr>
              <a:xfrm>
                <a:off x="8476" y="253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4" name="Google Shape;3294;g17ab430885e_1_275"/>
              <p:cNvSpPr/>
              <p:nvPr/>
            </p:nvSpPr>
            <p:spPr>
              <a:xfrm>
                <a:off x="8486" y="2536"/>
                <a:ext cx="6" cy="11"/>
              </a:xfrm>
              <a:custGeom>
                <a:avLst/>
                <a:gdLst/>
                <a:ahLst/>
                <a:cxnLst/>
                <a:rect l="l" t="t" r="r" b="b"/>
                <a:pathLst>
                  <a:path w="6" h="11" extrusionOk="0">
                    <a:moveTo>
                      <a:pt x="0" y="0"/>
                    </a:moveTo>
                    <a:lnTo>
                      <a:pt x="6" y="5"/>
                    </a:lnTo>
                    <a:lnTo>
                      <a:pt x="6"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5" name="Google Shape;3295;g17ab430885e_1_275"/>
              <p:cNvSpPr/>
              <p:nvPr/>
            </p:nvSpPr>
            <p:spPr>
              <a:xfrm>
                <a:off x="8492" y="2541"/>
                <a:ext cx="10" cy="11"/>
              </a:xfrm>
              <a:custGeom>
                <a:avLst/>
                <a:gdLst/>
                <a:ahLst/>
                <a:cxnLst/>
                <a:rect l="l" t="t" r="r" b="b"/>
                <a:pathLst>
                  <a:path w="10" h="11" extrusionOk="0">
                    <a:moveTo>
                      <a:pt x="0" y="0"/>
                    </a:moveTo>
                    <a:lnTo>
                      <a:pt x="10" y="6"/>
                    </a:lnTo>
                    <a:lnTo>
                      <a:pt x="10"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6" name="Google Shape;3296;g17ab430885e_1_275"/>
              <p:cNvSpPr/>
              <p:nvPr/>
            </p:nvSpPr>
            <p:spPr>
              <a:xfrm>
                <a:off x="8502" y="254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7" name="Google Shape;3297;g17ab430885e_1_275"/>
              <p:cNvSpPr/>
              <p:nvPr/>
            </p:nvSpPr>
            <p:spPr>
              <a:xfrm>
                <a:off x="8512" y="255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8" name="Google Shape;3298;g17ab430885e_1_275"/>
              <p:cNvSpPr/>
              <p:nvPr/>
            </p:nvSpPr>
            <p:spPr>
              <a:xfrm>
                <a:off x="8517" y="255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299" name="Google Shape;3299;g17ab430885e_1_275"/>
              <p:cNvSpPr/>
              <p:nvPr/>
            </p:nvSpPr>
            <p:spPr>
              <a:xfrm>
                <a:off x="8527" y="256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0" name="Google Shape;3300;g17ab430885e_1_275"/>
              <p:cNvSpPr/>
              <p:nvPr/>
            </p:nvSpPr>
            <p:spPr>
              <a:xfrm>
                <a:off x="8537" y="256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1" name="Google Shape;3301;g17ab430885e_1_275"/>
              <p:cNvSpPr/>
              <p:nvPr/>
            </p:nvSpPr>
            <p:spPr>
              <a:xfrm>
                <a:off x="8426" y="251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2" name="Google Shape;3302;g17ab430885e_1_275"/>
              <p:cNvSpPr/>
              <p:nvPr/>
            </p:nvSpPr>
            <p:spPr>
              <a:xfrm>
                <a:off x="8431" y="251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3" name="Google Shape;3303;g17ab430885e_1_275"/>
              <p:cNvSpPr/>
              <p:nvPr/>
            </p:nvSpPr>
            <p:spPr>
              <a:xfrm>
                <a:off x="8441" y="252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4" name="Google Shape;3304;g17ab430885e_1_275"/>
              <p:cNvSpPr/>
              <p:nvPr/>
            </p:nvSpPr>
            <p:spPr>
              <a:xfrm>
                <a:off x="8451" y="2526"/>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5" name="Google Shape;3305;g17ab430885e_1_275"/>
              <p:cNvSpPr/>
              <p:nvPr/>
            </p:nvSpPr>
            <p:spPr>
              <a:xfrm>
                <a:off x="8456" y="2531"/>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6" name="Google Shape;3306;g17ab430885e_1_275"/>
              <p:cNvSpPr/>
              <p:nvPr/>
            </p:nvSpPr>
            <p:spPr>
              <a:xfrm>
                <a:off x="8466" y="2536"/>
                <a:ext cx="10" cy="11"/>
              </a:xfrm>
              <a:custGeom>
                <a:avLst/>
                <a:gdLst/>
                <a:ahLst/>
                <a:cxnLst/>
                <a:rect l="l" t="t" r="r" b="b"/>
                <a:pathLst>
                  <a:path w="10" h="11" extrusionOk="0">
                    <a:moveTo>
                      <a:pt x="0" y="0"/>
                    </a:moveTo>
                    <a:lnTo>
                      <a:pt x="10" y="5"/>
                    </a:lnTo>
                    <a:lnTo>
                      <a:pt x="10"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7" name="Google Shape;3307;g17ab430885e_1_275"/>
              <p:cNvSpPr/>
              <p:nvPr/>
            </p:nvSpPr>
            <p:spPr>
              <a:xfrm>
                <a:off x="8476" y="2541"/>
                <a:ext cx="5" cy="11"/>
              </a:xfrm>
              <a:custGeom>
                <a:avLst/>
                <a:gdLst/>
                <a:ahLst/>
                <a:cxnLst/>
                <a:rect l="l" t="t" r="r" b="b"/>
                <a:pathLst>
                  <a:path w="5" h="11" extrusionOk="0">
                    <a:moveTo>
                      <a:pt x="0" y="0"/>
                    </a:moveTo>
                    <a:lnTo>
                      <a:pt x="5" y="6"/>
                    </a:lnTo>
                    <a:lnTo>
                      <a:pt x="5"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8" name="Google Shape;3308;g17ab430885e_1_275"/>
              <p:cNvSpPr/>
              <p:nvPr/>
            </p:nvSpPr>
            <p:spPr>
              <a:xfrm>
                <a:off x="8486" y="2547"/>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09" name="Google Shape;3309;g17ab430885e_1_275"/>
              <p:cNvSpPr/>
              <p:nvPr/>
            </p:nvSpPr>
            <p:spPr>
              <a:xfrm>
                <a:off x="8492" y="255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0" name="Google Shape;3310;g17ab430885e_1_275"/>
              <p:cNvSpPr/>
              <p:nvPr/>
            </p:nvSpPr>
            <p:spPr>
              <a:xfrm>
                <a:off x="8502" y="255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1" name="Google Shape;3311;g17ab430885e_1_275"/>
              <p:cNvSpPr/>
              <p:nvPr/>
            </p:nvSpPr>
            <p:spPr>
              <a:xfrm>
                <a:off x="8512" y="256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2" name="Google Shape;3312;g17ab430885e_1_275"/>
              <p:cNvSpPr/>
              <p:nvPr/>
            </p:nvSpPr>
            <p:spPr>
              <a:xfrm>
                <a:off x="8517" y="256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3" name="Google Shape;3313;g17ab430885e_1_275"/>
              <p:cNvSpPr/>
              <p:nvPr/>
            </p:nvSpPr>
            <p:spPr>
              <a:xfrm>
                <a:off x="8527" y="257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4" name="Google Shape;3314;g17ab430885e_1_275"/>
              <p:cNvSpPr/>
              <p:nvPr/>
            </p:nvSpPr>
            <p:spPr>
              <a:xfrm>
                <a:off x="8537" y="257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5" name="Google Shape;3315;g17ab430885e_1_275"/>
              <p:cNvSpPr/>
              <p:nvPr/>
            </p:nvSpPr>
            <p:spPr>
              <a:xfrm>
                <a:off x="8426" y="252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6" name="Google Shape;3316;g17ab430885e_1_275"/>
              <p:cNvSpPr/>
              <p:nvPr/>
            </p:nvSpPr>
            <p:spPr>
              <a:xfrm>
                <a:off x="8431" y="2526"/>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7" name="Google Shape;3317;g17ab430885e_1_275"/>
              <p:cNvSpPr/>
              <p:nvPr/>
            </p:nvSpPr>
            <p:spPr>
              <a:xfrm>
                <a:off x="8441" y="2531"/>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8" name="Google Shape;3318;g17ab430885e_1_275"/>
              <p:cNvSpPr/>
              <p:nvPr/>
            </p:nvSpPr>
            <p:spPr>
              <a:xfrm>
                <a:off x="8451" y="2536"/>
                <a:ext cx="5" cy="11"/>
              </a:xfrm>
              <a:custGeom>
                <a:avLst/>
                <a:gdLst/>
                <a:ahLst/>
                <a:cxnLst/>
                <a:rect l="l" t="t" r="r" b="b"/>
                <a:pathLst>
                  <a:path w="5" h="11" extrusionOk="0">
                    <a:moveTo>
                      <a:pt x="0" y="0"/>
                    </a:moveTo>
                    <a:lnTo>
                      <a:pt x="5" y="5"/>
                    </a:lnTo>
                    <a:lnTo>
                      <a:pt x="5"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19" name="Google Shape;3319;g17ab430885e_1_275"/>
              <p:cNvSpPr/>
              <p:nvPr/>
            </p:nvSpPr>
            <p:spPr>
              <a:xfrm>
                <a:off x="8456" y="2541"/>
                <a:ext cx="10" cy="11"/>
              </a:xfrm>
              <a:custGeom>
                <a:avLst/>
                <a:gdLst/>
                <a:ahLst/>
                <a:cxnLst/>
                <a:rect l="l" t="t" r="r" b="b"/>
                <a:pathLst>
                  <a:path w="10" h="11" extrusionOk="0">
                    <a:moveTo>
                      <a:pt x="0" y="0"/>
                    </a:moveTo>
                    <a:lnTo>
                      <a:pt x="10" y="6"/>
                    </a:lnTo>
                    <a:lnTo>
                      <a:pt x="10"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0" name="Google Shape;3320;g17ab430885e_1_275"/>
              <p:cNvSpPr/>
              <p:nvPr/>
            </p:nvSpPr>
            <p:spPr>
              <a:xfrm>
                <a:off x="8466" y="254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1" name="Google Shape;3321;g17ab430885e_1_275"/>
              <p:cNvSpPr/>
              <p:nvPr/>
            </p:nvSpPr>
            <p:spPr>
              <a:xfrm>
                <a:off x="8476" y="255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2" name="Google Shape;3322;g17ab430885e_1_275"/>
              <p:cNvSpPr/>
              <p:nvPr/>
            </p:nvSpPr>
            <p:spPr>
              <a:xfrm>
                <a:off x="8486" y="2557"/>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3" name="Google Shape;3323;g17ab430885e_1_275"/>
              <p:cNvSpPr/>
              <p:nvPr/>
            </p:nvSpPr>
            <p:spPr>
              <a:xfrm>
                <a:off x="8492" y="256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4" name="Google Shape;3324;g17ab430885e_1_275"/>
              <p:cNvSpPr/>
              <p:nvPr/>
            </p:nvSpPr>
            <p:spPr>
              <a:xfrm>
                <a:off x="8502" y="256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5" name="Google Shape;3325;g17ab430885e_1_275"/>
              <p:cNvSpPr/>
              <p:nvPr/>
            </p:nvSpPr>
            <p:spPr>
              <a:xfrm>
                <a:off x="8512" y="257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6" name="Google Shape;3326;g17ab430885e_1_275"/>
              <p:cNvSpPr/>
              <p:nvPr/>
            </p:nvSpPr>
            <p:spPr>
              <a:xfrm>
                <a:off x="8517" y="257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7" name="Google Shape;3327;g17ab430885e_1_275"/>
              <p:cNvSpPr/>
              <p:nvPr/>
            </p:nvSpPr>
            <p:spPr>
              <a:xfrm>
                <a:off x="8527" y="258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8" name="Google Shape;3328;g17ab430885e_1_275"/>
              <p:cNvSpPr/>
              <p:nvPr/>
            </p:nvSpPr>
            <p:spPr>
              <a:xfrm>
                <a:off x="8537" y="258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29" name="Google Shape;3329;g17ab430885e_1_275"/>
              <p:cNvSpPr/>
              <p:nvPr/>
            </p:nvSpPr>
            <p:spPr>
              <a:xfrm>
                <a:off x="8426" y="2531"/>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0" name="Google Shape;3330;g17ab430885e_1_275"/>
              <p:cNvSpPr/>
              <p:nvPr/>
            </p:nvSpPr>
            <p:spPr>
              <a:xfrm>
                <a:off x="8431" y="2536"/>
                <a:ext cx="10" cy="11"/>
              </a:xfrm>
              <a:custGeom>
                <a:avLst/>
                <a:gdLst/>
                <a:ahLst/>
                <a:cxnLst/>
                <a:rect l="l" t="t" r="r" b="b"/>
                <a:pathLst>
                  <a:path w="10" h="11" extrusionOk="0">
                    <a:moveTo>
                      <a:pt x="0" y="0"/>
                    </a:moveTo>
                    <a:lnTo>
                      <a:pt x="10" y="0"/>
                    </a:lnTo>
                    <a:lnTo>
                      <a:pt x="10" y="11"/>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1" name="Google Shape;3331;g17ab430885e_1_275"/>
              <p:cNvSpPr/>
              <p:nvPr/>
            </p:nvSpPr>
            <p:spPr>
              <a:xfrm>
                <a:off x="8441" y="2541"/>
                <a:ext cx="5" cy="11"/>
              </a:xfrm>
              <a:custGeom>
                <a:avLst/>
                <a:gdLst/>
                <a:ahLst/>
                <a:cxnLst/>
                <a:rect l="l" t="t" r="r" b="b"/>
                <a:pathLst>
                  <a:path w="5" h="11" extrusionOk="0">
                    <a:moveTo>
                      <a:pt x="0" y="0"/>
                    </a:moveTo>
                    <a:lnTo>
                      <a:pt x="5" y="0"/>
                    </a:lnTo>
                    <a:lnTo>
                      <a:pt x="5" y="11"/>
                    </a:lnTo>
                    <a:lnTo>
                      <a:pt x="0" y="6"/>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2" name="Google Shape;3332;g17ab430885e_1_275"/>
              <p:cNvSpPr/>
              <p:nvPr/>
            </p:nvSpPr>
            <p:spPr>
              <a:xfrm>
                <a:off x="8451" y="254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3" name="Google Shape;3333;g17ab430885e_1_275"/>
              <p:cNvSpPr/>
              <p:nvPr/>
            </p:nvSpPr>
            <p:spPr>
              <a:xfrm>
                <a:off x="8456" y="255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4" name="Google Shape;3334;g17ab430885e_1_275"/>
              <p:cNvSpPr/>
              <p:nvPr/>
            </p:nvSpPr>
            <p:spPr>
              <a:xfrm>
                <a:off x="8466" y="255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5" name="Google Shape;3335;g17ab430885e_1_275"/>
              <p:cNvSpPr/>
              <p:nvPr/>
            </p:nvSpPr>
            <p:spPr>
              <a:xfrm>
                <a:off x="8476" y="256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6" name="Google Shape;3336;g17ab430885e_1_275"/>
              <p:cNvSpPr/>
              <p:nvPr/>
            </p:nvSpPr>
            <p:spPr>
              <a:xfrm>
                <a:off x="8486" y="2567"/>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7" name="Google Shape;3337;g17ab430885e_1_275"/>
              <p:cNvSpPr/>
              <p:nvPr/>
            </p:nvSpPr>
            <p:spPr>
              <a:xfrm>
                <a:off x="8492" y="257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8" name="Google Shape;3338;g17ab430885e_1_275"/>
              <p:cNvSpPr/>
              <p:nvPr/>
            </p:nvSpPr>
            <p:spPr>
              <a:xfrm>
                <a:off x="8502" y="257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39" name="Google Shape;3339;g17ab430885e_1_275"/>
              <p:cNvSpPr/>
              <p:nvPr/>
            </p:nvSpPr>
            <p:spPr>
              <a:xfrm>
                <a:off x="8512" y="258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0" name="Google Shape;3340;g17ab430885e_1_275"/>
              <p:cNvSpPr/>
              <p:nvPr/>
            </p:nvSpPr>
            <p:spPr>
              <a:xfrm>
                <a:off x="8517" y="258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1" name="Google Shape;3341;g17ab430885e_1_275"/>
              <p:cNvSpPr/>
              <p:nvPr/>
            </p:nvSpPr>
            <p:spPr>
              <a:xfrm>
                <a:off x="8527" y="259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2" name="Google Shape;3342;g17ab430885e_1_275"/>
              <p:cNvSpPr/>
              <p:nvPr/>
            </p:nvSpPr>
            <p:spPr>
              <a:xfrm>
                <a:off x="8537" y="259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3" name="Google Shape;3343;g17ab430885e_1_275"/>
              <p:cNvSpPr/>
              <p:nvPr/>
            </p:nvSpPr>
            <p:spPr>
              <a:xfrm>
                <a:off x="8426" y="254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4" name="Google Shape;3344;g17ab430885e_1_275"/>
              <p:cNvSpPr/>
              <p:nvPr/>
            </p:nvSpPr>
            <p:spPr>
              <a:xfrm>
                <a:off x="8431" y="255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5" name="Google Shape;3345;g17ab430885e_1_275"/>
              <p:cNvSpPr/>
              <p:nvPr/>
            </p:nvSpPr>
            <p:spPr>
              <a:xfrm>
                <a:off x="8441" y="255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6" name="Google Shape;3346;g17ab430885e_1_275"/>
              <p:cNvSpPr/>
              <p:nvPr/>
            </p:nvSpPr>
            <p:spPr>
              <a:xfrm>
                <a:off x="8451" y="256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7" name="Google Shape;3347;g17ab430885e_1_275"/>
              <p:cNvSpPr/>
              <p:nvPr/>
            </p:nvSpPr>
            <p:spPr>
              <a:xfrm>
                <a:off x="8456" y="256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8" name="Google Shape;3348;g17ab430885e_1_275"/>
              <p:cNvSpPr/>
              <p:nvPr/>
            </p:nvSpPr>
            <p:spPr>
              <a:xfrm>
                <a:off x="8466" y="257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49" name="Google Shape;3349;g17ab430885e_1_275"/>
              <p:cNvSpPr/>
              <p:nvPr/>
            </p:nvSpPr>
            <p:spPr>
              <a:xfrm>
                <a:off x="8476" y="257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50" name="Google Shape;3350;g17ab430885e_1_275"/>
              <p:cNvSpPr/>
              <p:nvPr/>
            </p:nvSpPr>
            <p:spPr>
              <a:xfrm>
                <a:off x="8486" y="2582"/>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51" name="Google Shape;3351;g17ab430885e_1_275"/>
              <p:cNvSpPr/>
              <p:nvPr/>
            </p:nvSpPr>
            <p:spPr>
              <a:xfrm>
                <a:off x="8492" y="258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52" name="Google Shape;3352;g17ab430885e_1_275"/>
              <p:cNvSpPr/>
              <p:nvPr/>
            </p:nvSpPr>
            <p:spPr>
              <a:xfrm>
                <a:off x="8502" y="259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53" name="Google Shape;3353;g17ab430885e_1_275"/>
              <p:cNvSpPr/>
              <p:nvPr/>
            </p:nvSpPr>
            <p:spPr>
              <a:xfrm>
                <a:off x="8512" y="259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54" name="Google Shape;3354;g17ab430885e_1_275"/>
              <p:cNvSpPr/>
              <p:nvPr/>
            </p:nvSpPr>
            <p:spPr>
              <a:xfrm>
                <a:off x="8517" y="260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55" name="Google Shape;3355;g17ab430885e_1_275"/>
              <p:cNvSpPr/>
              <p:nvPr/>
            </p:nvSpPr>
            <p:spPr>
              <a:xfrm>
                <a:off x="8527" y="260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56" name="Google Shape;3356;g17ab430885e_1_275"/>
              <p:cNvSpPr/>
              <p:nvPr/>
            </p:nvSpPr>
            <p:spPr>
              <a:xfrm>
                <a:off x="8537" y="261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57" name="Google Shape;3357;g17ab430885e_1_275"/>
              <p:cNvSpPr/>
              <p:nvPr/>
            </p:nvSpPr>
            <p:spPr>
              <a:xfrm>
                <a:off x="8426" y="255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3358" name="Google Shape;3358;g17ab430885e_1_275"/>
            <p:cNvGrpSpPr/>
            <p:nvPr/>
          </p:nvGrpSpPr>
          <p:grpSpPr>
            <a:xfrm>
              <a:off x="13023049" y="2875612"/>
              <a:ext cx="9747539" cy="8566283"/>
              <a:chOff x="7570" y="1868"/>
              <a:chExt cx="6717" cy="5903"/>
            </a:xfrm>
          </p:grpSpPr>
          <p:sp>
            <p:nvSpPr>
              <p:cNvPr id="3359" name="Google Shape;3359;g17ab430885e_1_275"/>
              <p:cNvSpPr/>
              <p:nvPr/>
            </p:nvSpPr>
            <p:spPr>
              <a:xfrm>
                <a:off x="8431" y="256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0" name="Google Shape;3360;g17ab430885e_1_275"/>
              <p:cNvSpPr/>
              <p:nvPr/>
            </p:nvSpPr>
            <p:spPr>
              <a:xfrm>
                <a:off x="8441" y="256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1" name="Google Shape;3361;g17ab430885e_1_275"/>
              <p:cNvSpPr/>
              <p:nvPr/>
            </p:nvSpPr>
            <p:spPr>
              <a:xfrm>
                <a:off x="8451" y="257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2" name="Google Shape;3362;g17ab430885e_1_275"/>
              <p:cNvSpPr/>
              <p:nvPr/>
            </p:nvSpPr>
            <p:spPr>
              <a:xfrm>
                <a:off x="8456" y="257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3" name="Google Shape;3363;g17ab430885e_1_275"/>
              <p:cNvSpPr/>
              <p:nvPr/>
            </p:nvSpPr>
            <p:spPr>
              <a:xfrm>
                <a:off x="8466" y="258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4" name="Google Shape;3364;g17ab430885e_1_275"/>
              <p:cNvSpPr/>
              <p:nvPr/>
            </p:nvSpPr>
            <p:spPr>
              <a:xfrm>
                <a:off x="8476" y="258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5" name="Google Shape;3365;g17ab430885e_1_275"/>
              <p:cNvSpPr/>
              <p:nvPr/>
            </p:nvSpPr>
            <p:spPr>
              <a:xfrm>
                <a:off x="8486" y="2592"/>
                <a:ext cx="6" cy="10"/>
              </a:xfrm>
              <a:custGeom>
                <a:avLst/>
                <a:gdLst/>
                <a:ahLst/>
                <a:cxnLst/>
                <a:rect l="l" t="t" r="r" b="b"/>
                <a:pathLst>
                  <a:path w="6" h="10" extrusionOk="0">
                    <a:moveTo>
                      <a:pt x="0" y="0"/>
                    </a:moveTo>
                    <a:lnTo>
                      <a:pt x="6" y="5"/>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6" name="Google Shape;3366;g17ab430885e_1_275"/>
              <p:cNvSpPr/>
              <p:nvPr/>
            </p:nvSpPr>
            <p:spPr>
              <a:xfrm>
                <a:off x="8492" y="2597"/>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7" name="Google Shape;3367;g17ab430885e_1_275"/>
              <p:cNvSpPr/>
              <p:nvPr/>
            </p:nvSpPr>
            <p:spPr>
              <a:xfrm>
                <a:off x="8502" y="260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8" name="Google Shape;3368;g17ab430885e_1_275"/>
              <p:cNvSpPr/>
              <p:nvPr/>
            </p:nvSpPr>
            <p:spPr>
              <a:xfrm>
                <a:off x="8512" y="260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69" name="Google Shape;3369;g17ab430885e_1_275"/>
              <p:cNvSpPr/>
              <p:nvPr/>
            </p:nvSpPr>
            <p:spPr>
              <a:xfrm>
                <a:off x="8517" y="261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0" name="Google Shape;3370;g17ab430885e_1_275"/>
              <p:cNvSpPr/>
              <p:nvPr/>
            </p:nvSpPr>
            <p:spPr>
              <a:xfrm>
                <a:off x="8527" y="261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1" name="Google Shape;3371;g17ab430885e_1_275"/>
              <p:cNvSpPr/>
              <p:nvPr/>
            </p:nvSpPr>
            <p:spPr>
              <a:xfrm>
                <a:off x="8537" y="262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2" name="Google Shape;3372;g17ab430885e_1_275"/>
              <p:cNvSpPr/>
              <p:nvPr/>
            </p:nvSpPr>
            <p:spPr>
              <a:xfrm>
                <a:off x="8426" y="256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3" name="Google Shape;3373;g17ab430885e_1_275"/>
              <p:cNvSpPr/>
              <p:nvPr/>
            </p:nvSpPr>
            <p:spPr>
              <a:xfrm>
                <a:off x="8431" y="2572"/>
                <a:ext cx="10" cy="10"/>
              </a:xfrm>
              <a:custGeom>
                <a:avLst/>
                <a:gdLst/>
                <a:ahLst/>
                <a:cxnLst/>
                <a:rect l="l" t="t" r="r" b="b"/>
                <a:pathLst>
                  <a:path w="10" h="10" extrusionOk="0">
                    <a:moveTo>
                      <a:pt x="0" y="0"/>
                    </a:moveTo>
                    <a:lnTo>
                      <a:pt x="10" y="5"/>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4" name="Google Shape;3374;g17ab430885e_1_275"/>
              <p:cNvSpPr/>
              <p:nvPr/>
            </p:nvSpPr>
            <p:spPr>
              <a:xfrm>
                <a:off x="8441" y="2577"/>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5" name="Google Shape;3375;g17ab430885e_1_275"/>
              <p:cNvSpPr/>
              <p:nvPr/>
            </p:nvSpPr>
            <p:spPr>
              <a:xfrm>
                <a:off x="8451" y="2582"/>
                <a:ext cx="5" cy="10"/>
              </a:xfrm>
              <a:custGeom>
                <a:avLst/>
                <a:gdLst/>
                <a:ahLst/>
                <a:cxnLst/>
                <a:rect l="l" t="t" r="r" b="b"/>
                <a:pathLst>
                  <a:path w="5" h="10" extrusionOk="0">
                    <a:moveTo>
                      <a:pt x="0" y="0"/>
                    </a:moveTo>
                    <a:lnTo>
                      <a:pt x="5" y="5"/>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6" name="Google Shape;3376;g17ab430885e_1_275"/>
              <p:cNvSpPr/>
              <p:nvPr/>
            </p:nvSpPr>
            <p:spPr>
              <a:xfrm>
                <a:off x="8456" y="258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7" name="Google Shape;3377;g17ab430885e_1_275"/>
              <p:cNvSpPr/>
              <p:nvPr/>
            </p:nvSpPr>
            <p:spPr>
              <a:xfrm>
                <a:off x="8466" y="259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8" name="Google Shape;3378;g17ab430885e_1_275"/>
              <p:cNvSpPr/>
              <p:nvPr/>
            </p:nvSpPr>
            <p:spPr>
              <a:xfrm>
                <a:off x="8476" y="259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79" name="Google Shape;3379;g17ab430885e_1_275"/>
              <p:cNvSpPr/>
              <p:nvPr/>
            </p:nvSpPr>
            <p:spPr>
              <a:xfrm>
                <a:off x="8486" y="2602"/>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0" name="Google Shape;3380;g17ab430885e_1_275"/>
              <p:cNvSpPr/>
              <p:nvPr/>
            </p:nvSpPr>
            <p:spPr>
              <a:xfrm>
                <a:off x="8492" y="260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1" name="Google Shape;3381;g17ab430885e_1_275"/>
              <p:cNvSpPr/>
              <p:nvPr/>
            </p:nvSpPr>
            <p:spPr>
              <a:xfrm>
                <a:off x="8502" y="261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2" name="Google Shape;3382;g17ab430885e_1_275"/>
              <p:cNvSpPr/>
              <p:nvPr/>
            </p:nvSpPr>
            <p:spPr>
              <a:xfrm>
                <a:off x="8512" y="261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3" name="Google Shape;3383;g17ab430885e_1_275"/>
              <p:cNvSpPr/>
              <p:nvPr/>
            </p:nvSpPr>
            <p:spPr>
              <a:xfrm>
                <a:off x="8517" y="262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4" name="Google Shape;3384;g17ab430885e_1_275"/>
              <p:cNvSpPr/>
              <p:nvPr/>
            </p:nvSpPr>
            <p:spPr>
              <a:xfrm>
                <a:off x="8527" y="262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5" name="Google Shape;3385;g17ab430885e_1_275"/>
              <p:cNvSpPr/>
              <p:nvPr/>
            </p:nvSpPr>
            <p:spPr>
              <a:xfrm>
                <a:off x="8537" y="263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6" name="Google Shape;3386;g17ab430885e_1_275"/>
              <p:cNvSpPr/>
              <p:nvPr/>
            </p:nvSpPr>
            <p:spPr>
              <a:xfrm>
                <a:off x="8426" y="257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7" name="Google Shape;3387;g17ab430885e_1_275"/>
              <p:cNvSpPr/>
              <p:nvPr/>
            </p:nvSpPr>
            <p:spPr>
              <a:xfrm>
                <a:off x="8431" y="258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8" name="Google Shape;3388;g17ab430885e_1_275"/>
              <p:cNvSpPr/>
              <p:nvPr/>
            </p:nvSpPr>
            <p:spPr>
              <a:xfrm>
                <a:off x="8441" y="258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89" name="Google Shape;3389;g17ab430885e_1_275"/>
              <p:cNvSpPr/>
              <p:nvPr/>
            </p:nvSpPr>
            <p:spPr>
              <a:xfrm>
                <a:off x="8451" y="259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0" name="Google Shape;3390;g17ab430885e_1_275"/>
              <p:cNvSpPr/>
              <p:nvPr/>
            </p:nvSpPr>
            <p:spPr>
              <a:xfrm>
                <a:off x="8456" y="259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1" name="Google Shape;3391;g17ab430885e_1_275"/>
              <p:cNvSpPr/>
              <p:nvPr/>
            </p:nvSpPr>
            <p:spPr>
              <a:xfrm>
                <a:off x="8466" y="260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2" name="Google Shape;3392;g17ab430885e_1_275"/>
              <p:cNvSpPr/>
              <p:nvPr/>
            </p:nvSpPr>
            <p:spPr>
              <a:xfrm>
                <a:off x="8476" y="260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3" name="Google Shape;3393;g17ab430885e_1_275"/>
              <p:cNvSpPr/>
              <p:nvPr/>
            </p:nvSpPr>
            <p:spPr>
              <a:xfrm>
                <a:off x="8486" y="2612"/>
                <a:ext cx="6" cy="10"/>
              </a:xfrm>
              <a:custGeom>
                <a:avLst/>
                <a:gdLst/>
                <a:ahLst/>
                <a:cxnLst/>
                <a:rect l="l" t="t" r="r" b="b"/>
                <a:pathLst>
                  <a:path w="6" h="10" extrusionOk="0">
                    <a:moveTo>
                      <a:pt x="0" y="0"/>
                    </a:moveTo>
                    <a:lnTo>
                      <a:pt x="6" y="0"/>
                    </a:lnTo>
                    <a:lnTo>
                      <a:pt x="6"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4" name="Google Shape;3394;g17ab430885e_1_275"/>
              <p:cNvSpPr/>
              <p:nvPr/>
            </p:nvSpPr>
            <p:spPr>
              <a:xfrm>
                <a:off x="8492" y="2617"/>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5" name="Google Shape;3395;g17ab430885e_1_275"/>
              <p:cNvSpPr/>
              <p:nvPr/>
            </p:nvSpPr>
            <p:spPr>
              <a:xfrm>
                <a:off x="8502" y="2622"/>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6" name="Google Shape;3396;g17ab430885e_1_275"/>
              <p:cNvSpPr/>
              <p:nvPr/>
            </p:nvSpPr>
            <p:spPr>
              <a:xfrm>
                <a:off x="8512" y="2627"/>
                <a:ext cx="5" cy="10"/>
              </a:xfrm>
              <a:custGeom>
                <a:avLst/>
                <a:gdLst/>
                <a:ahLst/>
                <a:cxnLst/>
                <a:rect l="l" t="t" r="r" b="b"/>
                <a:pathLst>
                  <a:path w="5" h="10" extrusionOk="0">
                    <a:moveTo>
                      <a:pt x="0" y="0"/>
                    </a:moveTo>
                    <a:lnTo>
                      <a:pt x="5" y="0"/>
                    </a:lnTo>
                    <a:lnTo>
                      <a:pt x="5"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7" name="Google Shape;3397;g17ab430885e_1_275"/>
              <p:cNvSpPr/>
              <p:nvPr/>
            </p:nvSpPr>
            <p:spPr>
              <a:xfrm>
                <a:off x="8517" y="2632"/>
                <a:ext cx="10" cy="10"/>
              </a:xfrm>
              <a:custGeom>
                <a:avLst/>
                <a:gdLst/>
                <a:ahLst/>
                <a:cxnLst/>
                <a:rect l="l" t="t" r="r" b="b"/>
                <a:pathLst>
                  <a:path w="10" h="10" extrusionOk="0">
                    <a:moveTo>
                      <a:pt x="0" y="0"/>
                    </a:moveTo>
                    <a:lnTo>
                      <a:pt x="10" y="0"/>
                    </a:lnTo>
                    <a:lnTo>
                      <a:pt x="10" y="10"/>
                    </a:lnTo>
                    <a:lnTo>
                      <a:pt x="0" y="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8" name="Google Shape;3398;g17ab430885e_1_275"/>
              <p:cNvSpPr/>
              <p:nvPr/>
            </p:nvSpPr>
            <p:spPr>
              <a:xfrm>
                <a:off x="8527" y="2632"/>
                <a:ext cx="10" cy="15"/>
              </a:xfrm>
              <a:custGeom>
                <a:avLst/>
                <a:gdLst/>
                <a:ahLst/>
                <a:cxnLst/>
                <a:rect l="l" t="t" r="r" b="b"/>
                <a:pathLst>
                  <a:path w="10" h="15" extrusionOk="0">
                    <a:moveTo>
                      <a:pt x="0" y="0"/>
                    </a:moveTo>
                    <a:lnTo>
                      <a:pt x="10" y="5"/>
                    </a:lnTo>
                    <a:lnTo>
                      <a:pt x="10"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399" name="Google Shape;3399;g17ab430885e_1_275"/>
              <p:cNvSpPr/>
              <p:nvPr/>
            </p:nvSpPr>
            <p:spPr>
              <a:xfrm>
                <a:off x="8537" y="2637"/>
                <a:ext cx="5" cy="15"/>
              </a:xfrm>
              <a:custGeom>
                <a:avLst/>
                <a:gdLst/>
                <a:ahLst/>
                <a:cxnLst/>
                <a:rect l="l" t="t" r="r" b="b"/>
                <a:pathLst>
                  <a:path w="5" h="15" extrusionOk="0">
                    <a:moveTo>
                      <a:pt x="0" y="0"/>
                    </a:moveTo>
                    <a:lnTo>
                      <a:pt x="5" y="5"/>
                    </a:lnTo>
                    <a:lnTo>
                      <a:pt x="5" y="15"/>
                    </a:lnTo>
                    <a:lnTo>
                      <a:pt x="0" y="1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0" name="Google Shape;3400;g17ab430885e_1_275"/>
              <p:cNvSpPr/>
              <p:nvPr/>
            </p:nvSpPr>
            <p:spPr>
              <a:xfrm>
                <a:off x="8426" y="2587"/>
                <a:ext cx="5" cy="20"/>
              </a:xfrm>
              <a:custGeom>
                <a:avLst/>
                <a:gdLst/>
                <a:ahLst/>
                <a:cxnLst/>
                <a:rect l="l" t="t" r="r" b="b"/>
                <a:pathLst>
                  <a:path w="5" h="20" extrusionOk="0">
                    <a:moveTo>
                      <a:pt x="5" y="20"/>
                    </a:moveTo>
                    <a:lnTo>
                      <a:pt x="0" y="15"/>
                    </a:lnTo>
                    <a:lnTo>
                      <a:pt x="0" y="0"/>
                    </a:lnTo>
                    <a:lnTo>
                      <a:pt x="5" y="5"/>
                    </a:lnTo>
                    <a:lnTo>
                      <a:pt x="5" y="20"/>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1" name="Google Shape;3401;g17ab430885e_1_275"/>
              <p:cNvSpPr/>
              <p:nvPr/>
            </p:nvSpPr>
            <p:spPr>
              <a:xfrm>
                <a:off x="8431" y="2592"/>
                <a:ext cx="10" cy="20"/>
              </a:xfrm>
              <a:custGeom>
                <a:avLst/>
                <a:gdLst/>
                <a:ahLst/>
                <a:cxnLst/>
                <a:rect l="l" t="t" r="r" b="b"/>
                <a:pathLst>
                  <a:path w="10" h="20" extrusionOk="0">
                    <a:moveTo>
                      <a:pt x="10" y="20"/>
                    </a:moveTo>
                    <a:lnTo>
                      <a:pt x="0" y="15"/>
                    </a:lnTo>
                    <a:lnTo>
                      <a:pt x="0" y="0"/>
                    </a:lnTo>
                    <a:lnTo>
                      <a:pt x="10" y="5"/>
                    </a:lnTo>
                    <a:lnTo>
                      <a:pt x="10" y="2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2" name="Google Shape;3402;g17ab430885e_1_275"/>
              <p:cNvSpPr/>
              <p:nvPr/>
            </p:nvSpPr>
            <p:spPr>
              <a:xfrm>
                <a:off x="8456" y="2612"/>
                <a:ext cx="81" cy="50"/>
              </a:xfrm>
              <a:custGeom>
                <a:avLst/>
                <a:gdLst/>
                <a:ahLst/>
                <a:cxnLst/>
                <a:rect l="l" t="t" r="r" b="b"/>
                <a:pathLst>
                  <a:path w="16" h="10" extrusionOk="0">
                    <a:moveTo>
                      <a:pt x="16" y="10"/>
                    </a:moveTo>
                    <a:cubicBezTo>
                      <a:pt x="16" y="10"/>
                      <a:pt x="15" y="10"/>
                      <a:pt x="15" y="10"/>
                    </a:cubicBezTo>
                    <a:cubicBezTo>
                      <a:pt x="0" y="2"/>
                      <a:pt x="0" y="2"/>
                      <a:pt x="0" y="2"/>
                    </a:cubicBezTo>
                    <a:cubicBezTo>
                      <a:pt x="0" y="1"/>
                      <a:pt x="0" y="1"/>
                      <a:pt x="0" y="0"/>
                    </a:cubicBezTo>
                    <a:cubicBezTo>
                      <a:pt x="0" y="0"/>
                      <a:pt x="0" y="0"/>
                      <a:pt x="0" y="0"/>
                    </a:cubicBezTo>
                    <a:cubicBezTo>
                      <a:pt x="15" y="8"/>
                      <a:pt x="15" y="8"/>
                      <a:pt x="15" y="8"/>
                    </a:cubicBezTo>
                    <a:cubicBezTo>
                      <a:pt x="15" y="9"/>
                      <a:pt x="16" y="9"/>
                      <a:pt x="16" y="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3" name="Google Shape;3403;g17ab430885e_1_275"/>
              <p:cNvSpPr/>
              <p:nvPr/>
            </p:nvSpPr>
            <p:spPr>
              <a:xfrm>
                <a:off x="8139" y="2290"/>
                <a:ext cx="40" cy="161"/>
              </a:xfrm>
              <a:custGeom>
                <a:avLst/>
                <a:gdLst/>
                <a:ahLst/>
                <a:cxnLst/>
                <a:rect l="l" t="t" r="r" b="b"/>
                <a:pathLst>
                  <a:path w="40" h="161" extrusionOk="0">
                    <a:moveTo>
                      <a:pt x="40" y="161"/>
                    </a:moveTo>
                    <a:lnTo>
                      <a:pt x="0" y="141"/>
                    </a:lnTo>
                    <a:lnTo>
                      <a:pt x="0" y="0"/>
                    </a:lnTo>
                    <a:lnTo>
                      <a:pt x="40" y="25"/>
                    </a:lnTo>
                    <a:lnTo>
                      <a:pt x="40"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4" name="Google Shape;3404;g17ab430885e_1_275"/>
              <p:cNvSpPr/>
              <p:nvPr/>
            </p:nvSpPr>
            <p:spPr>
              <a:xfrm>
                <a:off x="8149" y="2305"/>
                <a:ext cx="25" cy="136"/>
              </a:xfrm>
              <a:custGeom>
                <a:avLst/>
                <a:gdLst/>
                <a:ahLst/>
                <a:cxnLst/>
                <a:rect l="l" t="t" r="r" b="b"/>
                <a:pathLst>
                  <a:path w="25" h="136" extrusionOk="0">
                    <a:moveTo>
                      <a:pt x="0" y="121"/>
                    </a:moveTo>
                    <a:lnTo>
                      <a:pt x="0" y="0"/>
                    </a:lnTo>
                    <a:lnTo>
                      <a:pt x="25" y="10"/>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5" name="Google Shape;3405;g17ab430885e_1_275"/>
              <p:cNvSpPr/>
              <p:nvPr/>
            </p:nvSpPr>
            <p:spPr>
              <a:xfrm>
                <a:off x="8154" y="2355"/>
                <a:ext cx="15" cy="76"/>
              </a:xfrm>
              <a:custGeom>
                <a:avLst/>
                <a:gdLst/>
                <a:ahLst/>
                <a:cxnLst/>
                <a:rect l="l" t="t" r="r" b="b"/>
                <a:pathLst>
                  <a:path w="3" h="15" extrusionOk="0">
                    <a:moveTo>
                      <a:pt x="3" y="14"/>
                    </a:moveTo>
                    <a:cubicBezTo>
                      <a:pt x="3" y="14"/>
                      <a:pt x="2" y="15"/>
                      <a:pt x="1" y="14"/>
                    </a:cubicBezTo>
                    <a:cubicBezTo>
                      <a:pt x="0" y="14"/>
                      <a:pt x="0" y="13"/>
                      <a:pt x="0" y="12"/>
                    </a:cubicBezTo>
                    <a:cubicBezTo>
                      <a:pt x="0" y="1"/>
                      <a:pt x="0" y="1"/>
                      <a:pt x="0" y="1"/>
                    </a:cubicBezTo>
                    <a:cubicBezTo>
                      <a:pt x="0" y="0"/>
                      <a:pt x="0" y="0"/>
                      <a:pt x="1" y="0"/>
                    </a:cubicBezTo>
                    <a:cubicBezTo>
                      <a:pt x="2" y="1"/>
                      <a:pt x="3" y="2"/>
                      <a:pt x="3" y="2"/>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6" name="Google Shape;3406;g17ab430885e_1_275"/>
              <p:cNvSpPr/>
              <p:nvPr/>
            </p:nvSpPr>
            <p:spPr>
              <a:xfrm>
                <a:off x="8154" y="2335"/>
                <a:ext cx="15" cy="15"/>
              </a:xfrm>
              <a:custGeom>
                <a:avLst/>
                <a:gdLst/>
                <a:ahLst/>
                <a:cxnLst/>
                <a:rect l="l" t="t" r="r" b="b"/>
                <a:pathLst>
                  <a:path w="3" h="3" extrusionOk="0">
                    <a:moveTo>
                      <a:pt x="3" y="2"/>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7" name="Google Shape;3407;g17ab430885e_1_275"/>
              <p:cNvSpPr/>
              <p:nvPr/>
            </p:nvSpPr>
            <p:spPr>
              <a:xfrm>
                <a:off x="8154" y="2320"/>
                <a:ext cx="15" cy="15"/>
              </a:xfrm>
              <a:custGeom>
                <a:avLst/>
                <a:gdLst/>
                <a:ahLst/>
                <a:cxnLst/>
                <a:rect l="l" t="t" r="r" b="b"/>
                <a:pathLst>
                  <a:path w="3" h="3" extrusionOk="0">
                    <a:moveTo>
                      <a:pt x="3" y="2"/>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8" name="Google Shape;3408;g17ab430885e_1_275"/>
              <p:cNvSpPr/>
              <p:nvPr/>
            </p:nvSpPr>
            <p:spPr>
              <a:xfrm>
                <a:off x="8154" y="2310"/>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09" name="Google Shape;3409;g17ab430885e_1_275"/>
              <p:cNvSpPr/>
              <p:nvPr/>
            </p:nvSpPr>
            <p:spPr>
              <a:xfrm>
                <a:off x="8159" y="2310"/>
                <a:ext cx="0" cy="10"/>
              </a:xfrm>
              <a:custGeom>
                <a:avLst/>
                <a:gdLst/>
                <a:ahLst/>
                <a:cxnLst/>
                <a:rect l="l" t="t" r="r" b="b"/>
                <a:pathLst>
                  <a:path w="120000" h="10" extrusionOk="0">
                    <a:moveTo>
                      <a:pt x="0" y="10"/>
                    </a:moveTo>
                    <a:lnTo>
                      <a:pt x="0" y="10"/>
                    </a:lnTo>
                    <a:lnTo>
                      <a:pt x="0" y="0"/>
                    </a:lnTo>
                    <a:lnTo>
                      <a:pt x="0" y="5"/>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0" name="Google Shape;3410;g17ab430885e_1_275"/>
              <p:cNvSpPr/>
              <p:nvPr/>
            </p:nvSpPr>
            <p:spPr>
              <a:xfrm>
                <a:off x="8164" y="2315"/>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1" name="Google Shape;3411;g17ab430885e_1_275"/>
              <p:cNvSpPr/>
              <p:nvPr/>
            </p:nvSpPr>
            <p:spPr>
              <a:xfrm>
                <a:off x="8179" y="2315"/>
                <a:ext cx="41" cy="156"/>
              </a:xfrm>
              <a:custGeom>
                <a:avLst/>
                <a:gdLst/>
                <a:ahLst/>
                <a:cxnLst/>
                <a:rect l="l" t="t" r="r" b="b"/>
                <a:pathLst>
                  <a:path w="41" h="156" extrusionOk="0">
                    <a:moveTo>
                      <a:pt x="41" y="156"/>
                    </a:moveTo>
                    <a:lnTo>
                      <a:pt x="0" y="136"/>
                    </a:lnTo>
                    <a:lnTo>
                      <a:pt x="0" y="0"/>
                    </a:lnTo>
                    <a:lnTo>
                      <a:pt x="41" y="20"/>
                    </a:lnTo>
                    <a:lnTo>
                      <a:pt x="41" y="15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2" name="Google Shape;3412;g17ab430885e_1_275"/>
              <p:cNvSpPr/>
              <p:nvPr/>
            </p:nvSpPr>
            <p:spPr>
              <a:xfrm>
                <a:off x="8184" y="2325"/>
                <a:ext cx="26" cy="136"/>
              </a:xfrm>
              <a:custGeom>
                <a:avLst/>
                <a:gdLst/>
                <a:ahLst/>
                <a:cxnLst/>
                <a:rect l="l" t="t" r="r" b="b"/>
                <a:pathLst>
                  <a:path w="26" h="136" extrusionOk="0">
                    <a:moveTo>
                      <a:pt x="0" y="121"/>
                    </a:moveTo>
                    <a:lnTo>
                      <a:pt x="0" y="0"/>
                    </a:lnTo>
                    <a:lnTo>
                      <a:pt x="26" y="15"/>
                    </a:lnTo>
                    <a:lnTo>
                      <a:pt x="26"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3" name="Google Shape;3413;g17ab430885e_1_275"/>
              <p:cNvSpPr/>
              <p:nvPr/>
            </p:nvSpPr>
            <p:spPr>
              <a:xfrm>
                <a:off x="8189" y="2376"/>
                <a:ext cx="16" cy="75"/>
              </a:xfrm>
              <a:custGeom>
                <a:avLst/>
                <a:gdLst/>
                <a:ahLst/>
                <a:cxnLst/>
                <a:rect l="l" t="t" r="r" b="b"/>
                <a:pathLst>
                  <a:path w="3" h="15" extrusionOk="0">
                    <a:moveTo>
                      <a:pt x="3" y="14"/>
                    </a:moveTo>
                    <a:cubicBezTo>
                      <a:pt x="3" y="15"/>
                      <a:pt x="3" y="15"/>
                      <a:pt x="2" y="15"/>
                    </a:cubicBezTo>
                    <a:cubicBezTo>
                      <a:pt x="1" y="14"/>
                      <a:pt x="0" y="13"/>
                      <a:pt x="0" y="12"/>
                    </a:cubicBezTo>
                    <a:cubicBezTo>
                      <a:pt x="0" y="1"/>
                      <a:pt x="0" y="1"/>
                      <a:pt x="0" y="1"/>
                    </a:cubicBezTo>
                    <a:cubicBezTo>
                      <a:pt x="0" y="1"/>
                      <a:pt x="1" y="0"/>
                      <a:pt x="2" y="1"/>
                    </a:cubicBezTo>
                    <a:cubicBezTo>
                      <a:pt x="3"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4" name="Google Shape;3414;g17ab430885e_1_275"/>
              <p:cNvSpPr/>
              <p:nvPr/>
            </p:nvSpPr>
            <p:spPr>
              <a:xfrm>
                <a:off x="8189" y="2355"/>
                <a:ext cx="16" cy="15"/>
              </a:xfrm>
              <a:custGeom>
                <a:avLst/>
                <a:gdLst/>
                <a:ahLst/>
                <a:cxnLst/>
                <a:rect l="l" t="t" r="r" b="b"/>
                <a:pathLst>
                  <a:path w="3" h="3" extrusionOk="0">
                    <a:moveTo>
                      <a:pt x="3" y="3"/>
                    </a:moveTo>
                    <a:cubicBezTo>
                      <a:pt x="3" y="3"/>
                      <a:pt x="3" y="3"/>
                      <a:pt x="3" y="3"/>
                    </a:cubicBezTo>
                    <a:cubicBezTo>
                      <a:pt x="1" y="2"/>
                      <a:pt x="1" y="2"/>
                      <a:pt x="1" y="2"/>
                    </a:cubicBezTo>
                    <a:cubicBezTo>
                      <a:pt x="1" y="2"/>
                      <a:pt x="0" y="1"/>
                      <a:pt x="0" y="1"/>
                    </a:cubicBezTo>
                    <a:cubicBezTo>
                      <a:pt x="0" y="0"/>
                      <a:pt x="1" y="0"/>
                      <a:pt x="1" y="1"/>
                    </a:cubicBezTo>
                    <a:cubicBezTo>
                      <a:pt x="3" y="1"/>
                      <a:pt x="3" y="1"/>
                      <a:pt x="3" y="1"/>
                    </a:cubicBezTo>
                    <a:cubicBezTo>
                      <a:pt x="3"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5" name="Google Shape;3415;g17ab430885e_1_275"/>
              <p:cNvSpPr/>
              <p:nvPr/>
            </p:nvSpPr>
            <p:spPr>
              <a:xfrm>
                <a:off x="8189" y="2340"/>
                <a:ext cx="16" cy="20"/>
              </a:xfrm>
              <a:custGeom>
                <a:avLst/>
                <a:gdLst/>
                <a:ahLst/>
                <a:cxnLst/>
                <a:rect l="l" t="t" r="r" b="b"/>
                <a:pathLst>
                  <a:path w="3" h="4" extrusionOk="0">
                    <a:moveTo>
                      <a:pt x="3" y="3"/>
                    </a:moveTo>
                    <a:cubicBezTo>
                      <a:pt x="3" y="3"/>
                      <a:pt x="3" y="4"/>
                      <a:pt x="3" y="3"/>
                    </a:cubicBezTo>
                    <a:cubicBezTo>
                      <a:pt x="1" y="2"/>
                      <a:pt x="1" y="2"/>
                      <a:pt x="1" y="2"/>
                    </a:cubicBezTo>
                    <a:cubicBezTo>
                      <a:pt x="1" y="2"/>
                      <a:pt x="0" y="2"/>
                      <a:pt x="0" y="1"/>
                    </a:cubicBezTo>
                    <a:cubicBezTo>
                      <a:pt x="0" y="1"/>
                      <a:pt x="1" y="0"/>
                      <a:pt x="1" y="1"/>
                    </a:cubicBezTo>
                    <a:cubicBezTo>
                      <a:pt x="3" y="2"/>
                      <a:pt x="3" y="2"/>
                      <a:pt x="3" y="2"/>
                    </a:cubicBezTo>
                    <a:cubicBezTo>
                      <a:pt x="3"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6" name="Google Shape;3416;g17ab430885e_1_275"/>
              <p:cNvSpPr/>
              <p:nvPr/>
            </p:nvSpPr>
            <p:spPr>
              <a:xfrm>
                <a:off x="8189" y="2330"/>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7" name="Google Shape;3417;g17ab430885e_1_275"/>
              <p:cNvSpPr/>
              <p:nvPr/>
            </p:nvSpPr>
            <p:spPr>
              <a:xfrm>
                <a:off x="8199" y="2335"/>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8" name="Google Shape;3418;g17ab430885e_1_275"/>
              <p:cNvSpPr/>
              <p:nvPr/>
            </p:nvSpPr>
            <p:spPr>
              <a:xfrm>
                <a:off x="8205" y="2340"/>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19" name="Google Shape;3419;g17ab430885e_1_275"/>
              <p:cNvSpPr/>
              <p:nvPr/>
            </p:nvSpPr>
            <p:spPr>
              <a:xfrm>
                <a:off x="8220" y="2335"/>
                <a:ext cx="35" cy="161"/>
              </a:xfrm>
              <a:custGeom>
                <a:avLst/>
                <a:gdLst/>
                <a:ahLst/>
                <a:cxnLst/>
                <a:rect l="l" t="t" r="r" b="b"/>
                <a:pathLst>
                  <a:path w="35" h="161" extrusionOk="0">
                    <a:moveTo>
                      <a:pt x="35" y="161"/>
                    </a:moveTo>
                    <a:lnTo>
                      <a:pt x="0" y="136"/>
                    </a:lnTo>
                    <a:lnTo>
                      <a:pt x="0" y="0"/>
                    </a:lnTo>
                    <a:lnTo>
                      <a:pt x="35" y="25"/>
                    </a:lnTo>
                    <a:lnTo>
                      <a:pt x="35" y="16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0" name="Google Shape;3420;g17ab430885e_1_275"/>
              <p:cNvSpPr/>
              <p:nvPr/>
            </p:nvSpPr>
            <p:spPr>
              <a:xfrm>
                <a:off x="8225" y="2345"/>
                <a:ext cx="25" cy="141"/>
              </a:xfrm>
              <a:custGeom>
                <a:avLst/>
                <a:gdLst/>
                <a:ahLst/>
                <a:cxnLst/>
                <a:rect l="l" t="t" r="r" b="b"/>
                <a:pathLst>
                  <a:path w="25" h="141" extrusionOk="0">
                    <a:moveTo>
                      <a:pt x="0" y="126"/>
                    </a:moveTo>
                    <a:lnTo>
                      <a:pt x="0" y="0"/>
                    </a:lnTo>
                    <a:lnTo>
                      <a:pt x="25" y="15"/>
                    </a:lnTo>
                    <a:lnTo>
                      <a:pt x="25" y="141"/>
                    </a:lnTo>
                    <a:lnTo>
                      <a:pt x="0"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1" name="Google Shape;3421;g17ab430885e_1_275"/>
              <p:cNvSpPr/>
              <p:nvPr/>
            </p:nvSpPr>
            <p:spPr>
              <a:xfrm>
                <a:off x="8230" y="2401"/>
                <a:ext cx="15" cy="75"/>
              </a:xfrm>
              <a:custGeom>
                <a:avLst/>
                <a:gdLst/>
                <a:ahLst/>
                <a:cxnLst/>
                <a:rect l="l" t="t" r="r" b="b"/>
                <a:pathLst>
                  <a:path w="3" h="15" extrusionOk="0">
                    <a:moveTo>
                      <a:pt x="3" y="13"/>
                    </a:moveTo>
                    <a:cubicBezTo>
                      <a:pt x="3" y="14"/>
                      <a:pt x="2" y="15"/>
                      <a:pt x="1" y="14"/>
                    </a:cubicBezTo>
                    <a:cubicBezTo>
                      <a:pt x="1" y="14"/>
                      <a:pt x="0" y="13"/>
                      <a:pt x="0" y="12"/>
                    </a:cubicBezTo>
                    <a:cubicBezTo>
                      <a:pt x="0" y="1"/>
                      <a:pt x="0" y="1"/>
                      <a:pt x="0" y="1"/>
                    </a:cubicBezTo>
                    <a:cubicBezTo>
                      <a:pt x="0" y="0"/>
                      <a:pt x="1" y="0"/>
                      <a:pt x="1" y="0"/>
                    </a:cubicBezTo>
                    <a:cubicBezTo>
                      <a:pt x="2" y="0"/>
                      <a:pt x="3" y="2"/>
                      <a:pt x="3" y="2"/>
                    </a:cubicBezTo>
                    <a:lnTo>
                      <a:pt x="3" y="13"/>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2" name="Google Shape;3422;g17ab430885e_1_275"/>
              <p:cNvSpPr/>
              <p:nvPr/>
            </p:nvSpPr>
            <p:spPr>
              <a:xfrm>
                <a:off x="8230" y="2381"/>
                <a:ext cx="15" cy="15"/>
              </a:xfrm>
              <a:custGeom>
                <a:avLst/>
                <a:gdLst/>
                <a:ahLst/>
                <a:cxnLst/>
                <a:rect l="l" t="t" r="r" b="b"/>
                <a:pathLst>
                  <a:path w="3" h="3" extrusionOk="0">
                    <a:moveTo>
                      <a:pt x="3" y="2"/>
                    </a:moveTo>
                    <a:cubicBezTo>
                      <a:pt x="3" y="3"/>
                      <a:pt x="3" y="3"/>
                      <a:pt x="2" y="3"/>
                    </a:cubicBezTo>
                    <a:cubicBezTo>
                      <a:pt x="1" y="2"/>
                      <a:pt x="1" y="2"/>
                      <a:pt x="1" y="2"/>
                    </a:cubicBezTo>
                    <a:cubicBezTo>
                      <a:pt x="0" y="1"/>
                      <a:pt x="0" y="1"/>
                      <a:pt x="0" y="0"/>
                    </a:cubicBezTo>
                    <a:cubicBezTo>
                      <a:pt x="0" y="0"/>
                      <a:pt x="0" y="0"/>
                      <a:pt x="1" y="0"/>
                    </a:cubicBezTo>
                    <a:cubicBezTo>
                      <a:pt x="2" y="1"/>
                      <a:pt x="2" y="1"/>
                      <a:pt x="2"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3" name="Google Shape;3423;g17ab430885e_1_275"/>
              <p:cNvSpPr/>
              <p:nvPr/>
            </p:nvSpPr>
            <p:spPr>
              <a:xfrm>
                <a:off x="8230" y="2365"/>
                <a:ext cx="15" cy="16"/>
              </a:xfrm>
              <a:custGeom>
                <a:avLst/>
                <a:gdLst/>
                <a:ahLst/>
                <a:cxnLst/>
                <a:rect l="l" t="t" r="r" b="b"/>
                <a:pathLst>
                  <a:path w="3" h="3" extrusionOk="0">
                    <a:moveTo>
                      <a:pt x="3" y="2"/>
                    </a:moveTo>
                    <a:cubicBezTo>
                      <a:pt x="3" y="3"/>
                      <a:pt x="3" y="3"/>
                      <a:pt x="2" y="3"/>
                    </a:cubicBezTo>
                    <a:cubicBezTo>
                      <a:pt x="1" y="2"/>
                      <a:pt x="1" y="2"/>
                      <a:pt x="1" y="2"/>
                    </a:cubicBezTo>
                    <a:cubicBezTo>
                      <a:pt x="0" y="2"/>
                      <a:pt x="0" y="1"/>
                      <a:pt x="0" y="1"/>
                    </a:cubicBezTo>
                    <a:cubicBezTo>
                      <a:pt x="0" y="0"/>
                      <a:pt x="0" y="0"/>
                      <a:pt x="1" y="0"/>
                    </a:cubicBezTo>
                    <a:cubicBezTo>
                      <a:pt x="2" y="1"/>
                      <a:pt x="2" y="1"/>
                      <a:pt x="2"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4" name="Google Shape;3424;g17ab430885e_1_275"/>
              <p:cNvSpPr/>
              <p:nvPr/>
            </p:nvSpPr>
            <p:spPr>
              <a:xfrm>
                <a:off x="8230" y="2355"/>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5" name="Google Shape;3425;g17ab430885e_1_275"/>
              <p:cNvSpPr/>
              <p:nvPr/>
            </p:nvSpPr>
            <p:spPr>
              <a:xfrm>
                <a:off x="8235" y="2355"/>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6" name="Google Shape;3426;g17ab430885e_1_275"/>
              <p:cNvSpPr/>
              <p:nvPr/>
            </p:nvSpPr>
            <p:spPr>
              <a:xfrm>
                <a:off x="8240" y="2360"/>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7" name="Google Shape;3427;g17ab430885e_1_275"/>
              <p:cNvSpPr/>
              <p:nvPr/>
            </p:nvSpPr>
            <p:spPr>
              <a:xfrm>
                <a:off x="8255" y="2360"/>
                <a:ext cx="40" cy="156"/>
              </a:xfrm>
              <a:custGeom>
                <a:avLst/>
                <a:gdLst/>
                <a:ahLst/>
                <a:cxnLst/>
                <a:rect l="l" t="t" r="r" b="b"/>
                <a:pathLst>
                  <a:path w="40" h="156" extrusionOk="0">
                    <a:moveTo>
                      <a:pt x="40" y="156"/>
                    </a:moveTo>
                    <a:lnTo>
                      <a:pt x="0" y="136"/>
                    </a:lnTo>
                    <a:lnTo>
                      <a:pt x="0" y="0"/>
                    </a:lnTo>
                    <a:lnTo>
                      <a:pt x="40" y="21"/>
                    </a:lnTo>
                    <a:lnTo>
                      <a:pt x="40" y="15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8" name="Google Shape;3428;g17ab430885e_1_275"/>
              <p:cNvSpPr/>
              <p:nvPr/>
            </p:nvSpPr>
            <p:spPr>
              <a:xfrm>
                <a:off x="8265" y="2370"/>
                <a:ext cx="25" cy="136"/>
              </a:xfrm>
              <a:custGeom>
                <a:avLst/>
                <a:gdLst/>
                <a:ahLst/>
                <a:cxnLst/>
                <a:rect l="l" t="t" r="r" b="b"/>
                <a:pathLst>
                  <a:path w="25" h="136" extrusionOk="0">
                    <a:moveTo>
                      <a:pt x="0" y="121"/>
                    </a:moveTo>
                    <a:lnTo>
                      <a:pt x="0" y="0"/>
                    </a:lnTo>
                    <a:lnTo>
                      <a:pt x="25" y="16"/>
                    </a:lnTo>
                    <a:lnTo>
                      <a:pt x="25" y="136"/>
                    </a:lnTo>
                    <a:lnTo>
                      <a:pt x="0" y="1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29" name="Google Shape;3429;g17ab430885e_1_275"/>
              <p:cNvSpPr/>
              <p:nvPr/>
            </p:nvSpPr>
            <p:spPr>
              <a:xfrm>
                <a:off x="8270" y="2421"/>
                <a:ext cx="10" cy="75"/>
              </a:xfrm>
              <a:custGeom>
                <a:avLst/>
                <a:gdLst/>
                <a:ahLst/>
                <a:cxnLst/>
                <a:rect l="l" t="t" r="r" b="b"/>
                <a:pathLst>
                  <a:path w="2" h="15" extrusionOk="0">
                    <a:moveTo>
                      <a:pt x="2" y="14"/>
                    </a:moveTo>
                    <a:cubicBezTo>
                      <a:pt x="2" y="15"/>
                      <a:pt x="2" y="15"/>
                      <a:pt x="1" y="15"/>
                    </a:cubicBezTo>
                    <a:cubicBezTo>
                      <a:pt x="0" y="14"/>
                      <a:pt x="0" y="13"/>
                      <a:pt x="0" y="12"/>
                    </a:cubicBezTo>
                    <a:cubicBezTo>
                      <a:pt x="0" y="1"/>
                      <a:pt x="0" y="1"/>
                      <a:pt x="0" y="1"/>
                    </a:cubicBezTo>
                    <a:cubicBezTo>
                      <a:pt x="0" y="0"/>
                      <a:pt x="0" y="0"/>
                      <a:pt x="1" y="0"/>
                    </a:cubicBezTo>
                    <a:cubicBezTo>
                      <a:pt x="2" y="1"/>
                      <a:pt x="2" y="2"/>
                      <a:pt x="2" y="3"/>
                    </a:cubicBezTo>
                    <a:lnTo>
                      <a:pt x="2"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0" name="Google Shape;3430;g17ab430885e_1_275"/>
              <p:cNvSpPr/>
              <p:nvPr/>
            </p:nvSpPr>
            <p:spPr>
              <a:xfrm>
                <a:off x="8270" y="2401"/>
                <a:ext cx="15" cy="15"/>
              </a:xfrm>
              <a:custGeom>
                <a:avLst/>
                <a:gdLst/>
                <a:ahLst/>
                <a:cxnLst/>
                <a:rect l="l" t="t" r="r" b="b"/>
                <a:pathLst>
                  <a:path w="3" h="3" extrusionOk="0">
                    <a:moveTo>
                      <a:pt x="3" y="3"/>
                    </a:moveTo>
                    <a:cubicBezTo>
                      <a:pt x="3" y="3"/>
                      <a:pt x="2" y="3"/>
                      <a:pt x="2" y="3"/>
                    </a:cubicBezTo>
                    <a:cubicBezTo>
                      <a:pt x="0" y="2"/>
                      <a:pt x="0" y="2"/>
                      <a:pt x="0" y="2"/>
                    </a:cubicBezTo>
                    <a:cubicBezTo>
                      <a:pt x="0" y="2"/>
                      <a:pt x="0" y="1"/>
                      <a:pt x="0" y="1"/>
                    </a:cubicBezTo>
                    <a:cubicBezTo>
                      <a:pt x="0" y="0"/>
                      <a:pt x="0" y="0"/>
                      <a:pt x="0" y="0"/>
                    </a:cubicBezTo>
                    <a:cubicBezTo>
                      <a:pt x="2" y="1"/>
                      <a:pt x="2" y="1"/>
                      <a:pt x="2" y="1"/>
                    </a:cubicBezTo>
                    <a:cubicBezTo>
                      <a:pt x="2" y="2"/>
                      <a:pt x="3" y="2"/>
                      <a:pt x="3" y="3"/>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1" name="Google Shape;3431;g17ab430885e_1_275"/>
              <p:cNvSpPr/>
              <p:nvPr/>
            </p:nvSpPr>
            <p:spPr>
              <a:xfrm>
                <a:off x="8270" y="2386"/>
                <a:ext cx="15" cy="15"/>
              </a:xfrm>
              <a:custGeom>
                <a:avLst/>
                <a:gdLst/>
                <a:ahLst/>
                <a:cxnLst/>
                <a:rect l="l" t="t" r="r" b="b"/>
                <a:pathLst>
                  <a:path w="3" h="3" extrusionOk="0">
                    <a:moveTo>
                      <a:pt x="3" y="3"/>
                    </a:moveTo>
                    <a:cubicBezTo>
                      <a:pt x="3" y="3"/>
                      <a:pt x="2" y="3"/>
                      <a:pt x="2" y="3"/>
                    </a:cubicBezTo>
                    <a:cubicBezTo>
                      <a:pt x="0" y="2"/>
                      <a:pt x="0" y="2"/>
                      <a:pt x="0" y="2"/>
                    </a:cubicBezTo>
                    <a:cubicBezTo>
                      <a:pt x="0" y="2"/>
                      <a:pt x="0" y="1"/>
                      <a:pt x="0" y="1"/>
                    </a:cubicBezTo>
                    <a:cubicBezTo>
                      <a:pt x="0" y="0"/>
                      <a:pt x="0" y="0"/>
                      <a:pt x="0" y="1"/>
                    </a:cubicBezTo>
                    <a:cubicBezTo>
                      <a:pt x="2" y="1"/>
                      <a:pt x="2" y="1"/>
                      <a:pt x="2" y="1"/>
                    </a:cubicBezTo>
                    <a:cubicBezTo>
                      <a:pt x="2" y="2"/>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2" name="Google Shape;3432;g17ab430885e_1_275"/>
              <p:cNvSpPr/>
              <p:nvPr/>
            </p:nvSpPr>
            <p:spPr>
              <a:xfrm>
                <a:off x="8270" y="2376"/>
                <a:ext cx="0" cy="0"/>
              </a:xfrm>
              <a:prstGeom prst="rect">
                <a:avLst/>
              </a:pr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3" name="Google Shape;3433;g17ab430885e_1_275"/>
              <p:cNvSpPr/>
              <p:nvPr/>
            </p:nvSpPr>
            <p:spPr>
              <a:xfrm>
                <a:off x="8275" y="2381"/>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4" name="Google Shape;3434;g17ab430885e_1_275"/>
              <p:cNvSpPr/>
              <p:nvPr/>
            </p:nvSpPr>
            <p:spPr>
              <a:xfrm>
                <a:off x="8280" y="2381"/>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5" name="Google Shape;3435;g17ab430885e_1_275"/>
              <p:cNvSpPr/>
              <p:nvPr/>
            </p:nvSpPr>
            <p:spPr>
              <a:xfrm>
                <a:off x="8295" y="2381"/>
                <a:ext cx="40" cy="160"/>
              </a:xfrm>
              <a:custGeom>
                <a:avLst/>
                <a:gdLst/>
                <a:ahLst/>
                <a:cxnLst/>
                <a:rect l="l" t="t" r="r" b="b"/>
                <a:pathLst>
                  <a:path w="40" h="160" extrusionOk="0">
                    <a:moveTo>
                      <a:pt x="40" y="160"/>
                    </a:moveTo>
                    <a:lnTo>
                      <a:pt x="0" y="135"/>
                    </a:lnTo>
                    <a:lnTo>
                      <a:pt x="0" y="0"/>
                    </a:lnTo>
                    <a:lnTo>
                      <a:pt x="40" y="20"/>
                    </a:lnTo>
                    <a:lnTo>
                      <a:pt x="40" y="16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6" name="Google Shape;3436;g17ab430885e_1_275"/>
              <p:cNvSpPr/>
              <p:nvPr/>
            </p:nvSpPr>
            <p:spPr>
              <a:xfrm>
                <a:off x="8300" y="2391"/>
                <a:ext cx="25" cy="135"/>
              </a:xfrm>
              <a:custGeom>
                <a:avLst/>
                <a:gdLst/>
                <a:ahLst/>
                <a:cxnLst/>
                <a:rect l="l" t="t" r="r" b="b"/>
                <a:pathLst>
                  <a:path w="25" h="135" extrusionOk="0">
                    <a:moveTo>
                      <a:pt x="0" y="125"/>
                    </a:moveTo>
                    <a:lnTo>
                      <a:pt x="0" y="0"/>
                    </a:lnTo>
                    <a:lnTo>
                      <a:pt x="25" y="15"/>
                    </a:lnTo>
                    <a:lnTo>
                      <a:pt x="25" y="135"/>
                    </a:lnTo>
                    <a:lnTo>
                      <a:pt x="0" y="1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7" name="Google Shape;3437;g17ab430885e_1_275"/>
              <p:cNvSpPr/>
              <p:nvPr/>
            </p:nvSpPr>
            <p:spPr>
              <a:xfrm>
                <a:off x="8305" y="2441"/>
                <a:ext cx="15" cy="75"/>
              </a:xfrm>
              <a:custGeom>
                <a:avLst/>
                <a:gdLst/>
                <a:ahLst/>
                <a:cxnLst/>
                <a:rect l="l" t="t" r="r" b="b"/>
                <a:pathLst>
                  <a:path w="3" h="15" extrusionOk="0">
                    <a:moveTo>
                      <a:pt x="3" y="14"/>
                    </a:moveTo>
                    <a:cubicBezTo>
                      <a:pt x="3" y="15"/>
                      <a:pt x="3" y="15"/>
                      <a:pt x="2" y="15"/>
                    </a:cubicBezTo>
                    <a:cubicBezTo>
                      <a:pt x="1" y="15"/>
                      <a:pt x="0" y="14"/>
                      <a:pt x="0" y="13"/>
                    </a:cubicBezTo>
                    <a:cubicBezTo>
                      <a:pt x="0" y="2"/>
                      <a:pt x="0" y="2"/>
                      <a:pt x="0" y="2"/>
                    </a:cubicBezTo>
                    <a:cubicBezTo>
                      <a:pt x="0" y="1"/>
                      <a:pt x="1" y="0"/>
                      <a:pt x="2" y="1"/>
                    </a:cubicBezTo>
                    <a:cubicBezTo>
                      <a:pt x="3" y="1"/>
                      <a:pt x="3" y="2"/>
                      <a:pt x="3" y="3"/>
                    </a:cubicBezTo>
                    <a:lnTo>
                      <a:pt x="3" y="14"/>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8" name="Google Shape;3438;g17ab430885e_1_275"/>
              <p:cNvSpPr/>
              <p:nvPr/>
            </p:nvSpPr>
            <p:spPr>
              <a:xfrm>
                <a:off x="8305" y="2426"/>
                <a:ext cx="15" cy="15"/>
              </a:xfrm>
              <a:custGeom>
                <a:avLst/>
                <a:gdLst/>
                <a:ahLst/>
                <a:cxnLst/>
                <a:rect l="l" t="t" r="r" b="b"/>
                <a:pathLst>
                  <a:path w="3" h="3" extrusionOk="0">
                    <a:moveTo>
                      <a:pt x="3" y="2"/>
                    </a:moveTo>
                    <a:cubicBezTo>
                      <a:pt x="3" y="2"/>
                      <a:pt x="3" y="3"/>
                      <a:pt x="3" y="2"/>
                    </a:cubicBezTo>
                    <a:cubicBezTo>
                      <a:pt x="1" y="1"/>
                      <a:pt x="1" y="1"/>
                      <a:pt x="1" y="1"/>
                    </a:cubicBezTo>
                    <a:cubicBezTo>
                      <a:pt x="1" y="1"/>
                      <a:pt x="0" y="1"/>
                      <a:pt x="0" y="0"/>
                    </a:cubicBezTo>
                    <a:cubicBezTo>
                      <a:pt x="0" y="0"/>
                      <a:pt x="1" y="0"/>
                      <a:pt x="1" y="0"/>
                    </a:cubicBezTo>
                    <a:cubicBezTo>
                      <a:pt x="3" y="1"/>
                      <a:pt x="3" y="1"/>
                      <a:pt x="3" y="1"/>
                    </a:cubicBezTo>
                    <a:cubicBezTo>
                      <a:pt x="3" y="1"/>
                      <a:pt x="3" y="2"/>
                      <a:pt x="3" y="2"/>
                    </a:cubicBez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39" name="Google Shape;3439;g17ab430885e_1_275"/>
              <p:cNvSpPr/>
              <p:nvPr/>
            </p:nvSpPr>
            <p:spPr>
              <a:xfrm>
                <a:off x="8305" y="2411"/>
                <a:ext cx="15" cy="15"/>
              </a:xfrm>
              <a:custGeom>
                <a:avLst/>
                <a:gdLst/>
                <a:ahLst/>
                <a:cxnLst/>
                <a:rect l="l" t="t" r="r" b="b"/>
                <a:pathLst>
                  <a:path w="3" h="3" extrusionOk="0">
                    <a:moveTo>
                      <a:pt x="3" y="2"/>
                    </a:moveTo>
                    <a:cubicBezTo>
                      <a:pt x="3" y="3"/>
                      <a:pt x="3" y="3"/>
                      <a:pt x="3" y="3"/>
                    </a:cubicBezTo>
                    <a:cubicBezTo>
                      <a:pt x="1" y="2"/>
                      <a:pt x="1" y="2"/>
                      <a:pt x="1" y="2"/>
                    </a:cubicBezTo>
                    <a:cubicBezTo>
                      <a:pt x="1" y="1"/>
                      <a:pt x="0" y="1"/>
                      <a:pt x="0" y="0"/>
                    </a:cubicBezTo>
                    <a:cubicBezTo>
                      <a:pt x="0" y="0"/>
                      <a:pt x="1" y="0"/>
                      <a:pt x="1" y="0"/>
                    </a:cubicBezTo>
                    <a:cubicBezTo>
                      <a:pt x="3" y="1"/>
                      <a:pt x="3" y="1"/>
                      <a:pt x="3" y="1"/>
                    </a:cubicBezTo>
                    <a:cubicBezTo>
                      <a:pt x="3"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0" name="Google Shape;3440;g17ab430885e_1_275"/>
              <p:cNvSpPr/>
              <p:nvPr/>
            </p:nvSpPr>
            <p:spPr>
              <a:xfrm>
                <a:off x="8305" y="2396"/>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F9B2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1" name="Google Shape;3441;g17ab430885e_1_275"/>
              <p:cNvSpPr/>
              <p:nvPr/>
            </p:nvSpPr>
            <p:spPr>
              <a:xfrm>
                <a:off x="8310" y="2401"/>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2" name="Google Shape;3442;g17ab430885e_1_275"/>
              <p:cNvSpPr/>
              <p:nvPr/>
            </p:nvSpPr>
            <p:spPr>
              <a:xfrm>
                <a:off x="8320" y="2406"/>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3" name="Google Shape;3443;g17ab430885e_1_275"/>
              <p:cNvSpPr/>
              <p:nvPr/>
            </p:nvSpPr>
            <p:spPr>
              <a:xfrm>
                <a:off x="8149" y="2441"/>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4" name="Google Shape;3444;g17ab430885e_1_275"/>
              <p:cNvSpPr/>
              <p:nvPr/>
            </p:nvSpPr>
            <p:spPr>
              <a:xfrm>
                <a:off x="8184" y="2461"/>
                <a:ext cx="26" cy="25"/>
              </a:xfrm>
              <a:custGeom>
                <a:avLst/>
                <a:gdLst/>
                <a:ahLst/>
                <a:cxnLst/>
                <a:rect l="l" t="t" r="r" b="b"/>
                <a:pathLst>
                  <a:path w="26" h="25" extrusionOk="0">
                    <a:moveTo>
                      <a:pt x="26" y="25"/>
                    </a:moveTo>
                    <a:lnTo>
                      <a:pt x="0" y="10"/>
                    </a:lnTo>
                    <a:lnTo>
                      <a:pt x="0" y="0"/>
                    </a:lnTo>
                    <a:lnTo>
                      <a:pt x="26" y="15"/>
                    </a:lnTo>
                    <a:lnTo>
                      <a:pt x="26"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5" name="Google Shape;3445;g17ab430885e_1_275"/>
              <p:cNvSpPr/>
              <p:nvPr/>
            </p:nvSpPr>
            <p:spPr>
              <a:xfrm>
                <a:off x="8240" y="2491"/>
                <a:ext cx="10" cy="20"/>
              </a:xfrm>
              <a:custGeom>
                <a:avLst/>
                <a:gdLst/>
                <a:ahLst/>
                <a:cxnLst/>
                <a:rect l="l" t="t" r="r" b="b"/>
                <a:pathLst>
                  <a:path w="10" h="20" extrusionOk="0">
                    <a:moveTo>
                      <a:pt x="10" y="20"/>
                    </a:moveTo>
                    <a:lnTo>
                      <a:pt x="0" y="15"/>
                    </a:lnTo>
                    <a:lnTo>
                      <a:pt x="0" y="0"/>
                    </a:lnTo>
                    <a:lnTo>
                      <a:pt x="10" y="10"/>
                    </a:lnTo>
                    <a:lnTo>
                      <a:pt x="10" y="2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6" name="Google Shape;3446;g17ab430885e_1_275"/>
              <p:cNvSpPr/>
              <p:nvPr/>
            </p:nvSpPr>
            <p:spPr>
              <a:xfrm>
                <a:off x="8265" y="2506"/>
                <a:ext cx="25" cy="25"/>
              </a:xfrm>
              <a:custGeom>
                <a:avLst/>
                <a:gdLst/>
                <a:ahLst/>
                <a:cxnLst/>
                <a:rect l="l" t="t" r="r" b="b"/>
                <a:pathLst>
                  <a:path w="25" h="25" extrusionOk="0">
                    <a:moveTo>
                      <a:pt x="25" y="25"/>
                    </a:moveTo>
                    <a:lnTo>
                      <a:pt x="0" y="10"/>
                    </a:lnTo>
                    <a:lnTo>
                      <a:pt x="0" y="0"/>
                    </a:lnTo>
                    <a:lnTo>
                      <a:pt x="25" y="15"/>
                    </a:lnTo>
                    <a:lnTo>
                      <a:pt x="25" y="2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7" name="Google Shape;3447;g17ab430885e_1_275"/>
              <p:cNvSpPr/>
              <p:nvPr/>
            </p:nvSpPr>
            <p:spPr>
              <a:xfrm>
                <a:off x="8300" y="2526"/>
                <a:ext cx="25" cy="31"/>
              </a:xfrm>
              <a:custGeom>
                <a:avLst/>
                <a:gdLst/>
                <a:ahLst/>
                <a:cxnLst/>
                <a:rect l="l" t="t" r="r" b="b"/>
                <a:pathLst>
                  <a:path w="25" h="31" extrusionOk="0">
                    <a:moveTo>
                      <a:pt x="25" y="31"/>
                    </a:moveTo>
                    <a:lnTo>
                      <a:pt x="0" y="15"/>
                    </a:lnTo>
                    <a:lnTo>
                      <a:pt x="0" y="0"/>
                    </a:lnTo>
                    <a:lnTo>
                      <a:pt x="25" y="15"/>
                    </a:lnTo>
                    <a:lnTo>
                      <a:pt x="25" y="3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8" name="Google Shape;3448;g17ab430885e_1_275"/>
              <p:cNvSpPr/>
              <p:nvPr/>
            </p:nvSpPr>
            <p:spPr>
              <a:xfrm>
                <a:off x="8225" y="2486"/>
                <a:ext cx="10" cy="15"/>
              </a:xfrm>
              <a:custGeom>
                <a:avLst/>
                <a:gdLst/>
                <a:ahLst/>
                <a:cxnLst/>
                <a:rect l="l" t="t" r="r" b="b"/>
                <a:pathLst>
                  <a:path w="10" h="15" extrusionOk="0">
                    <a:moveTo>
                      <a:pt x="10" y="15"/>
                    </a:moveTo>
                    <a:lnTo>
                      <a:pt x="0" y="10"/>
                    </a:lnTo>
                    <a:lnTo>
                      <a:pt x="0" y="0"/>
                    </a:lnTo>
                    <a:lnTo>
                      <a:pt x="10" y="5"/>
                    </a:lnTo>
                    <a:lnTo>
                      <a:pt x="10" y="1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49" name="Google Shape;3449;g17ab430885e_1_275"/>
              <p:cNvSpPr/>
              <p:nvPr/>
            </p:nvSpPr>
            <p:spPr>
              <a:xfrm>
                <a:off x="8099" y="2230"/>
                <a:ext cx="513" cy="296"/>
              </a:xfrm>
              <a:custGeom>
                <a:avLst/>
                <a:gdLst/>
                <a:ahLst/>
                <a:cxnLst/>
                <a:rect l="l" t="t" r="r" b="b"/>
                <a:pathLst>
                  <a:path w="513" h="296" extrusionOk="0">
                    <a:moveTo>
                      <a:pt x="20" y="0"/>
                    </a:moveTo>
                    <a:lnTo>
                      <a:pt x="513" y="286"/>
                    </a:lnTo>
                    <a:lnTo>
                      <a:pt x="493" y="296"/>
                    </a:lnTo>
                    <a:lnTo>
                      <a:pt x="0" y="10"/>
                    </a:lnTo>
                    <a:lnTo>
                      <a:pt x="2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0" name="Google Shape;3450;g17ab430885e_1_275"/>
              <p:cNvSpPr/>
              <p:nvPr/>
            </p:nvSpPr>
            <p:spPr>
              <a:xfrm>
                <a:off x="8592" y="2516"/>
                <a:ext cx="20" cy="207"/>
              </a:xfrm>
              <a:custGeom>
                <a:avLst/>
                <a:gdLst/>
                <a:ahLst/>
                <a:cxnLst/>
                <a:rect l="l" t="t" r="r" b="b"/>
                <a:pathLst>
                  <a:path w="20" h="207" extrusionOk="0">
                    <a:moveTo>
                      <a:pt x="20" y="196"/>
                    </a:moveTo>
                    <a:lnTo>
                      <a:pt x="20" y="0"/>
                    </a:lnTo>
                    <a:lnTo>
                      <a:pt x="0" y="10"/>
                    </a:lnTo>
                    <a:lnTo>
                      <a:pt x="0" y="207"/>
                    </a:lnTo>
                    <a:lnTo>
                      <a:pt x="20" y="19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1" name="Google Shape;3451;g17ab430885e_1_275"/>
              <p:cNvSpPr/>
              <p:nvPr/>
            </p:nvSpPr>
            <p:spPr>
              <a:xfrm>
                <a:off x="8225" y="2079"/>
                <a:ext cx="438" cy="256"/>
              </a:xfrm>
              <a:custGeom>
                <a:avLst/>
                <a:gdLst/>
                <a:ahLst/>
                <a:cxnLst/>
                <a:rect l="l" t="t" r="r" b="b"/>
                <a:pathLst>
                  <a:path w="87" h="51" extrusionOk="0">
                    <a:moveTo>
                      <a:pt x="86" y="20"/>
                    </a:moveTo>
                    <a:cubicBezTo>
                      <a:pt x="86" y="21"/>
                      <a:pt x="85" y="22"/>
                      <a:pt x="83" y="23"/>
                    </a:cubicBezTo>
                    <a:cubicBezTo>
                      <a:pt x="38" y="49"/>
                      <a:pt x="38" y="49"/>
                      <a:pt x="38" y="49"/>
                    </a:cubicBezTo>
                    <a:cubicBezTo>
                      <a:pt x="34" y="51"/>
                      <a:pt x="27" y="51"/>
                      <a:pt x="23" y="49"/>
                    </a:cubicBezTo>
                    <a:cubicBezTo>
                      <a:pt x="3" y="38"/>
                      <a:pt x="3" y="38"/>
                      <a:pt x="3" y="38"/>
                    </a:cubicBezTo>
                    <a:cubicBezTo>
                      <a:pt x="1" y="37"/>
                      <a:pt x="0" y="35"/>
                      <a:pt x="0" y="34"/>
                    </a:cubicBezTo>
                    <a:cubicBezTo>
                      <a:pt x="0" y="32"/>
                      <a:pt x="1" y="30"/>
                      <a:pt x="3" y="29"/>
                    </a:cubicBezTo>
                    <a:cubicBezTo>
                      <a:pt x="48" y="3"/>
                      <a:pt x="48" y="3"/>
                      <a:pt x="48" y="3"/>
                    </a:cubicBezTo>
                    <a:cubicBezTo>
                      <a:pt x="52" y="0"/>
                      <a:pt x="59" y="0"/>
                      <a:pt x="63" y="3"/>
                    </a:cubicBezTo>
                    <a:cubicBezTo>
                      <a:pt x="83" y="14"/>
                      <a:pt x="83" y="14"/>
                      <a:pt x="83" y="14"/>
                    </a:cubicBezTo>
                    <a:cubicBezTo>
                      <a:pt x="86" y="16"/>
                      <a:pt x="87" y="18"/>
                      <a:pt x="86" y="20"/>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2" name="Google Shape;3452;g17ab430885e_1_275"/>
              <p:cNvSpPr/>
              <p:nvPr/>
            </p:nvSpPr>
            <p:spPr>
              <a:xfrm>
                <a:off x="8225" y="2089"/>
                <a:ext cx="433" cy="246"/>
              </a:xfrm>
              <a:custGeom>
                <a:avLst/>
                <a:gdLst/>
                <a:ahLst/>
                <a:cxnLst/>
                <a:rect l="l" t="t" r="r" b="b"/>
                <a:pathLst>
                  <a:path w="86" h="49" extrusionOk="0">
                    <a:moveTo>
                      <a:pt x="86" y="18"/>
                    </a:moveTo>
                    <a:cubicBezTo>
                      <a:pt x="86" y="19"/>
                      <a:pt x="85" y="20"/>
                      <a:pt x="83" y="21"/>
                    </a:cubicBezTo>
                    <a:cubicBezTo>
                      <a:pt x="38" y="47"/>
                      <a:pt x="38" y="47"/>
                      <a:pt x="38" y="47"/>
                    </a:cubicBezTo>
                    <a:cubicBezTo>
                      <a:pt x="34" y="49"/>
                      <a:pt x="27" y="49"/>
                      <a:pt x="23" y="47"/>
                    </a:cubicBezTo>
                    <a:cubicBezTo>
                      <a:pt x="3" y="36"/>
                      <a:pt x="3" y="36"/>
                      <a:pt x="3" y="36"/>
                    </a:cubicBezTo>
                    <a:cubicBezTo>
                      <a:pt x="1" y="35"/>
                      <a:pt x="0" y="33"/>
                      <a:pt x="0" y="32"/>
                    </a:cubicBezTo>
                    <a:cubicBezTo>
                      <a:pt x="0" y="31"/>
                      <a:pt x="1" y="30"/>
                      <a:pt x="3" y="29"/>
                    </a:cubicBezTo>
                    <a:cubicBezTo>
                      <a:pt x="48" y="3"/>
                      <a:pt x="48" y="3"/>
                      <a:pt x="48" y="3"/>
                    </a:cubicBezTo>
                    <a:cubicBezTo>
                      <a:pt x="52" y="0"/>
                      <a:pt x="59" y="0"/>
                      <a:pt x="63" y="3"/>
                    </a:cubicBezTo>
                    <a:cubicBezTo>
                      <a:pt x="83" y="14"/>
                      <a:pt x="83" y="14"/>
                      <a:pt x="83" y="14"/>
                    </a:cubicBezTo>
                    <a:cubicBezTo>
                      <a:pt x="85" y="15"/>
                      <a:pt x="86" y="16"/>
                      <a:pt x="86" y="18"/>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3" name="Google Shape;3453;g17ab430885e_1_275"/>
              <p:cNvSpPr/>
              <p:nvPr/>
            </p:nvSpPr>
            <p:spPr>
              <a:xfrm>
                <a:off x="8471" y="2119"/>
                <a:ext cx="136" cy="81"/>
              </a:xfrm>
              <a:custGeom>
                <a:avLst/>
                <a:gdLst/>
                <a:ahLst/>
                <a:cxnLst/>
                <a:rect l="l" t="t" r="r" b="b"/>
                <a:pathLst>
                  <a:path w="27" h="16" extrusionOk="0">
                    <a:moveTo>
                      <a:pt x="0" y="0"/>
                    </a:moveTo>
                    <a:cubicBezTo>
                      <a:pt x="0" y="1"/>
                      <a:pt x="0" y="1"/>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4" name="Google Shape;3454;g17ab430885e_1_275"/>
              <p:cNvSpPr/>
              <p:nvPr/>
            </p:nvSpPr>
            <p:spPr>
              <a:xfrm>
                <a:off x="8446" y="2134"/>
                <a:ext cx="136" cy="81"/>
              </a:xfrm>
              <a:custGeom>
                <a:avLst/>
                <a:gdLst/>
                <a:ahLst/>
                <a:cxnLst/>
                <a:rect l="l" t="t" r="r" b="b"/>
                <a:pathLst>
                  <a:path w="27" h="16" extrusionOk="0">
                    <a:moveTo>
                      <a:pt x="0" y="0"/>
                    </a:moveTo>
                    <a:cubicBezTo>
                      <a:pt x="0" y="1"/>
                      <a:pt x="0" y="1"/>
                      <a:pt x="0" y="2"/>
                    </a:cubicBezTo>
                    <a:cubicBezTo>
                      <a:pt x="24" y="15"/>
                      <a:pt x="24" y="15"/>
                      <a:pt x="24" y="15"/>
                    </a:cubicBezTo>
                    <a:cubicBezTo>
                      <a:pt x="24" y="16"/>
                      <a:pt x="26" y="16"/>
                      <a:pt x="26" y="15"/>
                    </a:cubicBezTo>
                    <a:cubicBezTo>
                      <a:pt x="27" y="15"/>
                      <a:pt x="27" y="14"/>
                      <a:pt x="26" y="14"/>
                    </a:cubicBezTo>
                    <a:cubicBezTo>
                      <a:pt x="3" y="0"/>
                      <a:pt x="3" y="0"/>
                      <a:pt x="3" y="0"/>
                    </a:cubicBezTo>
                    <a:cubicBezTo>
                      <a:pt x="2" y="0"/>
                      <a:pt x="1" y="0"/>
                      <a:pt x="0"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5" name="Google Shape;3455;g17ab430885e_1_275"/>
              <p:cNvSpPr/>
              <p:nvPr/>
            </p:nvSpPr>
            <p:spPr>
              <a:xfrm>
                <a:off x="8416" y="2149"/>
                <a:ext cx="141" cy="76"/>
              </a:xfrm>
              <a:custGeom>
                <a:avLst/>
                <a:gdLst/>
                <a:ahLst/>
                <a:cxnLst/>
                <a:rect l="l" t="t" r="r" b="b"/>
                <a:pathLst>
                  <a:path w="28" h="15" extrusionOk="0">
                    <a:moveTo>
                      <a:pt x="1" y="0"/>
                    </a:moveTo>
                    <a:cubicBezTo>
                      <a:pt x="0" y="0"/>
                      <a:pt x="0" y="1"/>
                      <a:pt x="1" y="2"/>
                    </a:cubicBezTo>
                    <a:cubicBezTo>
                      <a:pt x="25" y="15"/>
                      <a:pt x="25" y="15"/>
                      <a:pt x="25" y="15"/>
                    </a:cubicBezTo>
                    <a:cubicBezTo>
                      <a:pt x="25" y="15"/>
                      <a:pt x="26" y="15"/>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6" name="Google Shape;3456;g17ab430885e_1_275"/>
              <p:cNvSpPr/>
              <p:nvPr/>
            </p:nvSpPr>
            <p:spPr>
              <a:xfrm>
                <a:off x="8391" y="2164"/>
                <a:ext cx="141" cy="76"/>
              </a:xfrm>
              <a:custGeom>
                <a:avLst/>
                <a:gdLst/>
                <a:ahLst/>
                <a:cxnLst/>
                <a:rect l="l" t="t" r="r" b="b"/>
                <a:pathLst>
                  <a:path w="28" h="15" extrusionOk="0">
                    <a:moveTo>
                      <a:pt x="1" y="0"/>
                    </a:moveTo>
                    <a:cubicBezTo>
                      <a:pt x="0" y="0"/>
                      <a:pt x="0" y="1"/>
                      <a:pt x="1" y="1"/>
                    </a:cubicBezTo>
                    <a:cubicBezTo>
                      <a:pt x="25" y="15"/>
                      <a:pt x="25" y="15"/>
                      <a:pt x="25" y="15"/>
                    </a:cubicBezTo>
                    <a:cubicBezTo>
                      <a:pt x="25" y="15"/>
                      <a:pt x="26" y="15"/>
                      <a:pt x="27" y="15"/>
                    </a:cubicBezTo>
                    <a:cubicBezTo>
                      <a:pt x="28" y="15"/>
                      <a:pt x="28" y="14"/>
                      <a:pt x="27" y="14"/>
                    </a:cubicBezTo>
                    <a:cubicBezTo>
                      <a:pt x="4" y="0"/>
                      <a:pt x="4" y="0"/>
                      <a:pt x="4"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7" name="Google Shape;3457;g17ab430885e_1_275"/>
              <p:cNvSpPr/>
              <p:nvPr/>
            </p:nvSpPr>
            <p:spPr>
              <a:xfrm>
                <a:off x="8366" y="2174"/>
                <a:ext cx="141" cy="81"/>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6"/>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8" name="Google Shape;3458;g17ab430885e_1_275"/>
              <p:cNvSpPr/>
              <p:nvPr/>
            </p:nvSpPr>
            <p:spPr>
              <a:xfrm>
                <a:off x="8340" y="2189"/>
                <a:ext cx="141" cy="81"/>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4" y="1"/>
                      <a:pt x="4" y="1"/>
                      <a:pt x="4"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59" name="Google Shape;3459;g17ab430885e_1_275"/>
              <p:cNvSpPr/>
              <p:nvPr/>
            </p:nvSpPr>
            <p:spPr>
              <a:xfrm>
                <a:off x="8315" y="2205"/>
                <a:ext cx="141" cy="80"/>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3" y="1"/>
                      <a:pt x="3" y="1"/>
                      <a:pt x="3" y="1"/>
                    </a:cubicBezTo>
                    <a:cubicBezTo>
                      <a:pt x="3" y="0"/>
                      <a:pt x="2"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0" name="Google Shape;3460;g17ab430885e_1_275"/>
              <p:cNvSpPr/>
              <p:nvPr/>
            </p:nvSpPr>
            <p:spPr>
              <a:xfrm>
                <a:off x="8290" y="2220"/>
                <a:ext cx="141" cy="80"/>
              </a:xfrm>
              <a:custGeom>
                <a:avLst/>
                <a:gdLst/>
                <a:ahLst/>
                <a:cxnLst/>
                <a:rect l="l" t="t" r="r" b="b"/>
                <a:pathLst>
                  <a:path w="28" h="16" extrusionOk="0">
                    <a:moveTo>
                      <a:pt x="1" y="1"/>
                    </a:moveTo>
                    <a:cubicBezTo>
                      <a:pt x="0" y="1"/>
                      <a:pt x="0" y="2"/>
                      <a:pt x="1" y="2"/>
                    </a:cubicBezTo>
                    <a:cubicBezTo>
                      <a:pt x="24" y="16"/>
                      <a:pt x="24" y="16"/>
                      <a:pt x="24" y="16"/>
                    </a:cubicBezTo>
                    <a:cubicBezTo>
                      <a:pt x="25" y="16"/>
                      <a:pt x="26" y="16"/>
                      <a:pt x="27" y="16"/>
                    </a:cubicBezTo>
                    <a:cubicBezTo>
                      <a:pt x="28" y="15"/>
                      <a:pt x="28" y="15"/>
                      <a:pt x="27" y="14"/>
                    </a:cubicBezTo>
                    <a:cubicBezTo>
                      <a:pt x="3" y="1"/>
                      <a:pt x="3" y="1"/>
                      <a:pt x="3" y="1"/>
                    </a:cubicBezTo>
                    <a:cubicBezTo>
                      <a:pt x="3"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1" name="Google Shape;3461;g17ab430885e_1_275"/>
              <p:cNvSpPr/>
              <p:nvPr/>
            </p:nvSpPr>
            <p:spPr>
              <a:xfrm>
                <a:off x="8446" y="2210"/>
                <a:ext cx="438" cy="256"/>
              </a:xfrm>
              <a:custGeom>
                <a:avLst/>
                <a:gdLst/>
                <a:ahLst/>
                <a:cxnLst/>
                <a:rect l="l" t="t" r="r" b="b"/>
                <a:pathLst>
                  <a:path w="87" h="51" extrusionOk="0">
                    <a:moveTo>
                      <a:pt x="87" y="19"/>
                    </a:moveTo>
                    <a:cubicBezTo>
                      <a:pt x="86" y="21"/>
                      <a:pt x="85" y="22"/>
                      <a:pt x="84" y="23"/>
                    </a:cubicBezTo>
                    <a:cubicBezTo>
                      <a:pt x="39" y="49"/>
                      <a:pt x="39" y="49"/>
                      <a:pt x="39" y="49"/>
                    </a:cubicBezTo>
                    <a:cubicBezTo>
                      <a:pt x="34" y="51"/>
                      <a:pt x="28" y="51"/>
                      <a:pt x="23" y="49"/>
                    </a:cubicBezTo>
                    <a:cubicBezTo>
                      <a:pt x="4" y="38"/>
                      <a:pt x="4" y="38"/>
                      <a:pt x="4" y="38"/>
                    </a:cubicBezTo>
                    <a:cubicBezTo>
                      <a:pt x="2" y="37"/>
                      <a:pt x="1" y="35"/>
                      <a:pt x="1" y="34"/>
                    </a:cubicBezTo>
                    <a:cubicBezTo>
                      <a:pt x="0" y="32"/>
                      <a:pt x="1" y="30"/>
                      <a:pt x="4" y="29"/>
                    </a:cubicBezTo>
                    <a:cubicBezTo>
                      <a:pt x="49" y="3"/>
                      <a:pt x="49" y="3"/>
                      <a:pt x="49" y="3"/>
                    </a:cubicBezTo>
                    <a:cubicBezTo>
                      <a:pt x="53" y="0"/>
                      <a:pt x="60" y="0"/>
                      <a:pt x="64" y="3"/>
                    </a:cubicBezTo>
                    <a:cubicBezTo>
                      <a:pt x="84" y="14"/>
                      <a:pt x="84" y="14"/>
                      <a:pt x="84" y="14"/>
                    </a:cubicBezTo>
                    <a:cubicBezTo>
                      <a:pt x="86" y="16"/>
                      <a:pt x="87" y="18"/>
                      <a:pt x="87" y="1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2" name="Google Shape;3462;g17ab430885e_1_275"/>
              <p:cNvSpPr/>
              <p:nvPr/>
            </p:nvSpPr>
            <p:spPr>
              <a:xfrm>
                <a:off x="8451" y="2220"/>
                <a:ext cx="433" cy="246"/>
              </a:xfrm>
              <a:custGeom>
                <a:avLst/>
                <a:gdLst/>
                <a:ahLst/>
                <a:cxnLst/>
                <a:rect l="l" t="t" r="r" b="b"/>
                <a:pathLst>
                  <a:path w="86" h="49" extrusionOk="0">
                    <a:moveTo>
                      <a:pt x="86" y="17"/>
                    </a:moveTo>
                    <a:cubicBezTo>
                      <a:pt x="85" y="19"/>
                      <a:pt x="84" y="20"/>
                      <a:pt x="83" y="21"/>
                    </a:cubicBezTo>
                    <a:cubicBezTo>
                      <a:pt x="38" y="47"/>
                      <a:pt x="38" y="47"/>
                      <a:pt x="38" y="47"/>
                    </a:cubicBezTo>
                    <a:cubicBezTo>
                      <a:pt x="33" y="49"/>
                      <a:pt x="27" y="49"/>
                      <a:pt x="22" y="47"/>
                    </a:cubicBezTo>
                    <a:cubicBezTo>
                      <a:pt x="3" y="36"/>
                      <a:pt x="3" y="36"/>
                      <a:pt x="3" y="36"/>
                    </a:cubicBezTo>
                    <a:cubicBezTo>
                      <a:pt x="1" y="35"/>
                      <a:pt x="0" y="33"/>
                      <a:pt x="0" y="32"/>
                    </a:cubicBezTo>
                    <a:cubicBezTo>
                      <a:pt x="0" y="31"/>
                      <a:pt x="1" y="29"/>
                      <a:pt x="3" y="28"/>
                    </a:cubicBezTo>
                    <a:cubicBezTo>
                      <a:pt x="48" y="2"/>
                      <a:pt x="48" y="2"/>
                      <a:pt x="48" y="2"/>
                    </a:cubicBezTo>
                    <a:cubicBezTo>
                      <a:pt x="52" y="0"/>
                      <a:pt x="59" y="0"/>
                      <a:pt x="63" y="2"/>
                    </a:cubicBezTo>
                    <a:cubicBezTo>
                      <a:pt x="83" y="14"/>
                      <a:pt x="83" y="14"/>
                      <a:pt x="83" y="14"/>
                    </a:cubicBezTo>
                    <a:cubicBezTo>
                      <a:pt x="84" y="15"/>
                      <a:pt x="85" y="16"/>
                      <a:pt x="86" y="17"/>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3" name="Google Shape;3463;g17ab430885e_1_275"/>
              <p:cNvSpPr/>
              <p:nvPr/>
            </p:nvSpPr>
            <p:spPr>
              <a:xfrm>
                <a:off x="8693" y="2250"/>
                <a:ext cx="141" cy="80"/>
              </a:xfrm>
              <a:custGeom>
                <a:avLst/>
                <a:gdLst/>
                <a:ahLst/>
                <a:cxnLst/>
                <a:rect l="l" t="t" r="r" b="b"/>
                <a:pathLst>
                  <a:path w="28" h="16" extrusionOk="0">
                    <a:moveTo>
                      <a:pt x="1" y="0"/>
                    </a:moveTo>
                    <a:cubicBezTo>
                      <a:pt x="0" y="0"/>
                      <a:pt x="0" y="1"/>
                      <a:pt x="1" y="2"/>
                    </a:cubicBezTo>
                    <a:cubicBezTo>
                      <a:pt x="24" y="15"/>
                      <a:pt x="24" y="15"/>
                      <a:pt x="24" y="15"/>
                    </a:cubicBezTo>
                    <a:cubicBezTo>
                      <a:pt x="25" y="16"/>
                      <a:pt x="26" y="16"/>
                      <a:pt x="27" y="15"/>
                    </a:cubicBezTo>
                    <a:cubicBezTo>
                      <a:pt x="28" y="15"/>
                      <a:pt x="28" y="14"/>
                      <a:pt x="27" y="14"/>
                    </a:cubicBezTo>
                    <a:cubicBezTo>
                      <a:pt x="3" y="0"/>
                      <a:pt x="3" y="0"/>
                      <a:pt x="3" y="0"/>
                    </a:cubicBezTo>
                    <a:cubicBezTo>
                      <a:pt x="3" y="0"/>
                      <a:pt x="2"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4" name="Google Shape;3464;g17ab430885e_1_275"/>
              <p:cNvSpPr/>
              <p:nvPr/>
            </p:nvSpPr>
            <p:spPr>
              <a:xfrm>
                <a:off x="8668" y="2265"/>
                <a:ext cx="141" cy="75"/>
              </a:xfrm>
              <a:custGeom>
                <a:avLst/>
                <a:gdLst/>
                <a:ahLst/>
                <a:cxnLst/>
                <a:rect l="l" t="t" r="r" b="b"/>
                <a:pathLst>
                  <a:path w="28" h="15" extrusionOk="0">
                    <a:moveTo>
                      <a:pt x="1" y="0"/>
                    </a:moveTo>
                    <a:cubicBezTo>
                      <a:pt x="0" y="0"/>
                      <a:pt x="0" y="1"/>
                      <a:pt x="1" y="1"/>
                    </a:cubicBezTo>
                    <a:cubicBezTo>
                      <a:pt x="24" y="15"/>
                      <a:pt x="24" y="15"/>
                      <a:pt x="24" y="15"/>
                    </a:cubicBezTo>
                    <a:cubicBezTo>
                      <a:pt x="25" y="15"/>
                      <a:pt x="26" y="15"/>
                      <a:pt x="27" y="15"/>
                    </a:cubicBezTo>
                    <a:cubicBezTo>
                      <a:pt x="28" y="15"/>
                      <a:pt x="28" y="14"/>
                      <a:pt x="27" y="14"/>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5" name="Google Shape;3465;g17ab430885e_1_275"/>
              <p:cNvSpPr/>
              <p:nvPr/>
            </p:nvSpPr>
            <p:spPr>
              <a:xfrm>
                <a:off x="8643" y="2280"/>
                <a:ext cx="136" cy="75"/>
              </a:xfrm>
              <a:custGeom>
                <a:avLst/>
                <a:gdLst/>
                <a:ahLst/>
                <a:cxnLst/>
                <a:rect l="l" t="t" r="r" b="b"/>
                <a:pathLst>
                  <a:path w="27" h="15" extrusionOk="0">
                    <a:moveTo>
                      <a:pt x="1" y="0"/>
                    </a:moveTo>
                    <a:cubicBezTo>
                      <a:pt x="0" y="0"/>
                      <a:pt x="0" y="1"/>
                      <a:pt x="1" y="1"/>
                    </a:cubicBezTo>
                    <a:cubicBezTo>
                      <a:pt x="24" y="15"/>
                      <a:pt x="24" y="15"/>
                      <a:pt x="24" y="15"/>
                    </a:cubicBezTo>
                    <a:cubicBezTo>
                      <a:pt x="25" y="15"/>
                      <a:pt x="26" y="15"/>
                      <a:pt x="27" y="15"/>
                    </a:cubicBezTo>
                    <a:cubicBezTo>
                      <a:pt x="27" y="15"/>
                      <a:pt x="27" y="14"/>
                      <a:pt x="27" y="13"/>
                    </a:cubicBezTo>
                    <a:cubicBezTo>
                      <a:pt x="3" y="0"/>
                      <a:pt x="3" y="0"/>
                      <a:pt x="3" y="0"/>
                    </a:cubicBezTo>
                    <a:cubicBezTo>
                      <a:pt x="3" y="0"/>
                      <a:pt x="1" y="0"/>
                      <a:pt x="1"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6" name="Google Shape;3466;g17ab430885e_1_275"/>
              <p:cNvSpPr/>
              <p:nvPr/>
            </p:nvSpPr>
            <p:spPr>
              <a:xfrm>
                <a:off x="8617" y="2290"/>
                <a:ext cx="136" cy="80"/>
              </a:xfrm>
              <a:custGeom>
                <a:avLst/>
                <a:gdLst/>
                <a:ahLst/>
                <a:cxnLst/>
                <a:rect l="l" t="t" r="r" b="b"/>
                <a:pathLst>
                  <a:path w="27" h="16" extrusionOk="0">
                    <a:moveTo>
                      <a:pt x="1" y="1"/>
                    </a:moveTo>
                    <a:cubicBezTo>
                      <a:pt x="0" y="1"/>
                      <a:pt x="0" y="2"/>
                      <a:pt x="1" y="2"/>
                    </a:cubicBezTo>
                    <a:cubicBezTo>
                      <a:pt x="24" y="16"/>
                      <a:pt x="24" y="16"/>
                      <a:pt x="24" y="16"/>
                    </a:cubicBezTo>
                    <a:cubicBezTo>
                      <a:pt x="25" y="16"/>
                      <a:pt x="26" y="16"/>
                      <a:pt x="27" y="16"/>
                    </a:cubicBezTo>
                    <a:cubicBezTo>
                      <a:pt x="27" y="15"/>
                      <a:pt x="27" y="15"/>
                      <a:pt x="27" y="14"/>
                    </a:cubicBezTo>
                    <a:cubicBezTo>
                      <a:pt x="3" y="1"/>
                      <a:pt x="3" y="1"/>
                      <a:pt x="3" y="1"/>
                    </a:cubicBezTo>
                    <a:cubicBezTo>
                      <a:pt x="2"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7" name="Google Shape;3467;g17ab430885e_1_275"/>
              <p:cNvSpPr/>
              <p:nvPr/>
            </p:nvSpPr>
            <p:spPr>
              <a:xfrm>
                <a:off x="8592" y="2305"/>
                <a:ext cx="136" cy="81"/>
              </a:xfrm>
              <a:custGeom>
                <a:avLst/>
                <a:gdLst/>
                <a:ahLst/>
                <a:cxnLst/>
                <a:rect l="l" t="t" r="r" b="b"/>
                <a:pathLst>
                  <a:path w="27" h="16" extrusionOk="0">
                    <a:moveTo>
                      <a:pt x="1" y="1"/>
                    </a:moveTo>
                    <a:cubicBezTo>
                      <a:pt x="0" y="1"/>
                      <a:pt x="0" y="2"/>
                      <a:pt x="1" y="2"/>
                    </a:cubicBezTo>
                    <a:cubicBezTo>
                      <a:pt x="24" y="16"/>
                      <a:pt x="24" y="16"/>
                      <a:pt x="24" y="16"/>
                    </a:cubicBezTo>
                    <a:cubicBezTo>
                      <a:pt x="25" y="16"/>
                      <a:pt x="26" y="16"/>
                      <a:pt x="27" y="16"/>
                    </a:cubicBezTo>
                    <a:cubicBezTo>
                      <a:pt x="27" y="15"/>
                      <a:pt x="27" y="15"/>
                      <a:pt x="27" y="14"/>
                    </a:cubicBezTo>
                    <a:cubicBezTo>
                      <a:pt x="3" y="1"/>
                      <a:pt x="3" y="1"/>
                      <a:pt x="3" y="1"/>
                    </a:cubicBezTo>
                    <a:cubicBezTo>
                      <a:pt x="2" y="0"/>
                      <a:pt x="1" y="0"/>
                      <a:pt x="1"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8" name="Google Shape;3468;g17ab430885e_1_275"/>
              <p:cNvSpPr/>
              <p:nvPr/>
            </p:nvSpPr>
            <p:spPr>
              <a:xfrm>
                <a:off x="8567" y="2320"/>
                <a:ext cx="136" cy="81"/>
              </a:xfrm>
              <a:custGeom>
                <a:avLst/>
                <a:gdLst/>
                <a:ahLst/>
                <a:cxnLst/>
                <a:rect l="l" t="t" r="r" b="b"/>
                <a:pathLst>
                  <a:path w="27" h="16" extrusionOk="0">
                    <a:moveTo>
                      <a:pt x="0" y="1"/>
                    </a:moveTo>
                    <a:cubicBezTo>
                      <a:pt x="0" y="1"/>
                      <a:pt x="0" y="2"/>
                      <a:pt x="0" y="2"/>
                    </a:cubicBezTo>
                    <a:cubicBezTo>
                      <a:pt x="24" y="16"/>
                      <a:pt x="24" y="16"/>
                      <a:pt x="24" y="16"/>
                    </a:cubicBezTo>
                    <a:cubicBezTo>
                      <a:pt x="25" y="16"/>
                      <a:pt x="26" y="16"/>
                      <a:pt x="27" y="16"/>
                    </a:cubicBezTo>
                    <a:cubicBezTo>
                      <a:pt x="27" y="15"/>
                      <a:pt x="27" y="15"/>
                      <a:pt x="27"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69" name="Google Shape;3469;g17ab430885e_1_275"/>
              <p:cNvSpPr/>
              <p:nvPr/>
            </p:nvSpPr>
            <p:spPr>
              <a:xfrm>
                <a:off x="8542" y="2335"/>
                <a:ext cx="136" cy="81"/>
              </a:xfrm>
              <a:custGeom>
                <a:avLst/>
                <a:gdLst/>
                <a:ahLst/>
                <a:cxnLst/>
                <a:rect l="l" t="t" r="r" b="b"/>
                <a:pathLst>
                  <a:path w="27" h="16" extrusionOk="0">
                    <a:moveTo>
                      <a:pt x="0" y="1"/>
                    </a:moveTo>
                    <a:cubicBezTo>
                      <a:pt x="0" y="1"/>
                      <a:pt x="0" y="2"/>
                      <a:pt x="0" y="2"/>
                    </a:cubicBezTo>
                    <a:cubicBezTo>
                      <a:pt x="24" y="16"/>
                      <a:pt x="24" y="16"/>
                      <a:pt x="24" y="16"/>
                    </a:cubicBezTo>
                    <a:cubicBezTo>
                      <a:pt x="25" y="16"/>
                      <a:pt x="26" y="16"/>
                      <a:pt x="26" y="16"/>
                    </a:cubicBezTo>
                    <a:cubicBezTo>
                      <a:pt x="27" y="15"/>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0" name="Google Shape;3470;g17ab430885e_1_275"/>
              <p:cNvSpPr/>
              <p:nvPr/>
            </p:nvSpPr>
            <p:spPr>
              <a:xfrm>
                <a:off x="8517" y="2350"/>
                <a:ext cx="136" cy="81"/>
              </a:xfrm>
              <a:custGeom>
                <a:avLst/>
                <a:gdLst/>
                <a:ahLst/>
                <a:cxnLst/>
                <a:rect l="l" t="t" r="r" b="b"/>
                <a:pathLst>
                  <a:path w="27" h="16" extrusionOk="0">
                    <a:moveTo>
                      <a:pt x="0" y="1"/>
                    </a:moveTo>
                    <a:cubicBezTo>
                      <a:pt x="0" y="1"/>
                      <a:pt x="0" y="2"/>
                      <a:pt x="0" y="2"/>
                    </a:cubicBezTo>
                    <a:cubicBezTo>
                      <a:pt x="24" y="16"/>
                      <a:pt x="24" y="16"/>
                      <a:pt x="24" y="16"/>
                    </a:cubicBezTo>
                    <a:cubicBezTo>
                      <a:pt x="24" y="16"/>
                      <a:pt x="26" y="16"/>
                      <a:pt x="26" y="16"/>
                    </a:cubicBezTo>
                    <a:cubicBezTo>
                      <a:pt x="27" y="15"/>
                      <a:pt x="27" y="15"/>
                      <a:pt x="26" y="14"/>
                    </a:cubicBezTo>
                    <a:cubicBezTo>
                      <a:pt x="3" y="1"/>
                      <a:pt x="3" y="1"/>
                      <a:pt x="3" y="1"/>
                    </a:cubicBezTo>
                    <a:cubicBezTo>
                      <a:pt x="2" y="0"/>
                      <a:pt x="1" y="0"/>
                      <a:pt x="0"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1" name="Google Shape;3471;g17ab430885e_1_275"/>
              <p:cNvSpPr/>
              <p:nvPr/>
            </p:nvSpPr>
            <p:spPr>
              <a:xfrm>
                <a:off x="8547" y="2672"/>
                <a:ext cx="30" cy="15"/>
              </a:xfrm>
              <a:custGeom>
                <a:avLst/>
                <a:gdLst/>
                <a:ahLst/>
                <a:cxnLst/>
                <a:rect l="l" t="t" r="r" b="b"/>
                <a:pathLst>
                  <a:path w="6" h="3" extrusionOk="0">
                    <a:moveTo>
                      <a:pt x="3" y="0"/>
                    </a:moveTo>
                    <a:cubicBezTo>
                      <a:pt x="2" y="1"/>
                      <a:pt x="2" y="1"/>
                      <a:pt x="2" y="1"/>
                    </a:cubicBezTo>
                    <a:cubicBezTo>
                      <a:pt x="1" y="1"/>
                      <a:pt x="1" y="1"/>
                      <a:pt x="0" y="1"/>
                    </a:cubicBezTo>
                    <a:cubicBezTo>
                      <a:pt x="3" y="3"/>
                      <a:pt x="3" y="3"/>
                      <a:pt x="3" y="3"/>
                    </a:cubicBezTo>
                    <a:cubicBezTo>
                      <a:pt x="3" y="3"/>
                      <a:pt x="4" y="3"/>
                      <a:pt x="5" y="2"/>
                    </a:cubicBezTo>
                    <a:cubicBezTo>
                      <a:pt x="6" y="2"/>
                      <a:pt x="6" y="2"/>
                      <a:pt x="6" y="2"/>
                    </a:cubicBezTo>
                    <a:lnTo>
                      <a:pt x="3"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2" name="Google Shape;3472;g17ab430885e_1_275"/>
              <p:cNvSpPr/>
              <p:nvPr/>
            </p:nvSpPr>
            <p:spPr>
              <a:xfrm>
                <a:off x="8537" y="2536"/>
                <a:ext cx="40" cy="161"/>
              </a:xfrm>
              <a:custGeom>
                <a:avLst/>
                <a:gdLst/>
                <a:ahLst/>
                <a:cxnLst/>
                <a:rect l="l" t="t" r="r" b="b"/>
                <a:pathLst>
                  <a:path w="8" h="32" extrusionOk="0">
                    <a:moveTo>
                      <a:pt x="5" y="0"/>
                    </a:moveTo>
                    <a:cubicBezTo>
                      <a:pt x="4" y="0"/>
                      <a:pt x="4" y="0"/>
                      <a:pt x="4" y="0"/>
                    </a:cubicBezTo>
                    <a:cubicBezTo>
                      <a:pt x="2" y="2"/>
                      <a:pt x="0" y="5"/>
                      <a:pt x="0" y="7"/>
                    </a:cubicBezTo>
                    <a:cubicBezTo>
                      <a:pt x="0" y="27"/>
                      <a:pt x="0" y="27"/>
                      <a:pt x="0" y="27"/>
                    </a:cubicBezTo>
                    <a:cubicBezTo>
                      <a:pt x="0" y="29"/>
                      <a:pt x="0" y="30"/>
                      <a:pt x="1" y="30"/>
                    </a:cubicBezTo>
                    <a:cubicBezTo>
                      <a:pt x="4" y="32"/>
                      <a:pt x="4" y="32"/>
                      <a:pt x="4" y="32"/>
                    </a:cubicBezTo>
                    <a:cubicBezTo>
                      <a:pt x="3" y="31"/>
                      <a:pt x="3" y="30"/>
                      <a:pt x="3" y="29"/>
                    </a:cubicBezTo>
                    <a:cubicBezTo>
                      <a:pt x="3" y="9"/>
                      <a:pt x="3" y="9"/>
                      <a:pt x="3" y="9"/>
                    </a:cubicBezTo>
                    <a:cubicBezTo>
                      <a:pt x="3" y="6"/>
                      <a:pt x="4" y="3"/>
                      <a:pt x="7" y="2"/>
                    </a:cubicBezTo>
                    <a:cubicBezTo>
                      <a:pt x="8" y="1"/>
                      <a:pt x="8" y="1"/>
                      <a:pt x="8" y="1"/>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3" name="Google Shape;3473;g17ab430885e_1_275"/>
              <p:cNvSpPr/>
              <p:nvPr/>
            </p:nvSpPr>
            <p:spPr>
              <a:xfrm>
                <a:off x="8552" y="2541"/>
                <a:ext cx="25" cy="161"/>
              </a:xfrm>
              <a:custGeom>
                <a:avLst/>
                <a:gdLst/>
                <a:ahLst/>
                <a:cxnLst/>
                <a:rect l="l" t="t" r="r" b="b"/>
                <a:pathLst>
                  <a:path w="5" h="32" extrusionOk="0">
                    <a:moveTo>
                      <a:pt x="5" y="0"/>
                    </a:moveTo>
                    <a:cubicBezTo>
                      <a:pt x="5" y="2"/>
                      <a:pt x="5" y="2"/>
                      <a:pt x="5" y="2"/>
                    </a:cubicBezTo>
                    <a:cubicBezTo>
                      <a:pt x="4" y="3"/>
                      <a:pt x="4" y="3"/>
                      <a:pt x="4" y="3"/>
                    </a:cubicBezTo>
                    <a:cubicBezTo>
                      <a:pt x="2" y="4"/>
                      <a:pt x="1" y="5"/>
                      <a:pt x="1" y="7"/>
                    </a:cubicBezTo>
                    <a:cubicBezTo>
                      <a:pt x="1" y="27"/>
                      <a:pt x="1" y="27"/>
                      <a:pt x="1" y="27"/>
                    </a:cubicBezTo>
                    <a:cubicBezTo>
                      <a:pt x="1" y="28"/>
                      <a:pt x="2" y="29"/>
                      <a:pt x="4" y="28"/>
                    </a:cubicBezTo>
                    <a:cubicBezTo>
                      <a:pt x="5" y="28"/>
                      <a:pt x="5" y="28"/>
                      <a:pt x="5" y="28"/>
                    </a:cubicBezTo>
                    <a:cubicBezTo>
                      <a:pt x="5" y="30"/>
                      <a:pt x="5" y="30"/>
                      <a:pt x="5" y="30"/>
                    </a:cubicBezTo>
                    <a:cubicBezTo>
                      <a:pt x="4" y="30"/>
                      <a:pt x="4" y="30"/>
                      <a:pt x="4" y="30"/>
                    </a:cubicBezTo>
                    <a:cubicBezTo>
                      <a:pt x="2" y="32"/>
                      <a:pt x="0" y="31"/>
                      <a:pt x="0" y="28"/>
                    </a:cubicBezTo>
                    <a:cubicBezTo>
                      <a:pt x="0" y="8"/>
                      <a:pt x="0" y="8"/>
                      <a:pt x="0" y="8"/>
                    </a:cubicBezTo>
                    <a:cubicBezTo>
                      <a:pt x="0" y="5"/>
                      <a:pt x="1"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4" name="Google Shape;3474;g17ab430885e_1_275"/>
              <p:cNvSpPr/>
              <p:nvPr/>
            </p:nvSpPr>
            <p:spPr>
              <a:xfrm>
                <a:off x="8099" y="2411"/>
                <a:ext cx="25" cy="10"/>
              </a:xfrm>
              <a:custGeom>
                <a:avLst/>
                <a:gdLst/>
                <a:ahLst/>
                <a:cxnLst/>
                <a:rect l="l" t="t" r="r" b="b"/>
                <a:pathLst>
                  <a:path w="5" h="2" extrusionOk="0">
                    <a:moveTo>
                      <a:pt x="2" y="0"/>
                    </a:moveTo>
                    <a:cubicBezTo>
                      <a:pt x="1" y="0"/>
                      <a:pt x="1" y="0"/>
                      <a:pt x="1" y="0"/>
                    </a:cubicBezTo>
                    <a:cubicBezTo>
                      <a:pt x="1" y="1"/>
                      <a:pt x="0" y="1"/>
                      <a:pt x="0" y="0"/>
                    </a:cubicBezTo>
                    <a:cubicBezTo>
                      <a:pt x="2" y="2"/>
                      <a:pt x="2" y="2"/>
                      <a:pt x="2" y="2"/>
                    </a:cubicBezTo>
                    <a:cubicBezTo>
                      <a:pt x="3" y="2"/>
                      <a:pt x="3" y="2"/>
                      <a:pt x="4" y="2"/>
                    </a:cubicBezTo>
                    <a:cubicBezTo>
                      <a:pt x="5" y="1"/>
                      <a:pt x="5" y="1"/>
                      <a:pt x="5" y="1"/>
                    </a:cubicBezTo>
                    <a:lnTo>
                      <a:pt x="2"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5" name="Google Shape;3475;g17ab430885e_1_275"/>
              <p:cNvSpPr/>
              <p:nvPr/>
            </p:nvSpPr>
            <p:spPr>
              <a:xfrm>
                <a:off x="8084" y="2270"/>
                <a:ext cx="40" cy="161"/>
              </a:xfrm>
              <a:custGeom>
                <a:avLst/>
                <a:gdLst/>
                <a:ahLst/>
                <a:cxnLst/>
                <a:rect l="l" t="t" r="r" b="b"/>
                <a:pathLst>
                  <a:path w="8" h="32" extrusionOk="0">
                    <a:moveTo>
                      <a:pt x="5" y="0"/>
                    </a:moveTo>
                    <a:cubicBezTo>
                      <a:pt x="4" y="1"/>
                      <a:pt x="4" y="1"/>
                      <a:pt x="4" y="1"/>
                    </a:cubicBezTo>
                    <a:cubicBezTo>
                      <a:pt x="2" y="2"/>
                      <a:pt x="0" y="5"/>
                      <a:pt x="0" y="8"/>
                    </a:cubicBezTo>
                    <a:cubicBezTo>
                      <a:pt x="0" y="28"/>
                      <a:pt x="0" y="28"/>
                      <a:pt x="0" y="28"/>
                    </a:cubicBezTo>
                    <a:cubicBezTo>
                      <a:pt x="0" y="29"/>
                      <a:pt x="1" y="30"/>
                      <a:pt x="1" y="31"/>
                    </a:cubicBezTo>
                    <a:cubicBezTo>
                      <a:pt x="4" y="32"/>
                      <a:pt x="4" y="32"/>
                      <a:pt x="4" y="32"/>
                    </a:cubicBezTo>
                    <a:cubicBezTo>
                      <a:pt x="4" y="32"/>
                      <a:pt x="3" y="31"/>
                      <a:pt x="3" y="30"/>
                    </a:cubicBezTo>
                    <a:cubicBezTo>
                      <a:pt x="3" y="10"/>
                      <a:pt x="3" y="10"/>
                      <a:pt x="3" y="10"/>
                    </a:cubicBezTo>
                    <a:cubicBezTo>
                      <a:pt x="3" y="7"/>
                      <a:pt x="5" y="4"/>
                      <a:pt x="7" y="3"/>
                    </a:cubicBezTo>
                    <a:cubicBezTo>
                      <a:pt x="8" y="2"/>
                      <a:pt x="8" y="2"/>
                      <a:pt x="8" y="2"/>
                    </a:cubicBezTo>
                    <a:lnTo>
                      <a:pt x="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6" name="Google Shape;3476;g17ab430885e_1_275"/>
              <p:cNvSpPr/>
              <p:nvPr/>
            </p:nvSpPr>
            <p:spPr>
              <a:xfrm>
                <a:off x="8099" y="2280"/>
                <a:ext cx="25" cy="156"/>
              </a:xfrm>
              <a:custGeom>
                <a:avLst/>
                <a:gdLst/>
                <a:ahLst/>
                <a:cxnLst/>
                <a:rect l="l" t="t" r="r" b="b"/>
                <a:pathLst>
                  <a:path w="5" h="31" extrusionOk="0">
                    <a:moveTo>
                      <a:pt x="5" y="0"/>
                    </a:moveTo>
                    <a:cubicBezTo>
                      <a:pt x="5" y="2"/>
                      <a:pt x="5" y="2"/>
                      <a:pt x="5" y="2"/>
                    </a:cubicBezTo>
                    <a:cubicBezTo>
                      <a:pt x="4" y="3"/>
                      <a:pt x="4" y="3"/>
                      <a:pt x="4" y="3"/>
                    </a:cubicBezTo>
                    <a:cubicBezTo>
                      <a:pt x="3" y="3"/>
                      <a:pt x="2" y="5"/>
                      <a:pt x="2" y="6"/>
                    </a:cubicBezTo>
                    <a:cubicBezTo>
                      <a:pt x="2" y="27"/>
                      <a:pt x="2" y="27"/>
                      <a:pt x="2" y="27"/>
                    </a:cubicBezTo>
                    <a:cubicBezTo>
                      <a:pt x="2" y="28"/>
                      <a:pt x="3" y="29"/>
                      <a:pt x="4" y="28"/>
                    </a:cubicBezTo>
                    <a:cubicBezTo>
                      <a:pt x="5" y="27"/>
                      <a:pt x="5" y="27"/>
                      <a:pt x="5" y="27"/>
                    </a:cubicBezTo>
                    <a:cubicBezTo>
                      <a:pt x="5" y="29"/>
                      <a:pt x="5" y="29"/>
                      <a:pt x="5" y="29"/>
                    </a:cubicBezTo>
                    <a:cubicBezTo>
                      <a:pt x="4" y="30"/>
                      <a:pt x="4" y="30"/>
                      <a:pt x="4" y="30"/>
                    </a:cubicBezTo>
                    <a:cubicBezTo>
                      <a:pt x="2" y="31"/>
                      <a:pt x="0" y="30"/>
                      <a:pt x="0" y="28"/>
                    </a:cubicBezTo>
                    <a:cubicBezTo>
                      <a:pt x="0" y="8"/>
                      <a:pt x="0" y="8"/>
                      <a:pt x="0" y="8"/>
                    </a:cubicBezTo>
                    <a:cubicBezTo>
                      <a:pt x="0" y="5"/>
                      <a:pt x="2" y="2"/>
                      <a:pt x="4" y="1"/>
                    </a:cubicBezTo>
                    <a:lnTo>
                      <a:pt x="5"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7" name="Google Shape;3477;g17ab430885e_1_275"/>
              <p:cNvSpPr/>
              <p:nvPr/>
            </p:nvSpPr>
            <p:spPr>
              <a:xfrm>
                <a:off x="8099" y="3266"/>
                <a:ext cx="488" cy="326"/>
              </a:xfrm>
              <a:custGeom>
                <a:avLst/>
                <a:gdLst/>
                <a:ahLst/>
                <a:cxnLst/>
                <a:rect l="l" t="t" r="r" b="b"/>
                <a:pathLst>
                  <a:path w="488" h="326" extrusionOk="0">
                    <a:moveTo>
                      <a:pt x="488" y="326"/>
                    </a:moveTo>
                    <a:lnTo>
                      <a:pt x="0" y="45"/>
                    </a:lnTo>
                    <a:lnTo>
                      <a:pt x="0" y="0"/>
                    </a:lnTo>
                    <a:lnTo>
                      <a:pt x="488" y="281"/>
                    </a:lnTo>
                    <a:lnTo>
                      <a:pt x="488" y="32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8" name="Google Shape;3478;g17ab430885e_1_275"/>
              <p:cNvSpPr/>
              <p:nvPr/>
            </p:nvSpPr>
            <p:spPr>
              <a:xfrm>
                <a:off x="8099" y="2637"/>
                <a:ext cx="488" cy="322"/>
              </a:xfrm>
              <a:custGeom>
                <a:avLst/>
                <a:gdLst/>
                <a:ahLst/>
                <a:cxnLst/>
                <a:rect l="l" t="t" r="r" b="b"/>
                <a:pathLst>
                  <a:path w="488" h="322" extrusionOk="0">
                    <a:moveTo>
                      <a:pt x="488" y="322"/>
                    </a:moveTo>
                    <a:lnTo>
                      <a:pt x="0" y="40"/>
                    </a:lnTo>
                    <a:lnTo>
                      <a:pt x="0" y="0"/>
                    </a:lnTo>
                    <a:lnTo>
                      <a:pt x="488" y="282"/>
                    </a:lnTo>
                    <a:lnTo>
                      <a:pt x="488" y="322"/>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79" name="Google Shape;3479;g17ab430885e_1_275"/>
              <p:cNvSpPr/>
              <p:nvPr/>
            </p:nvSpPr>
            <p:spPr>
              <a:xfrm>
                <a:off x="8033" y="2134"/>
                <a:ext cx="36" cy="599"/>
              </a:xfrm>
              <a:custGeom>
                <a:avLst/>
                <a:gdLst/>
                <a:ahLst/>
                <a:cxnLst/>
                <a:rect l="l" t="t" r="r" b="b"/>
                <a:pathLst>
                  <a:path w="36" h="599" extrusionOk="0">
                    <a:moveTo>
                      <a:pt x="36" y="578"/>
                    </a:moveTo>
                    <a:lnTo>
                      <a:pt x="36" y="20"/>
                    </a:lnTo>
                    <a:lnTo>
                      <a:pt x="0" y="0"/>
                    </a:lnTo>
                    <a:lnTo>
                      <a:pt x="0" y="599"/>
                    </a:lnTo>
                    <a:lnTo>
                      <a:pt x="36" y="57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0" name="Google Shape;3480;g17ab430885e_1_275"/>
              <p:cNvSpPr/>
              <p:nvPr/>
            </p:nvSpPr>
            <p:spPr>
              <a:xfrm>
                <a:off x="8033" y="3095"/>
                <a:ext cx="36" cy="885"/>
              </a:xfrm>
              <a:custGeom>
                <a:avLst/>
                <a:gdLst/>
                <a:ahLst/>
                <a:cxnLst/>
                <a:rect l="l" t="t" r="r" b="b"/>
                <a:pathLst>
                  <a:path w="36" h="885" extrusionOk="0">
                    <a:moveTo>
                      <a:pt x="0" y="0"/>
                    </a:moveTo>
                    <a:lnTo>
                      <a:pt x="0" y="865"/>
                    </a:lnTo>
                    <a:lnTo>
                      <a:pt x="36" y="885"/>
                    </a:lnTo>
                    <a:lnTo>
                      <a:pt x="36" y="20"/>
                    </a:lnTo>
                    <a:lnTo>
                      <a:pt x="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1" name="Google Shape;3481;g17ab430885e_1_275"/>
              <p:cNvSpPr/>
              <p:nvPr/>
            </p:nvSpPr>
            <p:spPr>
              <a:xfrm>
                <a:off x="8033" y="3095"/>
                <a:ext cx="36" cy="885"/>
              </a:xfrm>
              <a:custGeom>
                <a:avLst/>
                <a:gdLst/>
                <a:ahLst/>
                <a:cxnLst/>
                <a:rect l="l" t="t" r="r" b="b"/>
                <a:pathLst>
                  <a:path w="36" h="885" extrusionOk="0">
                    <a:moveTo>
                      <a:pt x="0" y="0"/>
                    </a:moveTo>
                    <a:lnTo>
                      <a:pt x="0" y="865"/>
                    </a:lnTo>
                    <a:lnTo>
                      <a:pt x="36" y="885"/>
                    </a:lnTo>
                    <a:lnTo>
                      <a:pt x="36" y="2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2" name="Google Shape;3482;g17ab430885e_1_275"/>
              <p:cNvSpPr/>
              <p:nvPr/>
            </p:nvSpPr>
            <p:spPr>
              <a:xfrm>
                <a:off x="8587" y="2456"/>
                <a:ext cx="35" cy="1841"/>
              </a:xfrm>
              <a:custGeom>
                <a:avLst/>
                <a:gdLst/>
                <a:ahLst/>
                <a:cxnLst/>
                <a:rect l="l" t="t" r="r" b="b"/>
                <a:pathLst>
                  <a:path w="35" h="1841" extrusionOk="0">
                    <a:moveTo>
                      <a:pt x="35" y="1841"/>
                    </a:moveTo>
                    <a:lnTo>
                      <a:pt x="0" y="1820"/>
                    </a:lnTo>
                    <a:lnTo>
                      <a:pt x="0" y="0"/>
                    </a:lnTo>
                    <a:lnTo>
                      <a:pt x="35" y="20"/>
                    </a:lnTo>
                    <a:lnTo>
                      <a:pt x="35" y="184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3" name="Google Shape;3483;g17ab430885e_1_275"/>
              <p:cNvSpPr/>
              <p:nvPr/>
            </p:nvSpPr>
            <p:spPr>
              <a:xfrm>
                <a:off x="8622" y="2210"/>
                <a:ext cx="464" cy="2087"/>
              </a:xfrm>
              <a:custGeom>
                <a:avLst/>
                <a:gdLst/>
                <a:ahLst/>
                <a:cxnLst/>
                <a:rect l="l" t="t" r="r" b="b"/>
                <a:pathLst>
                  <a:path w="464" h="2087" extrusionOk="0">
                    <a:moveTo>
                      <a:pt x="464" y="0"/>
                    </a:moveTo>
                    <a:lnTo>
                      <a:pt x="0" y="266"/>
                    </a:lnTo>
                    <a:lnTo>
                      <a:pt x="0" y="2087"/>
                    </a:lnTo>
                    <a:lnTo>
                      <a:pt x="464" y="1825"/>
                    </a:lnTo>
                    <a:lnTo>
                      <a:pt x="464"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4" name="Google Shape;3484;g17ab430885e_1_275"/>
              <p:cNvSpPr/>
              <p:nvPr/>
            </p:nvSpPr>
            <p:spPr>
              <a:xfrm>
                <a:off x="8033" y="1868"/>
                <a:ext cx="1053" cy="608"/>
              </a:xfrm>
              <a:custGeom>
                <a:avLst/>
                <a:gdLst/>
                <a:ahLst/>
                <a:cxnLst/>
                <a:rect l="l" t="t" r="r" b="b"/>
                <a:pathLst>
                  <a:path w="1053" h="608" extrusionOk="0">
                    <a:moveTo>
                      <a:pt x="1053" y="342"/>
                    </a:moveTo>
                    <a:lnTo>
                      <a:pt x="589" y="608"/>
                    </a:lnTo>
                    <a:lnTo>
                      <a:pt x="0" y="266"/>
                    </a:lnTo>
                    <a:lnTo>
                      <a:pt x="464" y="0"/>
                    </a:lnTo>
                    <a:lnTo>
                      <a:pt x="1053" y="342"/>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5" name="Google Shape;3485;g17ab430885e_1_275"/>
              <p:cNvSpPr/>
              <p:nvPr/>
            </p:nvSpPr>
            <p:spPr>
              <a:xfrm>
                <a:off x="8033" y="2134"/>
                <a:ext cx="589" cy="407"/>
              </a:xfrm>
              <a:custGeom>
                <a:avLst/>
                <a:gdLst/>
                <a:ahLst/>
                <a:cxnLst/>
                <a:rect l="l" t="t" r="r" b="b"/>
                <a:pathLst>
                  <a:path w="589" h="407" extrusionOk="0">
                    <a:moveTo>
                      <a:pt x="589" y="407"/>
                    </a:moveTo>
                    <a:lnTo>
                      <a:pt x="589" y="342"/>
                    </a:lnTo>
                    <a:lnTo>
                      <a:pt x="0" y="0"/>
                    </a:lnTo>
                    <a:lnTo>
                      <a:pt x="0" y="66"/>
                    </a:lnTo>
                    <a:lnTo>
                      <a:pt x="589" y="40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6" name="Google Shape;3486;g17ab430885e_1_275"/>
              <p:cNvSpPr/>
              <p:nvPr/>
            </p:nvSpPr>
            <p:spPr>
              <a:xfrm>
                <a:off x="8033" y="3894"/>
                <a:ext cx="589" cy="403"/>
              </a:xfrm>
              <a:custGeom>
                <a:avLst/>
                <a:gdLst/>
                <a:ahLst/>
                <a:cxnLst/>
                <a:rect l="l" t="t" r="r" b="b"/>
                <a:pathLst>
                  <a:path w="589" h="403" extrusionOk="0">
                    <a:moveTo>
                      <a:pt x="589" y="403"/>
                    </a:moveTo>
                    <a:lnTo>
                      <a:pt x="589" y="337"/>
                    </a:lnTo>
                    <a:lnTo>
                      <a:pt x="0" y="0"/>
                    </a:lnTo>
                    <a:lnTo>
                      <a:pt x="0" y="66"/>
                    </a:lnTo>
                    <a:lnTo>
                      <a:pt x="589" y="403"/>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7" name="Google Shape;3487;g17ab430885e_1_275"/>
              <p:cNvSpPr/>
              <p:nvPr/>
            </p:nvSpPr>
            <p:spPr>
              <a:xfrm>
                <a:off x="7666" y="3336"/>
                <a:ext cx="40" cy="101"/>
              </a:xfrm>
              <a:custGeom>
                <a:avLst/>
                <a:gdLst/>
                <a:ahLst/>
                <a:cxnLst/>
                <a:rect l="l" t="t" r="r" b="b"/>
                <a:pathLst>
                  <a:path w="8" h="20" extrusionOk="0">
                    <a:moveTo>
                      <a:pt x="0" y="1"/>
                    </a:moveTo>
                    <a:cubicBezTo>
                      <a:pt x="0" y="4"/>
                      <a:pt x="0" y="4"/>
                      <a:pt x="0" y="4"/>
                    </a:cubicBezTo>
                    <a:cubicBezTo>
                      <a:pt x="0" y="4"/>
                      <a:pt x="0" y="4"/>
                      <a:pt x="0" y="4"/>
                    </a:cubicBezTo>
                    <a:cubicBezTo>
                      <a:pt x="0" y="9"/>
                      <a:pt x="0" y="9"/>
                      <a:pt x="0" y="9"/>
                    </a:cubicBezTo>
                    <a:cubicBezTo>
                      <a:pt x="1" y="14"/>
                      <a:pt x="1" y="14"/>
                      <a:pt x="1" y="14"/>
                    </a:cubicBezTo>
                    <a:cubicBezTo>
                      <a:pt x="4" y="18"/>
                      <a:pt x="4" y="18"/>
                      <a:pt x="4" y="18"/>
                    </a:cubicBezTo>
                    <a:cubicBezTo>
                      <a:pt x="6" y="20"/>
                      <a:pt x="7" y="20"/>
                      <a:pt x="8" y="19"/>
                    </a:cubicBezTo>
                    <a:cubicBezTo>
                      <a:pt x="8" y="18"/>
                      <a:pt x="8" y="17"/>
                      <a:pt x="8" y="16"/>
                    </a:cubicBezTo>
                    <a:cubicBezTo>
                      <a:pt x="6" y="13"/>
                      <a:pt x="6" y="13"/>
                      <a:pt x="6" y="13"/>
                    </a:cubicBezTo>
                    <a:cubicBezTo>
                      <a:pt x="5" y="7"/>
                      <a:pt x="5" y="7"/>
                      <a:pt x="5" y="7"/>
                    </a:cubicBezTo>
                    <a:cubicBezTo>
                      <a:pt x="5" y="0"/>
                      <a:pt x="5" y="0"/>
                      <a:pt x="5" y="0"/>
                    </a:cubicBezTo>
                    <a:cubicBezTo>
                      <a:pt x="5" y="0"/>
                      <a:pt x="5" y="0"/>
                      <a:pt x="5" y="0"/>
                    </a:cubicBezTo>
                    <a:cubicBezTo>
                      <a:pt x="3" y="1"/>
                      <a:pt x="3" y="1"/>
                      <a:pt x="3" y="1"/>
                    </a:cubicBezTo>
                    <a:cubicBezTo>
                      <a:pt x="0" y="1"/>
                      <a:pt x="0" y="1"/>
                      <a:pt x="0" y="1"/>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8" name="Google Shape;3488;g17ab430885e_1_275"/>
              <p:cNvSpPr/>
              <p:nvPr/>
            </p:nvSpPr>
            <p:spPr>
              <a:xfrm>
                <a:off x="7671" y="3376"/>
                <a:ext cx="15" cy="51"/>
              </a:xfrm>
              <a:custGeom>
                <a:avLst/>
                <a:gdLst/>
                <a:ahLst/>
                <a:cxnLst/>
                <a:rect l="l" t="t" r="r" b="b"/>
                <a:pathLst>
                  <a:path w="3" h="10" extrusionOk="0">
                    <a:moveTo>
                      <a:pt x="0" y="0"/>
                    </a:moveTo>
                    <a:cubicBezTo>
                      <a:pt x="0" y="1"/>
                      <a:pt x="0" y="1"/>
                      <a:pt x="0" y="1"/>
                    </a:cubicBezTo>
                    <a:cubicBezTo>
                      <a:pt x="0" y="5"/>
                      <a:pt x="0" y="5"/>
                      <a:pt x="0" y="5"/>
                    </a:cubicBezTo>
                    <a:cubicBezTo>
                      <a:pt x="0" y="6"/>
                      <a:pt x="0" y="6"/>
                      <a:pt x="0" y="6"/>
                    </a:cubicBezTo>
                    <a:cubicBezTo>
                      <a:pt x="3" y="10"/>
                      <a:pt x="3" y="10"/>
                      <a:pt x="3" y="10"/>
                    </a:cubicBezTo>
                    <a:cubicBezTo>
                      <a:pt x="3" y="10"/>
                      <a:pt x="3" y="10"/>
                      <a:pt x="3" y="10"/>
                    </a:cubicBezTo>
                    <a:cubicBezTo>
                      <a:pt x="3" y="9"/>
                      <a:pt x="2" y="7"/>
                      <a:pt x="2" y="6"/>
                    </a:cubicBezTo>
                    <a:cubicBezTo>
                      <a:pt x="1" y="5"/>
                      <a:pt x="1" y="4"/>
                      <a:pt x="1" y="3"/>
                    </a:cubicBezTo>
                    <a:cubicBezTo>
                      <a:pt x="1" y="2"/>
                      <a:pt x="0" y="1"/>
                      <a:pt x="0"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89" name="Google Shape;3489;g17ab430885e_1_275"/>
              <p:cNvSpPr/>
              <p:nvPr/>
            </p:nvSpPr>
            <p:spPr>
              <a:xfrm>
                <a:off x="7646" y="3346"/>
                <a:ext cx="40" cy="106"/>
              </a:xfrm>
              <a:custGeom>
                <a:avLst/>
                <a:gdLst/>
                <a:ahLst/>
                <a:cxnLst/>
                <a:rect l="l" t="t" r="r" b="b"/>
                <a:pathLst>
                  <a:path w="8" h="21" extrusionOk="0">
                    <a:moveTo>
                      <a:pt x="0" y="2"/>
                    </a:moveTo>
                    <a:cubicBezTo>
                      <a:pt x="0" y="8"/>
                      <a:pt x="0" y="8"/>
                      <a:pt x="0" y="8"/>
                    </a:cubicBezTo>
                    <a:cubicBezTo>
                      <a:pt x="1" y="14"/>
                      <a:pt x="1" y="14"/>
                      <a:pt x="1" y="14"/>
                    </a:cubicBezTo>
                    <a:cubicBezTo>
                      <a:pt x="4" y="19"/>
                      <a:pt x="4" y="19"/>
                      <a:pt x="4" y="19"/>
                    </a:cubicBezTo>
                    <a:cubicBezTo>
                      <a:pt x="6" y="21"/>
                      <a:pt x="8" y="20"/>
                      <a:pt x="8" y="19"/>
                    </a:cubicBezTo>
                    <a:cubicBezTo>
                      <a:pt x="8" y="18"/>
                      <a:pt x="8" y="18"/>
                      <a:pt x="8" y="17"/>
                    </a:cubicBezTo>
                    <a:cubicBezTo>
                      <a:pt x="5" y="13"/>
                      <a:pt x="5" y="13"/>
                      <a:pt x="5" y="13"/>
                    </a:cubicBezTo>
                    <a:cubicBezTo>
                      <a:pt x="5" y="7"/>
                      <a:pt x="5" y="7"/>
                      <a:pt x="5" y="7"/>
                    </a:cubicBezTo>
                    <a:cubicBezTo>
                      <a:pt x="5" y="0"/>
                      <a:pt x="5" y="0"/>
                      <a:pt x="5" y="0"/>
                    </a:cubicBezTo>
                    <a:cubicBezTo>
                      <a:pt x="0" y="2"/>
                      <a:pt x="0" y="2"/>
                      <a:pt x="0" y="2"/>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0" name="Google Shape;3490;g17ab430885e_1_275"/>
              <p:cNvSpPr/>
              <p:nvPr/>
            </p:nvSpPr>
            <p:spPr>
              <a:xfrm>
                <a:off x="7651" y="3361"/>
                <a:ext cx="35" cy="86"/>
              </a:xfrm>
              <a:custGeom>
                <a:avLst/>
                <a:gdLst/>
                <a:ahLst/>
                <a:cxnLst/>
                <a:rect l="l" t="t" r="r" b="b"/>
                <a:pathLst>
                  <a:path w="7" h="17" extrusionOk="0">
                    <a:moveTo>
                      <a:pt x="1" y="0"/>
                    </a:moveTo>
                    <a:cubicBezTo>
                      <a:pt x="1" y="0"/>
                      <a:pt x="1" y="0"/>
                      <a:pt x="1" y="0"/>
                    </a:cubicBezTo>
                    <a:cubicBezTo>
                      <a:pt x="1" y="0"/>
                      <a:pt x="1" y="0"/>
                      <a:pt x="0" y="0"/>
                    </a:cubicBezTo>
                    <a:cubicBezTo>
                      <a:pt x="0" y="6"/>
                      <a:pt x="0" y="6"/>
                      <a:pt x="0" y="6"/>
                    </a:cubicBezTo>
                    <a:cubicBezTo>
                      <a:pt x="0" y="11"/>
                      <a:pt x="0" y="11"/>
                      <a:pt x="0" y="11"/>
                    </a:cubicBezTo>
                    <a:cubicBezTo>
                      <a:pt x="0" y="11"/>
                      <a:pt x="0" y="11"/>
                      <a:pt x="0" y="11"/>
                    </a:cubicBezTo>
                    <a:cubicBezTo>
                      <a:pt x="3" y="16"/>
                      <a:pt x="3" y="16"/>
                      <a:pt x="3" y="16"/>
                    </a:cubicBezTo>
                    <a:cubicBezTo>
                      <a:pt x="4" y="17"/>
                      <a:pt x="5" y="17"/>
                      <a:pt x="6" y="17"/>
                    </a:cubicBezTo>
                    <a:cubicBezTo>
                      <a:pt x="6" y="17"/>
                      <a:pt x="7" y="17"/>
                      <a:pt x="7" y="16"/>
                    </a:cubicBezTo>
                    <a:cubicBezTo>
                      <a:pt x="7" y="16"/>
                      <a:pt x="7" y="16"/>
                      <a:pt x="6" y="16"/>
                    </a:cubicBezTo>
                    <a:cubicBezTo>
                      <a:pt x="4" y="16"/>
                      <a:pt x="2" y="14"/>
                      <a:pt x="1" y="11"/>
                    </a:cubicBezTo>
                    <a:cubicBezTo>
                      <a:pt x="0" y="10"/>
                      <a:pt x="0" y="7"/>
                      <a:pt x="1" y="6"/>
                    </a:cubicBezTo>
                    <a:cubicBezTo>
                      <a:pt x="0" y="4"/>
                      <a:pt x="0" y="1"/>
                      <a:pt x="1"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1" name="Google Shape;3491;g17ab430885e_1_275"/>
              <p:cNvSpPr/>
              <p:nvPr/>
            </p:nvSpPr>
            <p:spPr>
              <a:xfrm>
                <a:off x="7625" y="3356"/>
                <a:ext cx="36" cy="96"/>
              </a:xfrm>
              <a:custGeom>
                <a:avLst/>
                <a:gdLst/>
                <a:ahLst/>
                <a:cxnLst/>
                <a:rect l="l" t="t" r="r" b="b"/>
                <a:pathLst>
                  <a:path w="7" h="19" extrusionOk="0">
                    <a:moveTo>
                      <a:pt x="0" y="7"/>
                    </a:moveTo>
                    <a:cubicBezTo>
                      <a:pt x="1" y="13"/>
                      <a:pt x="1" y="13"/>
                      <a:pt x="1" y="13"/>
                    </a:cubicBezTo>
                    <a:cubicBezTo>
                      <a:pt x="3" y="18"/>
                      <a:pt x="3" y="18"/>
                      <a:pt x="3" y="18"/>
                    </a:cubicBezTo>
                    <a:cubicBezTo>
                      <a:pt x="5" y="19"/>
                      <a:pt x="6" y="19"/>
                      <a:pt x="7" y="18"/>
                    </a:cubicBezTo>
                    <a:cubicBezTo>
                      <a:pt x="7" y="18"/>
                      <a:pt x="7" y="17"/>
                      <a:pt x="7" y="17"/>
                    </a:cubicBezTo>
                    <a:cubicBezTo>
                      <a:pt x="5" y="12"/>
                      <a:pt x="5" y="12"/>
                      <a:pt x="5" y="12"/>
                    </a:cubicBezTo>
                    <a:cubicBezTo>
                      <a:pt x="5" y="7"/>
                      <a:pt x="5" y="7"/>
                      <a:pt x="5" y="7"/>
                    </a:cubicBezTo>
                    <a:cubicBezTo>
                      <a:pt x="5" y="0"/>
                      <a:pt x="5" y="0"/>
                      <a:pt x="5" y="0"/>
                    </a:cubicBezTo>
                    <a:cubicBezTo>
                      <a:pt x="0" y="1"/>
                      <a:pt x="0" y="1"/>
                      <a:pt x="0" y="1"/>
                    </a:cubicBezTo>
                    <a:cubicBezTo>
                      <a:pt x="0" y="3"/>
                      <a:pt x="0" y="3"/>
                      <a:pt x="0" y="3"/>
                    </a:cubicBezTo>
                    <a:cubicBezTo>
                      <a:pt x="0" y="7"/>
                      <a:pt x="0" y="7"/>
                      <a:pt x="0" y="7"/>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2" name="Google Shape;3492;g17ab430885e_1_275"/>
              <p:cNvSpPr/>
              <p:nvPr/>
            </p:nvSpPr>
            <p:spPr>
              <a:xfrm>
                <a:off x="7625" y="3371"/>
                <a:ext cx="36" cy="81"/>
              </a:xfrm>
              <a:custGeom>
                <a:avLst/>
                <a:gdLst/>
                <a:ahLst/>
                <a:cxnLst/>
                <a:rect l="l" t="t" r="r" b="b"/>
                <a:pathLst>
                  <a:path w="7" h="16" extrusionOk="0">
                    <a:moveTo>
                      <a:pt x="2" y="0"/>
                    </a:moveTo>
                    <a:cubicBezTo>
                      <a:pt x="2" y="0"/>
                      <a:pt x="2" y="0"/>
                      <a:pt x="2" y="0"/>
                    </a:cubicBezTo>
                    <a:cubicBezTo>
                      <a:pt x="1" y="0"/>
                      <a:pt x="1" y="0"/>
                      <a:pt x="1" y="0"/>
                    </a:cubicBezTo>
                    <a:cubicBezTo>
                      <a:pt x="0" y="0"/>
                      <a:pt x="0" y="0"/>
                      <a:pt x="0" y="0"/>
                    </a:cubicBezTo>
                    <a:cubicBezTo>
                      <a:pt x="0" y="0"/>
                      <a:pt x="0" y="0"/>
                      <a:pt x="0" y="0"/>
                    </a:cubicBezTo>
                    <a:cubicBezTo>
                      <a:pt x="0" y="4"/>
                      <a:pt x="0" y="4"/>
                      <a:pt x="0" y="4"/>
                    </a:cubicBezTo>
                    <a:cubicBezTo>
                      <a:pt x="1" y="8"/>
                      <a:pt x="1" y="8"/>
                      <a:pt x="1" y="8"/>
                    </a:cubicBezTo>
                    <a:cubicBezTo>
                      <a:pt x="2" y="12"/>
                      <a:pt x="2" y="12"/>
                      <a:pt x="2" y="12"/>
                    </a:cubicBezTo>
                    <a:cubicBezTo>
                      <a:pt x="2" y="12"/>
                      <a:pt x="2" y="12"/>
                      <a:pt x="2" y="13"/>
                    </a:cubicBezTo>
                    <a:cubicBezTo>
                      <a:pt x="3" y="15"/>
                      <a:pt x="3" y="15"/>
                      <a:pt x="3" y="15"/>
                    </a:cubicBezTo>
                    <a:cubicBezTo>
                      <a:pt x="4" y="16"/>
                      <a:pt x="5" y="16"/>
                      <a:pt x="5" y="16"/>
                    </a:cubicBezTo>
                    <a:cubicBezTo>
                      <a:pt x="6" y="16"/>
                      <a:pt x="6" y="16"/>
                      <a:pt x="7" y="15"/>
                    </a:cubicBezTo>
                    <a:cubicBezTo>
                      <a:pt x="6" y="16"/>
                      <a:pt x="6" y="16"/>
                      <a:pt x="6" y="16"/>
                    </a:cubicBezTo>
                    <a:cubicBezTo>
                      <a:pt x="4" y="16"/>
                      <a:pt x="3" y="13"/>
                      <a:pt x="3" y="10"/>
                    </a:cubicBezTo>
                    <a:cubicBezTo>
                      <a:pt x="2" y="9"/>
                      <a:pt x="1" y="7"/>
                      <a:pt x="2" y="5"/>
                    </a:cubicBezTo>
                    <a:cubicBezTo>
                      <a:pt x="1" y="3"/>
                      <a:pt x="1" y="1"/>
                      <a:pt x="2"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3" name="Google Shape;3493;g17ab430885e_1_275"/>
              <p:cNvSpPr/>
              <p:nvPr/>
            </p:nvSpPr>
            <p:spPr>
              <a:xfrm>
                <a:off x="7600" y="3215"/>
                <a:ext cx="91" cy="156"/>
              </a:xfrm>
              <a:custGeom>
                <a:avLst/>
                <a:gdLst/>
                <a:ahLst/>
                <a:cxnLst/>
                <a:rect l="l" t="t" r="r" b="b"/>
                <a:pathLst>
                  <a:path w="18" h="31" extrusionOk="0">
                    <a:moveTo>
                      <a:pt x="1" y="27"/>
                    </a:moveTo>
                    <a:cubicBezTo>
                      <a:pt x="1" y="28"/>
                      <a:pt x="1" y="29"/>
                      <a:pt x="1" y="30"/>
                    </a:cubicBezTo>
                    <a:cubicBezTo>
                      <a:pt x="2" y="30"/>
                      <a:pt x="2" y="30"/>
                      <a:pt x="2" y="30"/>
                    </a:cubicBezTo>
                    <a:cubicBezTo>
                      <a:pt x="3" y="31"/>
                      <a:pt x="4" y="31"/>
                      <a:pt x="5" y="31"/>
                    </a:cubicBezTo>
                    <a:cubicBezTo>
                      <a:pt x="6" y="31"/>
                      <a:pt x="6" y="31"/>
                      <a:pt x="6" y="31"/>
                    </a:cubicBezTo>
                    <a:cubicBezTo>
                      <a:pt x="9" y="30"/>
                      <a:pt x="11" y="29"/>
                      <a:pt x="13" y="28"/>
                    </a:cubicBezTo>
                    <a:cubicBezTo>
                      <a:pt x="15" y="28"/>
                      <a:pt x="16" y="27"/>
                      <a:pt x="17" y="26"/>
                    </a:cubicBezTo>
                    <a:cubicBezTo>
                      <a:pt x="18" y="25"/>
                      <a:pt x="18" y="25"/>
                      <a:pt x="18" y="25"/>
                    </a:cubicBezTo>
                    <a:cubicBezTo>
                      <a:pt x="18" y="25"/>
                      <a:pt x="18" y="25"/>
                      <a:pt x="18" y="25"/>
                    </a:cubicBezTo>
                    <a:cubicBezTo>
                      <a:pt x="18" y="25"/>
                      <a:pt x="18" y="25"/>
                      <a:pt x="18" y="25"/>
                    </a:cubicBezTo>
                    <a:cubicBezTo>
                      <a:pt x="18" y="24"/>
                      <a:pt x="18" y="24"/>
                      <a:pt x="18" y="24"/>
                    </a:cubicBezTo>
                    <a:cubicBezTo>
                      <a:pt x="17" y="20"/>
                      <a:pt x="17" y="20"/>
                      <a:pt x="17" y="20"/>
                    </a:cubicBezTo>
                    <a:cubicBezTo>
                      <a:pt x="13" y="0"/>
                      <a:pt x="13" y="0"/>
                      <a:pt x="13" y="0"/>
                    </a:cubicBezTo>
                    <a:cubicBezTo>
                      <a:pt x="4" y="3"/>
                      <a:pt x="4" y="3"/>
                      <a:pt x="4" y="3"/>
                    </a:cubicBezTo>
                    <a:cubicBezTo>
                      <a:pt x="3" y="3"/>
                      <a:pt x="3" y="3"/>
                      <a:pt x="3" y="3"/>
                    </a:cubicBezTo>
                    <a:cubicBezTo>
                      <a:pt x="3" y="11"/>
                      <a:pt x="3" y="11"/>
                      <a:pt x="3" y="11"/>
                    </a:cubicBezTo>
                    <a:cubicBezTo>
                      <a:pt x="0" y="14"/>
                      <a:pt x="0" y="21"/>
                      <a:pt x="1" y="27"/>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4" name="Google Shape;3494;g17ab430885e_1_275"/>
              <p:cNvSpPr/>
              <p:nvPr/>
            </p:nvSpPr>
            <p:spPr>
              <a:xfrm>
                <a:off x="7605" y="3351"/>
                <a:ext cx="31" cy="91"/>
              </a:xfrm>
              <a:custGeom>
                <a:avLst/>
                <a:gdLst/>
                <a:ahLst/>
                <a:cxnLst/>
                <a:rect l="l" t="t" r="r" b="b"/>
                <a:pathLst>
                  <a:path w="6" h="18" extrusionOk="0">
                    <a:moveTo>
                      <a:pt x="0" y="0"/>
                    </a:moveTo>
                    <a:cubicBezTo>
                      <a:pt x="0" y="8"/>
                      <a:pt x="0" y="8"/>
                      <a:pt x="0" y="8"/>
                    </a:cubicBezTo>
                    <a:cubicBezTo>
                      <a:pt x="1" y="13"/>
                      <a:pt x="1" y="13"/>
                      <a:pt x="1" y="13"/>
                    </a:cubicBezTo>
                    <a:cubicBezTo>
                      <a:pt x="3" y="17"/>
                      <a:pt x="3" y="17"/>
                      <a:pt x="3" y="17"/>
                    </a:cubicBezTo>
                    <a:cubicBezTo>
                      <a:pt x="4" y="18"/>
                      <a:pt x="5" y="18"/>
                      <a:pt x="6" y="17"/>
                    </a:cubicBezTo>
                    <a:cubicBezTo>
                      <a:pt x="6" y="17"/>
                      <a:pt x="6" y="16"/>
                      <a:pt x="6" y="16"/>
                    </a:cubicBezTo>
                    <a:cubicBezTo>
                      <a:pt x="5" y="12"/>
                      <a:pt x="5" y="12"/>
                      <a:pt x="5" y="12"/>
                    </a:cubicBezTo>
                    <a:cubicBezTo>
                      <a:pt x="4" y="8"/>
                      <a:pt x="4" y="8"/>
                      <a:pt x="4" y="8"/>
                    </a:cubicBezTo>
                    <a:cubicBezTo>
                      <a:pt x="4" y="4"/>
                      <a:pt x="4" y="4"/>
                      <a:pt x="4" y="4"/>
                    </a:cubicBezTo>
                    <a:cubicBezTo>
                      <a:pt x="4" y="3"/>
                      <a:pt x="4" y="3"/>
                      <a:pt x="4" y="3"/>
                    </a:cubicBezTo>
                    <a:cubicBezTo>
                      <a:pt x="1" y="1"/>
                      <a:pt x="1" y="1"/>
                      <a:pt x="1" y="1"/>
                    </a:cubicBezTo>
                    <a:cubicBezTo>
                      <a:pt x="0" y="0"/>
                      <a:pt x="0" y="0"/>
                      <a:pt x="0" y="0"/>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5" name="Google Shape;3495;g17ab430885e_1_275"/>
              <p:cNvSpPr/>
              <p:nvPr/>
            </p:nvSpPr>
            <p:spPr>
              <a:xfrm>
                <a:off x="7661" y="3291"/>
                <a:ext cx="5" cy="30"/>
              </a:xfrm>
              <a:custGeom>
                <a:avLst/>
                <a:gdLst/>
                <a:ahLst/>
                <a:cxnLst/>
                <a:rect l="l" t="t" r="r" b="b"/>
                <a:pathLst>
                  <a:path w="1" h="6" extrusionOk="0">
                    <a:moveTo>
                      <a:pt x="0" y="0"/>
                    </a:moveTo>
                    <a:cubicBezTo>
                      <a:pt x="0" y="3"/>
                      <a:pt x="0" y="4"/>
                      <a:pt x="1" y="6"/>
                    </a:cubicBezTo>
                    <a:cubicBezTo>
                      <a:pt x="1" y="5"/>
                      <a:pt x="1" y="5"/>
                      <a:pt x="1" y="4"/>
                    </a:cubicBezTo>
                    <a:cubicBezTo>
                      <a:pt x="1" y="3"/>
                      <a:pt x="0" y="2"/>
                      <a:pt x="0" y="1"/>
                    </a:cubicBezTo>
                    <a:cubicBezTo>
                      <a:pt x="0" y="1"/>
                      <a:pt x="0" y="1"/>
                      <a:pt x="0"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6" name="Google Shape;3496;g17ab430885e_1_275"/>
              <p:cNvSpPr/>
              <p:nvPr/>
            </p:nvSpPr>
            <p:spPr>
              <a:xfrm>
                <a:off x="7656" y="3215"/>
                <a:ext cx="65" cy="171"/>
              </a:xfrm>
              <a:custGeom>
                <a:avLst/>
                <a:gdLst/>
                <a:ahLst/>
                <a:cxnLst/>
                <a:rect l="l" t="t" r="r" b="b"/>
                <a:pathLst>
                  <a:path w="13" h="34" extrusionOk="0">
                    <a:moveTo>
                      <a:pt x="1" y="16"/>
                    </a:moveTo>
                    <a:cubicBezTo>
                      <a:pt x="2" y="20"/>
                      <a:pt x="3" y="22"/>
                      <a:pt x="7" y="24"/>
                    </a:cubicBezTo>
                    <a:cubicBezTo>
                      <a:pt x="7" y="29"/>
                      <a:pt x="7" y="29"/>
                      <a:pt x="7" y="29"/>
                    </a:cubicBezTo>
                    <a:cubicBezTo>
                      <a:pt x="8" y="31"/>
                      <a:pt x="9" y="32"/>
                      <a:pt x="10" y="33"/>
                    </a:cubicBezTo>
                    <a:cubicBezTo>
                      <a:pt x="10" y="34"/>
                      <a:pt x="11" y="34"/>
                      <a:pt x="12" y="33"/>
                    </a:cubicBezTo>
                    <a:cubicBezTo>
                      <a:pt x="12" y="32"/>
                      <a:pt x="13" y="32"/>
                      <a:pt x="13" y="31"/>
                    </a:cubicBezTo>
                    <a:cubicBezTo>
                      <a:pt x="12" y="29"/>
                      <a:pt x="12" y="29"/>
                      <a:pt x="12" y="29"/>
                    </a:cubicBezTo>
                    <a:cubicBezTo>
                      <a:pt x="11" y="24"/>
                      <a:pt x="11" y="24"/>
                      <a:pt x="11" y="24"/>
                    </a:cubicBezTo>
                    <a:cubicBezTo>
                      <a:pt x="11" y="17"/>
                      <a:pt x="11" y="17"/>
                      <a:pt x="11" y="17"/>
                    </a:cubicBezTo>
                    <a:cubicBezTo>
                      <a:pt x="9" y="12"/>
                      <a:pt x="7" y="8"/>
                      <a:pt x="4" y="7"/>
                    </a:cubicBezTo>
                    <a:cubicBezTo>
                      <a:pt x="4" y="0"/>
                      <a:pt x="4" y="0"/>
                      <a:pt x="4" y="0"/>
                    </a:cubicBezTo>
                    <a:cubicBezTo>
                      <a:pt x="1" y="0"/>
                      <a:pt x="1" y="0"/>
                      <a:pt x="1" y="0"/>
                    </a:cubicBezTo>
                    <a:cubicBezTo>
                      <a:pt x="1" y="5"/>
                      <a:pt x="0" y="11"/>
                      <a:pt x="1" y="16"/>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7" name="Google Shape;3497;g17ab430885e_1_275"/>
              <p:cNvSpPr/>
              <p:nvPr/>
            </p:nvSpPr>
            <p:spPr>
              <a:xfrm>
                <a:off x="7605" y="3391"/>
                <a:ext cx="31" cy="51"/>
              </a:xfrm>
              <a:custGeom>
                <a:avLst/>
                <a:gdLst/>
                <a:ahLst/>
                <a:cxnLst/>
                <a:rect l="l" t="t" r="r" b="b"/>
                <a:pathLst>
                  <a:path w="6" h="10" extrusionOk="0">
                    <a:moveTo>
                      <a:pt x="0" y="0"/>
                    </a:moveTo>
                    <a:cubicBezTo>
                      <a:pt x="0" y="0"/>
                      <a:pt x="0" y="0"/>
                      <a:pt x="0" y="0"/>
                    </a:cubicBezTo>
                    <a:cubicBezTo>
                      <a:pt x="1" y="5"/>
                      <a:pt x="1" y="5"/>
                      <a:pt x="1" y="5"/>
                    </a:cubicBezTo>
                    <a:cubicBezTo>
                      <a:pt x="3" y="9"/>
                      <a:pt x="3" y="9"/>
                      <a:pt x="3" y="9"/>
                    </a:cubicBezTo>
                    <a:cubicBezTo>
                      <a:pt x="4" y="9"/>
                      <a:pt x="4" y="10"/>
                      <a:pt x="5" y="10"/>
                    </a:cubicBezTo>
                    <a:cubicBezTo>
                      <a:pt x="5" y="10"/>
                      <a:pt x="5" y="9"/>
                      <a:pt x="6" y="9"/>
                    </a:cubicBezTo>
                    <a:cubicBezTo>
                      <a:pt x="6" y="9"/>
                      <a:pt x="6" y="9"/>
                      <a:pt x="6" y="9"/>
                    </a:cubicBezTo>
                    <a:cubicBezTo>
                      <a:pt x="5" y="9"/>
                      <a:pt x="5" y="10"/>
                      <a:pt x="5" y="10"/>
                    </a:cubicBezTo>
                    <a:cubicBezTo>
                      <a:pt x="4" y="10"/>
                      <a:pt x="4" y="9"/>
                      <a:pt x="3" y="9"/>
                    </a:cubicBezTo>
                    <a:cubicBezTo>
                      <a:pt x="1" y="5"/>
                      <a:pt x="1" y="5"/>
                      <a:pt x="1" y="5"/>
                    </a:cubicBezTo>
                    <a:cubicBezTo>
                      <a:pt x="0" y="0"/>
                      <a:pt x="0" y="0"/>
                      <a:pt x="0" y="0"/>
                    </a:cubicBezTo>
                    <a:cubicBezTo>
                      <a:pt x="0" y="0"/>
                      <a:pt x="0" y="0"/>
                      <a:pt x="0" y="0"/>
                    </a:cubicBezTo>
                  </a:path>
                </a:pathLst>
              </a:custGeom>
              <a:solidFill>
                <a:srgbClr val="CEDDD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8" name="Google Shape;3498;g17ab430885e_1_275"/>
              <p:cNvSpPr/>
              <p:nvPr/>
            </p:nvSpPr>
            <p:spPr>
              <a:xfrm>
                <a:off x="7600" y="3230"/>
                <a:ext cx="25" cy="131"/>
              </a:xfrm>
              <a:custGeom>
                <a:avLst/>
                <a:gdLst/>
                <a:ahLst/>
                <a:cxnLst/>
                <a:rect l="l" t="t" r="r" b="b"/>
                <a:pathLst>
                  <a:path w="5" h="26" extrusionOk="0">
                    <a:moveTo>
                      <a:pt x="4" y="0"/>
                    </a:moveTo>
                    <a:cubicBezTo>
                      <a:pt x="3" y="0"/>
                      <a:pt x="3" y="0"/>
                      <a:pt x="3" y="0"/>
                    </a:cubicBezTo>
                    <a:cubicBezTo>
                      <a:pt x="3" y="8"/>
                      <a:pt x="3" y="8"/>
                      <a:pt x="3" y="8"/>
                    </a:cubicBezTo>
                    <a:cubicBezTo>
                      <a:pt x="3" y="8"/>
                      <a:pt x="3" y="8"/>
                      <a:pt x="3" y="8"/>
                    </a:cubicBezTo>
                    <a:cubicBezTo>
                      <a:pt x="1" y="10"/>
                      <a:pt x="0" y="15"/>
                      <a:pt x="0" y="20"/>
                    </a:cubicBezTo>
                    <a:cubicBezTo>
                      <a:pt x="0" y="21"/>
                      <a:pt x="0" y="23"/>
                      <a:pt x="1" y="24"/>
                    </a:cubicBezTo>
                    <a:cubicBezTo>
                      <a:pt x="2" y="25"/>
                      <a:pt x="2" y="25"/>
                      <a:pt x="2" y="25"/>
                    </a:cubicBezTo>
                    <a:cubicBezTo>
                      <a:pt x="3" y="26"/>
                      <a:pt x="3" y="26"/>
                      <a:pt x="3" y="26"/>
                    </a:cubicBezTo>
                    <a:cubicBezTo>
                      <a:pt x="3" y="26"/>
                      <a:pt x="3" y="25"/>
                      <a:pt x="3" y="25"/>
                    </a:cubicBezTo>
                    <a:cubicBezTo>
                      <a:pt x="2" y="21"/>
                      <a:pt x="1" y="12"/>
                      <a:pt x="5" y="8"/>
                    </a:cubicBezTo>
                    <a:cubicBezTo>
                      <a:pt x="4" y="6"/>
                      <a:pt x="4" y="4"/>
                      <a:pt x="4"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499" name="Google Shape;3499;g17ab430885e_1_275"/>
              <p:cNvSpPr/>
              <p:nvPr/>
            </p:nvSpPr>
            <p:spPr>
              <a:xfrm>
                <a:off x="7605" y="3351"/>
                <a:ext cx="31" cy="91"/>
              </a:xfrm>
              <a:custGeom>
                <a:avLst/>
                <a:gdLst/>
                <a:ahLst/>
                <a:cxnLst/>
                <a:rect l="l" t="t" r="r" b="b"/>
                <a:pathLst>
                  <a:path w="6" h="18" extrusionOk="0">
                    <a:moveTo>
                      <a:pt x="0" y="0"/>
                    </a:moveTo>
                    <a:cubicBezTo>
                      <a:pt x="0" y="0"/>
                      <a:pt x="0" y="0"/>
                      <a:pt x="0" y="0"/>
                    </a:cubicBezTo>
                    <a:cubicBezTo>
                      <a:pt x="0" y="8"/>
                      <a:pt x="0" y="8"/>
                      <a:pt x="0" y="8"/>
                    </a:cubicBezTo>
                    <a:cubicBezTo>
                      <a:pt x="0" y="8"/>
                      <a:pt x="0" y="8"/>
                      <a:pt x="0" y="8"/>
                    </a:cubicBezTo>
                    <a:cubicBezTo>
                      <a:pt x="1" y="13"/>
                      <a:pt x="1" y="13"/>
                      <a:pt x="1" y="13"/>
                    </a:cubicBezTo>
                    <a:cubicBezTo>
                      <a:pt x="3" y="17"/>
                      <a:pt x="3" y="17"/>
                      <a:pt x="3" y="17"/>
                    </a:cubicBezTo>
                    <a:cubicBezTo>
                      <a:pt x="4" y="17"/>
                      <a:pt x="4" y="18"/>
                      <a:pt x="5" y="18"/>
                    </a:cubicBezTo>
                    <a:cubicBezTo>
                      <a:pt x="5" y="18"/>
                      <a:pt x="5" y="17"/>
                      <a:pt x="6" y="17"/>
                    </a:cubicBezTo>
                    <a:cubicBezTo>
                      <a:pt x="6" y="17"/>
                      <a:pt x="6" y="17"/>
                      <a:pt x="6" y="17"/>
                    </a:cubicBezTo>
                    <a:cubicBezTo>
                      <a:pt x="4" y="17"/>
                      <a:pt x="3" y="15"/>
                      <a:pt x="2" y="13"/>
                    </a:cubicBezTo>
                    <a:cubicBezTo>
                      <a:pt x="1" y="12"/>
                      <a:pt x="1" y="10"/>
                      <a:pt x="2" y="9"/>
                    </a:cubicBezTo>
                    <a:cubicBezTo>
                      <a:pt x="1" y="7"/>
                      <a:pt x="1" y="5"/>
                      <a:pt x="2" y="4"/>
                    </a:cubicBezTo>
                    <a:cubicBezTo>
                      <a:pt x="2" y="4"/>
                      <a:pt x="2" y="3"/>
                      <a:pt x="2" y="2"/>
                    </a:cubicBezTo>
                    <a:cubicBezTo>
                      <a:pt x="1" y="1"/>
                      <a:pt x="1" y="1"/>
                      <a:pt x="1" y="1"/>
                    </a:cubicBezTo>
                    <a:cubicBezTo>
                      <a:pt x="0" y="0"/>
                      <a:pt x="0" y="0"/>
                      <a:pt x="0"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0" name="Google Shape;3500;g17ab430885e_1_275"/>
              <p:cNvSpPr/>
              <p:nvPr/>
            </p:nvSpPr>
            <p:spPr>
              <a:xfrm>
                <a:off x="7661" y="3296"/>
                <a:ext cx="5" cy="15"/>
              </a:xfrm>
              <a:custGeom>
                <a:avLst/>
                <a:gdLst/>
                <a:ahLst/>
                <a:cxnLst/>
                <a:rect l="l" t="t" r="r" b="b"/>
                <a:pathLst>
                  <a:path w="1" h="3" extrusionOk="0">
                    <a:moveTo>
                      <a:pt x="0" y="0"/>
                    </a:moveTo>
                    <a:cubicBezTo>
                      <a:pt x="0" y="1"/>
                      <a:pt x="1" y="2"/>
                      <a:pt x="1" y="3"/>
                    </a:cubicBezTo>
                    <a:cubicBezTo>
                      <a:pt x="1" y="3"/>
                      <a:pt x="1" y="2"/>
                      <a:pt x="1" y="2"/>
                    </a:cubicBezTo>
                    <a:cubicBezTo>
                      <a:pt x="1" y="2"/>
                      <a:pt x="1" y="1"/>
                      <a:pt x="0"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1" name="Google Shape;3501;g17ab430885e_1_275"/>
              <p:cNvSpPr/>
              <p:nvPr/>
            </p:nvSpPr>
            <p:spPr>
              <a:xfrm>
                <a:off x="7615" y="3351"/>
                <a:ext cx="56" cy="20"/>
              </a:xfrm>
              <a:custGeom>
                <a:avLst/>
                <a:gdLst/>
                <a:ahLst/>
                <a:cxnLst/>
                <a:rect l="l" t="t" r="r" b="b"/>
                <a:pathLst>
                  <a:path w="11" h="4" extrusionOk="0">
                    <a:moveTo>
                      <a:pt x="11" y="0"/>
                    </a:moveTo>
                    <a:cubicBezTo>
                      <a:pt x="8" y="1"/>
                      <a:pt x="5" y="2"/>
                      <a:pt x="3" y="2"/>
                    </a:cubicBezTo>
                    <a:cubicBezTo>
                      <a:pt x="2" y="2"/>
                      <a:pt x="1" y="2"/>
                      <a:pt x="0" y="1"/>
                    </a:cubicBezTo>
                    <a:cubicBezTo>
                      <a:pt x="0" y="1"/>
                      <a:pt x="0" y="2"/>
                      <a:pt x="0" y="2"/>
                    </a:cubicBezTo>
                    <a:cubicBezTo>
                      <a:pt x="2" y="3"/>
                      <a:pt x="2" y="3"/>
                      <a:pt x="2" y="3"/>
                    </a:cubicBezTo>
                    <a:cubicBezTo>
                      <a:pt x="2" y="4"/>
                      <a:pt x="2" y="4"/>
                      <a:pt x="2" y="4"/>
                    </a:cubicBezTo>
                    <a:cubicBezTo>
                      <a:pt x="3" y="4"/>
                      <a:pt x="3" y="4"/>
                      <a:pt x="3" y="4"/>
                    </a:cubicBezTo>
                    <a:cubicBezTo>
                      <a:pt x="6" y="3"/>
                      <a:pt x="8" y="2"/>
                      <a:pt x="10" y="1"/>
                    </a:cubicBezTo>
                    <a:cubicBezTo>
                      <a:pt x="10" y="1"/>
                      <a:pt x="11" y="1"/>
                      <a:pt x="11" y="1"/>
                    </a:cubicBezTo>
                    <a:cubicBezTo>
                      <a:pt x="11" y="1"/>
                      <a:pt x="11" y="0"/>
                      <a:pt x="11"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2" name="Google Shape;3502;g17ab430885e_1_275"/>
              <p:cNvSpPr/>
              <p:nvPr/>
            </p:nvSpPr>
            <p:spPr>
              <a:xfrm>
                <a:off x="7615" y="3361"/>
                <a:ext cx="10" cy="10"/>
              </a:xfrm>
              <a:custGeom>
                <a:avLst/>
                <a:gdLst/>
                <a:ahLst/>
                <a:cxnLst/>
                <a:rect l="l" t="t" r="r" b="b"/>
                <a:pathLst>
                  <a:path w="2" h="2" extrusionOk="0">
                    <a:moveTo>
                      <a:pt x="0" y="0"/>
                    </a:moveTo>
                    <a:cubicBezTo>
                      <a:pt x="0" y="1"/>
                      <a:pt x="0" y="2"/>
                      <a:pt x="0" y="2"/>
                    </a:cubicBezTo>
                    <a:cubicBezTo>
                      <a:pt x="1" y="2"/>
                      <a:pt x="1" y="2"/>
                      <a:pt x="2" y="2"/>
                    </a:cubicBezTo>
                    <a:cubicBezTo>
                      <a:pt x="2" y="2"/>
                      <a:pt x="2" y="2"/>
                      <a:pt x="2" y="2"/>
                    </a:cubicBezTo>
                    <a:cubicBezTo>
                      <a:pt x="2" y="2"/>
                      <a:pt x="2" y="2"/>
                      <a:pt x="2" y="2"/>
                    </a:cubicBezTo>
                    <a:cubicBezTo>
                      <a:pt x="2" y="1"/>
                      <a:pt x="2" y="1"/>
                      <a:pt x="2" y="1"/>
                    </a:cubicBezTo>
                    <a:cubicBezTo>
                      <a:pt x="0" y="0"/>
                      <a:pt x="0" y="0"/>
                      <a:pt x="0"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3" name="Google Shape;3503;g17ab430885e_1_275"/>
              <p:cNvSpPr/>
              <p:nvPr/>
            </p:nvSpPr>
            <p:spPr>
              <a:xfrm>
                <a:off x="7570" y="2602"/>
                <a:ext cx="217" cy="704"/>
              </a:xfrm>
              <a:custGeom>
                <a:avLst/>
                <a:gdLst/>
                <a:ahLst/>
                <a:cxnLst/>
                <a:rect l="l" t="t" r="r" b="b"/>
                <a:pathLst>
                  <a:path w="43" h="140" extrusionOk="0">
                    <a:moveTo>
                      <a:pt x="23" y="135"/>
                    </a:moveTo>
                    <a:cubicBezTo>
                      <a:pt x="17" y="140"/>
                      <a:pt x="13" y="139"/>
                      <a:pt x="8" y="134"/>
                    </a:cubicBezTo>
                    <a:cubicBezTo>
                      <a:pt x="3" y="115"/>
                      <a:pt x="0" y="99"/>
                      <a:pt x="0" y="76"/>
                    </a:cubicBezTo>
                    <a:cubicBezTo>
                      <a:pt x="0" y="76"/>
                      <a:pt x="2" y="60"/>
                      <a:pt x="9" y="39"/>
                    </a:cubicBezTo>
                    <a:cubicBezTo>
                      <a:pt x="17" y="15"/>
                      <a:pt x="43" y="0"/>
                      <a:pt x="39" y="31"/>
                    </a:cubicBezTo>
                    <a:cubicBezTo>
                      <a:pt x="25" y="79"/>
                      <a:pt x="25" y="79"/>
                      <a:pt x="25" y="79"/>
                    </a:cubicBezTo>
                    <a:lnTo>
                      <a:pt x="23" y="135"/>
                    </a:lnTo>
                    <a:close/>
                  </a:path>
                </a:pathLst>
              </a:custGeom>
              <a:solidFill>
                <a:srgbClr val="73B7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4" name="Google Shape;3504;g17ab430885e_1_275"/>
              <p:cNvSpPr/>
              <p:nvPr/>
            </p:nvSpPr>
            <p:spPr>
              <a:xfrm>
                <a:off x="7882" y="4307"/>
                <a:ext cx="247" cy="206"/>
              </a:xfrm>
              <a:custGeom>
                <a:avLst/>
                <a:gdLst/>
                <a:ahLst/>
                <a:cxnLst/>
                <a:rect l="l" t="t" r="r" b="b"/>
                <a:pathLst>
                  <a:path w="49" h="41" extrusionOk="0">
                    <a:moveTo>
                      <a:pt x="45" y="26"/>
                    </a:moveTo>
                    <a:cubicBezTo>
                      <a:pt x="34" y="32"/>
                      <a:pt x="25" y="37"/>
                      <a:pt x="17" y="40"/>
                    </a:cubicBezTo>
                    <a:cubicBezTo>
                      <a:pt x="13" y="41"/>
                      <a:pt x="10" y="41"/>
                      <a:pt x="7" y="41"/>
                    </a:cubicBezTo>
                    <a:cubicBezTo>
                      <a:pt x="4" y="41"/>
                      <a:pt x="2" y="39"/>
                      <a:pt x="1" y="36"/>
                    </a:cubicBezTo>
                    <a:cubicBezTo>
                      <a:pt x="0" y="29"/>
                      <a:pt x="1" y="24"/>
                      <a:pt x="3" y="17"/>
                    </a:cubicBezTo>
                    <a:cubicBezTo>
                      <a:pt x="3" y="3"/>
                      <a:pt x="3" y="3"/>
                      <a:pt x="3" y="3"/>
                    </a:cubicBezTo>
                    <a:cubicBezTo>
                      <a:pt x="13" y="2"/>
                      <a:pt x="13" y="2"/>
                      <a:pt x="13" y="2"/>
                    </a:cubicBezTo>
                    <a:cubicBezTo>
                      <a:pt x="25" y="0"/>
                      <a:pt x="25" y="0"/>
                      <a:pt x="25" y="0"/>
                    </a:cubicBezTo>
                    <a:cubicBezTo>
                      <a:pt x="25" y="10"/>
                      <a:pt x="25" y="10"/>
                      <a:pt x="25" y="10"/>
                    </a:cubicBezTo>
                    <a:cubicBezTo>
                      <a:pt x="25" y="12"/>
                      <a:pt x="25" y="12"/>
                      <a:pt x="25" y="12"/>
                    </a:cubicBezTo>
                    <a:cubicBezTo>
                      <a:pt x="33" y="13"/>
                      <a:pt x="33" y="13"/>
                      <a:pt x="33" y="13"/>
                    </a:cubicBezTo>
                    <a:cubicBezTo>
                      <a:pt x="38" y="12"/>
                      <a:pt x="38" y="12"/>
                      <a:pt x="38" y="12"/>
                    </a:cubicBezTo>
                    <a:cubicBezTo>
                      <a:pt x="41" y="12"/>
                      <a:pt x="44" y="13"/>
                      <a:pt x="45" y="15"/>
                    </a:cubicBezTo>
                    <a:cubicBezTo>
                      <a:pt x="49" y="19"/>
                      <a:pt x="47" y="24"/>
                      <a:pt x="45" y="26"/>
                    </a:cubicBezTo>
                    <a:close/>
                  </a:path>
                </a:pathLst>
              </a:custGeom>
              <a:solidFill>
                <a:srgbClr val="0A12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5" name="Google Shape;3505;g17ab430885e_1_275"/>
              <p:cNvSpPr/>
              <p:nvPr/>
            </p:nvSpPr>
            <p:spPr>
              <a:xfrm>
                <a:off x="7651" y="4176"/>
                <a:ext cx="241" cy="206"/>
              </a:xfrm>
              <a:custGeom>
                <a:avLst/>
                <a:gdLst/>
                <a:ahLst/>
                <a:cxnLst/>
                <a:rect l="l" t="t" r="r" b="b"/>
                <a:pathLst>
                  <a:path w="48" h="41" extrusionOk="0">
                    <a:moveTo>
                      <a:pt x="45" y="26"/>
                    </a:moveTo>
                    <a:cubicBezTo>
                      <a:pt x="34" y="32"/>
                      <a:pt x="25" y="37"/>
                      <a:pt x="17" y="40"/>
                    </a:cubicBezTo>
                    <a:cubicBezTo>
                      <a:pt x="13" y="41"/>
                      <a:pt x="10" y="41"/>
                      <a:pt x="7" y="41"/>
                    </a:cubicBezTo>
                    <a:cubicBezTo>
                      <a:pt x="4" y="41"/>
                      <a:pt x="2" y="39"/>
                      <a:pt x="1" y="36"/>
                    </a:cubicBezTo>
                    <a:cubicBezTo>
                      <a:pt x="0" y="29"/>
                      <a:pt x="1" y="24"/>
                      <a:pt x="3" y="17"/>
                    </a:cubicBezTo>
                    <a:cubicBezTo>
                      <a:pt x="3" y="3"/>
                      <a:pt x="3" y="3"/>
                      <a:pt x="3" y="3"/>
                    </a:cubicBezTo>
                    <a:cubicBezTo>
                      <a:pt x="13" y="2"/>
                      <a:pt x="13" y="2"/>
                      <a:pt x="13" y="2"/>
                    </a:cubicBezTo>
                    <a:cubicBezTo>
                      <a:pt x="25" y="0"/>
                      <a:pt x="25" y="0"/>
                      <a:pt x="25" y="0"/>
                    </a:cubicBezTo>
                    <a:cubicBezTo>
                      <a:pt x="25" y="10"/>
                      <a:pt x="25" y="10"/>
                      <a:pt x="25" y="10"/>
                    </a:cubicBezTo>
                    <a:cubicBezTo>
                      <a:pt x="25" y="12"/>
                      <a:pt x="25" y="12"/>
                      <a:pt x="25" y="12"/>
                    </a:cubicBezTo>
                    <a:cubicBezTo>
                      <a:pt x="33" y="13"/>
                      <a:pt x="33" y="13"/>
                      <a:pt x="33" y="13"/>
                    </a:cubicBezTo>
                    <a:cubicBezTo>
                      <a:pt x="38" y="12"/>
                      <a:pt x="38" y="12"/>
                      <a:pt x="38" y="12"/>
                    </a:cubicBezTo>
                    <a:cubicBezTo>
                      <a:pt x="41" y="12"/>
                      <a:pt x="44" y="13"/>
                      <a:pt x="45" y="15"/>
                    </a:cubicBezTo>
                    <a:cubicBezTo>
                      <a:pt x="48" y="19"/>
                      <a:pt x="47" y="24"/>
                      <a:pt x="45" y="26"/>
                    </a:cubicBezTo>
                    <a:close/>
                  </a:path>
                </a:pathLst>
              </a:custGeom>
              <a:solidFill>
                <a:srgbClr val="0A12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6" name="Google Shape;3506;g17ab430885e_1_275"/>
              <p:cNvSpPr/>
              <p:nvPr/>
            </p:nvSpPr>
            <p:spPr>
              <a:xfrm>
                <a:off x="7636" y="3266"/>
                <a:ext cx="236" cy="1031"/>
              </a:xfrm>
              <a:custGeom>
                <a:avLst/>
                <a:gdLst/>
                <a:ahLst/>
                <a:cxnLst/>
                <a:rect l="l" t="t" r="r" b="b"/>
                <a:pathLst>
                  <a:path w="47" h="205" extrusionOk="0">
                    <a:moveTo>
                      <a:pt x="7" y="0"/>
                    </a:moveTo>
                    <a:cubicBezTo>
                      <a:pt x="11" y="87"/>
                      <a:pt x="11" y="87"/>
                      <a:pt x="11" y="87"/>
                    </a:cubicBezTo>
                    <a:cubicBezTo>
                      <a:pt x="7" y="118"/>
                      <a:pt x="0" y="147"/>
                      <a:pt x="5" y="196"/>
                    </a:cubicBezTo>
                    <a:cubicBezTo>
                      <a:pt x="6" y="205"/>
                      <a:pt x="32" y="202"/>
                      <a:pt x="34" y="192"/>
                    </a:cubicBezTo>
                    <a:cubicBezTo>
                      <a:pt x="37" y="164"/>
                      <a:pt x="44" y="129"/>
                      <a:pt x="45" y="88"/>
                    </a:cubicBezTo>
                    <a:cubicBezTo>
                      <a:pt x="44" y="70"/>
                      <a:pt x="47" y="32"/>
                      <a:pt x="44" y="19"/>
                    </a:cubicBezTo>
                    <a:cubicBezTo>
                      <a:pt x="44" y="19"/>
                      <a:pt x="23" y="18"/>
                      <a:pt x="7" y="0"/>
                    </a:cubicBezTo>
                    <a:close/>
                  </a:path>
                </a:pathLst>
              </a:custGeom>
              <a:solidFill>
                <a:srgbClr val="1C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7" name="Google Shape;3507;g17ab430885e_1_275"/>
              <p:cNvSpPr/>
              <p:nvPr/>
            </p:nvSpPr>
            <p:spPr>
              <a:xfrm>
                <a:off x="7666" y="3180"/>
                <a:ext cx="392" cy="1247"/>
              </a:xfrm>
              <a:custGeom>
                <a:avLst/>
                <a:gdLst/>
                <a:ahLst/>
                <a:cxnLst/>
                <a:rect l="l" t="t" r="r" b="b"/>
                <a:pathLst>
                  <a:path w="78" h="248" extrusionOk="0">
                    <a:moveTo>
                      <a:pt x="78" y="131"/>
                    </a:moveTo>
                    <a:cubicBezTo>
                      <a:pt x="77" y="171"/>
                      <a:pt x="74" y="208"/>
                      <a:pt x="74" y="235"/>
                    </a:cubicBezTo>
                    <a:cubicBezTo>
                      <a:pt x="74" y="246"/>
                      <a:pt x="45" y="248"/>
                      <a:pt x="44" y="239"/>
                    </a:cubicBezTo>
                    <a:cubicBezTo>
                      <a:pt x="39" y="191"/>
                      <a:pt x="37" y="169"/>
                      <a:pt x="41" y="138"/>
                    </a:cubicBezTo>
                    <a:cubicBezTo>
                      <a:pt x="26" y="71"/>
                      <a:pt x="26" y="71"/>
                      <a:pt x="26" y="71"/>
                    </a:cubicBezTo>
                    <a:cubicBezTo>
                      <a:pt x="6" y="60"/>
                      <a:pt x="0" y="47"/>
                      <a:pt x="0" y="23"/>
                    </a:cubicBezTo>
                    <a:cubicBezTo>
                      <a:pt x="0" y="21"/>
                      <a:pt x="0" y="19"/>
                      <a:pt x="0" y="16"/>
                    </a:cubicBezTo>
                    <a:cubicBezTo>
                      <a:pt x="0" y="16"/>
                      <a:pt x="0" y="16"/>
                      <a:pt x="0" y="16"/>
                    </a:cubicBezTo>
                    <a:cubicBezTo>
                      <a:pt x="0" y="15"/>
                      <a:pt x="0" y="14"/>
                      <a:pt x="1" y="14"/>
                    </a:cubicBezTo>
                    <a:cubicBezTo>
                      <a:pt x="5" y="0"/>
                      <a:pt x="39" y="3"/>
                      <a:pt x="57" y="14"/>
                    </a:cubicBezTo>
                    <a:cubicBezTo>
                      <a:pt x="64" y="18"/>
                      <a:pt x="68" y="23"/>
                      <a:pt x="69" y="29"/>
                    </a:cubicBezTo>
                    <a:cubicBezTo>
                      <a:pt x="69" y="29"/>
                      <a:pt x="69" y="30"/>
                      <a:pt x="69" y="30"/>
                    </a:cubicBezTo>
                    <a:cubicBezTo>
                      <a:pt x="72" y="46"/>
                      <a:pt x="77" y="113"/>
                      <a:pt x="78" y="131"/>
                    </a:cubicBezTo>
                  </a:path>
                </a:pathLst>
              </a:custGeom>
              <a:solidFill>
                <a:srgbClr val="223E4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8" name="Google Shape;3508;g17ab430885e_1_275"/>
              <p:cNvSpPr/>
              <p:nvPr/>
            </p:nvSpPr>
            <p:spPr>
              <a:xfrm>
                <a:off x="7666" y="3245"/>
                <a:ext cx="347" cy="212"/>
              </a:xfrm>
              <a:custGeom>
                <a:avLst/>
                <a:gdLst/>
                <a:ahLst/>
                <a:cxnLst/>
                <a:rect l="l" t="t" r="r" b="b"/>
                <a:pathLst>
                  <a:path w="69" h="42" extrusionOk="0">
                    <a:moveTo>
                      <a:pt x="69" y="18"/>
                    </a:moveTo>
                    <a:cubicBezTo>
                      <a:pt x="69" y="18"/>
                      <a:pt x="69" y="24"/>
                      <a:pt x="69" y="27"/>
                    </a:cubicBezTo>
                    <a:cubicBezTo>
                      <a:pt x="48" y="42"/>
                      <a:pt x="4" y="23"/>
                      <a:pt x="0" y="9"/>
                    </a:cubicBezTo>
                    <a:cubicBezTo>
                      <a:pt x="0" y="6"/>
                      <a:pt x="0" y="3"/>
                      <a:pt x="0" y="0"/>
                    </a:cubicBezTo>
                    <a:cubicBezTo>
                      <a:pt x="13" y="17"/>
                      <a:pt x="53" y="27"/>
                      <a:pt x="69" y="18"/>
                    </a:cubicBez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09" name="Google Shape;3509;g17ab430885e_1_275"/>
              <p:cNvSpPr/>
              <p:nvPr/>
            </p:nvSpPr>
            <p:spPr>
              <a:xfrm>
                <a:off x="7590" y="2652"/>
                <a:ext cx="458" cy="719"/>
              </a:xfrm>
              <a:custGeom>
                <a:avLst/>
                <a:gdLst/>
                <a:ahLst/>
                <a:cxnLst/>
                <a:rect l="l" t="t" r="r" b="b"/>
                <a:pathLst>
                  <a:path w="91" h="143" extrusionOk="0">
                    <a:moveTo>
                      <a:pt x="91" y="83"/>
                    </a:moveTo>
                    <a:cubicBezTo>
                      <a:pt x="90" y="100"/>
                      <a:pt x="88" y="119"/>
                      <a:pt x="84" y="135"/>
                    </a:cubicBezTo>
                    <a:cubicBezTo>
                      <a:pt x="84" y="136"/>
                      <a:pt x="84" y="136"/>
                      <a:pt x="84" y="136"/>
                    </a:cubicBezTo>
                    <a:cubicBezTo>
                      <a:pt x="79" y="140"/>
                      <a:pt x="73" y="141"/>
                      <a:pt x="67" y="142"/>
                    </a:cubicBezTo>
                    <a:cubicBezTo>
                      <a:pt x="48" y="143"/>
                      <a:pt x="24" y="132"/>
                      <a:pt x="15" y="121"/>
                    </a:cubicBezTo>
                    <a:cubicBezTo>
                      <a:pt x="15" y="120"/>
                      <a:pt x="15" y="120"/>
                      <a:pt x="15" y="120"/>
                    </a:cubicBezTo>
                    <a:cubicBezTo>
                      <a:pt x="15" y="120"/>
                      <a:pt x="15" y="120"/>
                      <a:pt x="15" y="120"/>
                    </a:cubicBezTo>
                    <a:cubicBezTo>
                      <a:pt x="11" y="115"/>
                      <a:pt x="0" y="11"/>
                      <a:pt x="29" y="3"/>
                    </a:cubicBezTo>
                    <a:cubicBezTo>
                      <a:pt x="38" y="0"/>
                      <a:pt x="38" y="3"/>
                      <a:pt x="52" y="6"/>
                    </a:cubicBezTo>
                    <a:cubicBezTo>
                      <a:pt x="67" y="13"/>
                      <a:pt x="79" y="22"/>
                      <a:pt x="86" y="31"/>
                    </a:cubicBezTo>
                    <a:cubicBezTo>
                      <a:pt x="89" y="40"/>
                      <a:pt x="91" y="60"/>
                      <a:pt x="91" y="83"/>
                    </a:cubicBezTo>
                  </a:path>
                </a:pathLst>
              </a:custGeom>
              <a:solidFill>
                <a:srgbClr val="7FCB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0" name="Google Shape;3510;g17ab430885e_1_275"/>
              <p:cNvSpPr/>
              <p:nvPr/>
            </p:nvSpPr>
            <p:spPr>
              <a:xfrm>
                <a:off x="7746" y="2667"/>
                <a:ext cx="207" cy="111"/>
              </a:xfrm>
              <a:custGeom>
                <a:avLst/>
                <a:gdLst/>
                <a:ahLst/>
                <a:cxnLst/>
                <a:rect l="l" t="t" r="r" b="b"/>
                <a:pathLst>
                  <a:path w="41" h="22" extrusionOk="0">
                    <a:moveTo>
                      <a:pt x="7" y="0"/>
                    </a:moveTo>
                    <a:cubicBezTo>
                      <a:pt x="0" y="6"/>
                      <a:pt x="0" y="12"/>
                      <a:pt x="12" y="18"/>
                    </a:cubicBezTo>
                    <a:cubicBezTo>
                      <a:pt x="24" y="22"/>
                      <a:pt x="34" y="21"/>
                      <a:pt x="41" y="14"/>
                    </a:cubicBezTo>
                    <a:cubicBezTo>
                      <a:pt x="34" y="7"/>
                      <a:pt x="34" y="7"/>
                      <a:pt x="34" y="7"/>
                    </a:cubicBezTo>
                    <a:lnTo>
                      <a:pt x="7" y="0"/>
                    </a:lnTo>
                    <a:close/>
                  </a:path>
                </a:pathLst>
              </a:custGeom>
              <a:solidFill>
                <a:srgbClr val="70B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1" name="Google Shape;3511;g17ab430885e_1_275"/>
              <p:cNvSpPr/>
              <p:nvPr/>
            </p:nvSpPr>
            <p:spPr>
              <a:xfrm>
                <a:off x="7746" y="2406"/>
                <a:ext cx="217" cy="322"/>
              </a:xfrm>
              <a:custGeom>
                <a:avLst/>
                <a:gdLst/>
                <a:ahLst/>
                <a:cxnLst/>
                <a:rect l="l" t="t" r="r" b="b"/>
                <a:pathLst>
                  <a:path w="43" h="64" extrusionOk="0">
                    <a:moveTo>
                      <a:pt x="7" y="44"/>
                    </a:moveTo>
                    <a:cubicBezTo>
                      <a:pt x="7" y="55"/>
                      <a:pt x="7" y="55"/>
                      <a:pt x="7" y="55"/>
                    </a:cubicBezTo>
                    <a:cubicBezTo>
                      <a:pt x="7" y="59"/>
                      <a:pt x="12" y="63"/>
                      <a:pt x="19" y="64"/>
                    </a:cubicBezTo>
                    <a:cubicBezTo>
                      <a:pt x="26" y="64"/>
                      <a:pt x="32" y="63"/>
                      <a:pt x="34" y="61"/>
                    </a:cubicBezTo>
                    <a:cubicBezTo>
                      <a:pt x="34" y="55"/>
                      <a:pt x="34" y="55"/>
                      <a:pt x="34" y="55"/>
                    </a:cubicBezTo>
                    <a:cubicBezTo>
                      <a:pt x="36" y="54"/>
                      <a:pt x="36" y="54"/>
                      <a:pt x="36" y="54"/>
                    </a:cubicBezTo>
                    <a:cubicBezTo>
                      <a:pt x="40" y="52"/>
                      <a:pt x="41" y="50"/>
                      <a:pt x="42" y="39"/>
                    </a:cubicBezTo>
                    <a:cubicBezTo>
                      <a:pt x="42" y="33"/>
                      <a:pt x="42" y="29"/>
                      <a:pt x="43" y="25"/>
                    </a:cubicBezTo>
                    <a:cubicBezTo>
                      <a:pt x="43" y="23"/>
                      <a:pt x="43" y="22"/>
                      <a:pt x="43" y="20"/>
                    </a:cubicBezTo>
                    <a:cubicBezTo>
                      <a:pt x="42" y="12"/>
                      <a:pt x="36" y="0"/>
                      <a:pt x="21" y="1"/>
                    </a:cubicBezTo>
                    <a:cubicBezTo>
                      <a:pt x="8" y="3"/>
                      <a:pt x="0" y="11"/>
                      <a:pt x="0" y="23"/>
                    </a:cubicBezTo>
                    <a:cubicBezTo>
                      <a:pt x="0" y="32"/>
                      <a:pt x="2" y="39"/>
                      <a:pt x="7" y="44"/>
                    </a:cubicBez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2" name="Google Shape;3512;g17ab430885e_1_275"/>
              <p:cNvSpPr/>
              <p:nvPr/>
            </p:nvSpPr>
            <p:spPr>
              <a:xfrm>
                <a:off x="7731" y="2396"/>
                <a:ext cx="197" cy="281"/>
              </a:xfrm>
              <a:custGeom>
                <a:avLst/>
                <a:gdLst/>
                <a:ahLst/>
                <a:cxnLst/>
                <a:rect l="l" t="t" r="r" b="b"/>
                <a:pathLst>
                  <a:path w="39" h="56" extrusionOk="0">
                    <a:moveTo>
                      <a:pt x="10" y="51"/>
                    </a:moveTo>
                    <a:cubicBezTo>
                      <a:pt x="16" y="55"/>
                      <a:pt x="22" y="56"/>
                      <a:pt x="28" y="55"/>
                    </a:cubicBezTo>
                    <a:cubicBezTo>
                      <a:pt x="33" y="52"/>
                      <a:pt x="33" y="43"/>
                      <a:pt x="33" y="33"/>
                    </a:cubicBezTo>
                    <a:cubicBezTo>
                      <a:pt x="36" y="31"/>
                      <a:pt x="36" y="31"/>
                      <a:pt x="36" y="31"/>
                    </a:cubicBezTo>
                    <a:cubicBezTo>
                      <a:pt x="37" y="30"/>
                      <a:pt x="36" y="17"/>
                      <a:pt x="35" y="13"/>
                    </a:cubicBezTo>
                    <a:cubicBezTo>
                      <a:pt x="37" y="12"/>
                      <a:pt x="39" y="10"/>
                      <a:pt x="39" y="8"/>
                    </a:cubicBezTo>
                    <a:cubicBezTo>
                      <a:pt x="39" y="4"/>
                      <a:pt x="31" y="0"/>
                      <a:pt x="20" y="2"/>
                    </a:cubicBezTo>
                    <a:cubicBezTo>
                      <a:pt x="8" y="4"/>
                      <a:pt x="0" y="12"/>
                      <a:pt x="1" y="25"/>
                    </a:cubicBezTo>
                    <a:cubicBezTo>
                      <a:pt x="1" y="36"/>
                      <a:pt x="3" y="45"/>
                      <a:pt x="10" y="51"/>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3" name="Google Shape;3513;g17ab430885e_1_275"/>
              <p:cNvSpPr/>
              <p:nvPr/>
            </p:nvSpPr>
            <p:spPr>
              <a:xfrm>
                <a:off x="7862" y="2526"/>
                <a:ext cx="40" cy="96"/>
              </a:xfrm>
              <a:custGeom>
                <a:avLst/>
                <a:gdLst/>
                <a:ahLst/>
                <a:cxnLst/>
                <a:rect l="l" t="t" r="r" b="b"/>
                <a:pathLst>
                  <a:path w="8" h="19" extrusionOk="0">
                    <a:moveTo>
                      <a:pt x="8" y="5"/>
                    </a:moveTo>
                    <a:cubicBezTo>
                      <a:pt x="6" y="0"/>
                      <a:pt x="0" y="3"/>
                      <a:pt x="3" y="13"/>
                    </a:cubicBezTo>
                    <a:cubicBezTo>
                      <a:pt x="3" y="16"/>
                      <a:pt x="5" y="19"/>
                      <a:pt x="8" y="16"/>
                    </a:cubicBezTo>
                    <a:cubicBezTo>
                      <a:pt x="8" y="15"/>
                      <a:pt x="8" y="6"/>
                      <a:pt x="8" y="5"/>
                    </a:cubicBez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4" name="Google Shape;3514;g17ab430885e_1_275"/>
              <p:cNvSpPr/>
              <p:nvPr/>
            </p:nvSpPr>
            <p:spPr>
              <a:xfrm>
                <a:off x="7948" y="3331"/>
                <a:ext cx="110" cy="508"/>
              </a:xfrm>
              <a:custGeom>
                <a:avLst/>
                <a:gdLst/>
                <a:ahLst/>
                <a:cxnLst/>
                <a:rect l="l" t="t" r="r" b="b"/>
                <a:pathLst>
                  <a:path w="22" h="101" extrusionOk="0">
                    <a:moveTo>
                      <a:pt x="13" y="0"/>
                    </a:moveTo>
                    <a:cubicBezTo>
                      <a:pt x="13" y="1"/>
                      <a:pt x="13" y="1"/>
                      <a:pt x="13" y="1"/>
                    </a:cubicBezTo>
                    <a:cubicBezTo>
                      <a:pt x="13" y="3"/>
                      <a:pt x="13" y="8"/>
                      <a:pt x="13" y="10"/>
                    </a:cubicBezTo>
                    <a:cubicBezTo>
                      <a:pt x="9" y="12"/>
                      <a:pt x="5" y="14"/>
                      <a:pt x="0" y="15"/>
                    </a:cubicBezTo>
                    <a:cubicBezTo>
                      <a:pt x="13" y="32"/>
                      <a:pt x="17" y="66"/>
                      <a:pt x="22" y="101"/>
                    </a:cubicBezTo>
                    <a:cubicBezTo>
                      <a:pt x="21" y="90"/>
                      <a:pt x="19" y="60"/>
                      <a:pt x="17" y="36"/>
                    </a:cubicBezTo>
                    <a:cubicBezTo>
                      <a:pt x="16" y="20"/>
                      <a:pt x="14" y="6"/>
                      <a:pt x="13" y="0"/>
                    </a:cubicBezTo>
                    <a:cubicBezTo>
                      <a:pt x="13" y="0"/>
                      <a:pt x="13" y="0"/>
                      <a:pt x="13" y="0"/>
                    </a:cubicBezTo>
                  </a:path>
                </a:pathLst>
              </a:custGeom>
              <a:solidFill>
                <a:srgbClr val="2034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5" name="Google Shape;3515;g17ab430885e_1_275"/>
              <p:cNvSpPr/>
              <p:nvPr/>
            </p:nvSpPr>
            <p:spPr>
              <a:xfrm>
                <a:off x="7923" y="3336"/>
                <a:ext cx="90" cy="70"/>
              </a:xfrm>
              <a:custGeom>
                <a:avLst/>
                <a:gdLst/>
                <a:ahLst/>
                <a:cxnLst/>
                <a:rect l="l" t="t" r="r" b="b"/>
                <a:pathLst>
                  <a:path w="18" h="14" extrusionOk="0">
                    <a:moveTo>
                      <a:pt x="18" y="0"/>
                    </a:moveTo>
                    <a:cubicBezTo>
                      <a:pt x="18" y="0"/>
                      <a:pt x="18" y="0"/>
                      <a:pt x="18" y="0"/>
                    </a:cubicBezTo>
                    <a:cubicBezTo>
                      <a:pt x="13" y="4"/>
                      <a:pt x="7" y="5"/>
                      <a:pt x="1" y="6"/>
                    </a:cubicBezTo>
                    <a:cubicBezTo>
                      <a:pt x="1" y="6"/>
                      <a:pt x="1" y="6"/>
                      <a:pt x="1" y="6"/>
                    </a:cubicBezTo>
                    <a:cubicBezTo>
                      <a:pt x="1" y="7"/>
                      <a:pt x="1" y="8"/>
                      <a:pt x="0" y="9"/>
                    </a:cubicBezTo>
                    <a:cubicBezTo>
                      <a:pt x="2" y="10"/>
                      <a:pt x="3" y="12"/>
                      <a:pt x="5" y="14"/>
                    </a:cubicBezTo>
                    <a:cubicBezTo>
                      <a:pt x="5" y="14"/>
                      <a:pt x="5" y="14"/>
                      <a:pt x="5" y="14"/>
                    </a:cubicBezTo>
                    <a:cubicBezTo>
                      <a:pt x="10" y="13"/>
                      <a:pt x="14" y="11"/>
                      <a:pt x="18" y="9"/>
                    </a:cubicBezTo>
                    <a:cubicBezTo>
                      <a:pt x="18" y="7"/>
                      <a:pt x="18" y="2"/>
                      <a:pt x="18" y="0"/>
                    </a:cubicBezTo>
                  </a:path>
                </a:pathLst>
              </a:custGeom>
              <a:solidFill>
                <a:srgbClr val="09090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6" name="Google Shape;3516;g17ab430885e_1_275"/>
              <p:cNvSpPr/>
              <p:nvPr/>
            </p:nvSpPr>
            <p:spPr>
              <a:xfrm>
                <a:off x="7917" y="2964"/>
                <a:ext cx="131" cy="402"/>
              </a:xfrm>
              <a:custGeom>
                <a:avLst/>
                <a:gdLst/>
                <a:ahLst/>
                <a:cxnLst/>
                <a:rect l="l" t="t" r="r" b="b"/>
                <a:pathLst>
                  <a:path w="26" h="80" extrusionOk="0">
                    <a:moveTo>
                      <a:pt x="0" y="0"/>
                    </a:moveTo>
                    <a:cubicBezTo>
                      <a:pt x="5" y="19"/>
                      <a:pt x="9" y="38"/>
                      <a:pt x="7" y="57"/>
                    </a:cubicBezTo>
                    <a:cubicBezTo>
                      <a:pt x="6" y="64"/>
                      <a:pt x="5" y="70"/>
                      <a:pt x="3" y="77"/>
                    </a:cubicBezTo>
                    <a:cubicBezTo>
                      <a:pt x="3" y="78"/>
                      <a:pt x="2" y="79"/>
                      <a:pt x="2" y="80"/>
                    </a:cubicBezTo>
                    <a:cubicBezTo>
                      <a:pt x="2" y="80"/>
                      <a:pt x="2" y="80"/>
                      <a:pt x="2" y="80"/>
                    </a:cubicBezTo>
                    <a:cubicBezTo>
                      <a:pt x="2" y="80"/>
                      <a:pt x="2" y="80"/>
                      <a:pt x="2" y="80"/>
                    </a:cubicBezTo>
                    <a:cubicBezTo>
                      <a:pt x="8" y="79"/>
                      <a:pt x="14" y="78"/>
                      <a:pt x="19" y="74"/>
                    </a:cubicBezTo>
                    <a:cubicBezTo>
                      <a:pt x="19" y="74"/>
                      <a:pt x="19" y="74"/>
                      <a:pt x="19" y="74"/>
                    </a:cubicBezTo>
                    <a:cubicBezTo>
                      <a:pt x="19" y="74"/>
                      <a:pt x="19" y="74"/>
                      <a:pt x="19" y="73"/>
                    </a:cubicBezTo>
                    <a:cubicBezTo>
                      <a:pt x="19" y="73"/>
                      <a:pt x="19" y="73"/>
                      <a:pt x="19" y="73"/>
                    </a:cubicBezTo>
                    <a:cubicBezTo>
                      <a:pt x="19" y="73"/>
                      <a:pt x="19" y="73"/>
                      <a:pt x="19" y="73"/>
                    </a:cubicBezTo>
                    <a:cubicBezTo>
                      <a:pt x="19" y="73"/>
                      <a:pt x="19" y="73"/>
                      <a:pt x="19" y="73"/>
                    </a:cubicBezTo>
                    <a:cubicBezTo>
                      <a:pt x="23" y="57"/>
                      <a:pt x="25" y="38"/>
                      <a:pt x="26" y="21"/>
                    </a:cubicBezTo>
                    <a:cubicBezTo>
                      <a:pt x="0" y="0"/>
                      <a:pt x="0" y="0"/>
                      <a:pt x="0" y="0"/>
                    </a:cubicBezTo>
                  </a:path>
                </a:pathLst>
              </a:custGeom>
              <a:solidFill>
                <a:srgbClr val="6196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7" name="Google Shape;3517;g17ab430885e_1_275"/>
              <p:cNvSpPr/>
              <p:nvPr/>
            </p:nvSpPr>
            <p:spPr>
              <a:xfrm>
                <a:off x="8330" y="3175"/>
                <a:ext cx="81" cy="40"/>
              </a:xfrm>
              <a:custGeom>
                <a:avLst/>
                <a:gdLst/>
                <a:ahLst/>
                <a:cxnLst/>
                <a:rect l="l" t="t" r="r" b="b"/>
                <a:pathLst>
                  <a:path w="16" h="8" extrusionOk="0">
                    <a:moveTo>
                      <a:pt x="0" y="5"/>
                    </a:moveTo>
                    <a:cubicBezTo>
                      <a:pt x="4" y="4"/>
                      <a:pt x="4" y="4"/>
                      <a:pt x="4" y="4"/>
                    </a:cubicBezTo>
                    <a:cubicBezTo>
                      <a:pt x="4" y="4"/>
                      <a:pt x="4" y="4"/>
                      <a:pt x="4" y="4"/>
                    </a:cubicBezTo>
                    <a:cubicBezTo>
                      <a:pt x="9" y="2"/>
                      <a:pt x="9" y="2"/>
                      <a:pt x="9" y="2"/>
                    </a:cubicBezTo>
                    <a:cubicBezTo>
                      <a:pt x="12" y="1"/>
                      <a:pt x="12" y="1"/>
                      <a:pt x="12" y="1"/>
                    </a:cubicBezTo>
                    <a:cubicBezTo>
                      <a:pt x="14" y="0"/>
                      <a:pt x="15" y="1"/>
                      <a:pt x="15" y="2"/>
                    </a:cubicBezTo>
                    <a:cubicBezTo>
                      <a:pt x="16" y="2"/>
                      <a:pt x="15" y="3"/>
                      <a:pt x="15" y="3"/>
                    </a:cubicBezTo>
                    <a:cubicBezTo>
                      <a:pt x="11" y="5"/>
                      <a:pt x="11" y="5"/>
                      <a:pt x="11" y="5"/>
                    </a:cubicBezTo>
                    <a:cubicBezTo>
                      <a:pt x="7" y="7"/>
                      <a:pt x="7" y="7"/>
                      <a:pt x="7" y="7"/>
                    </a:cubicBezTo>
                    <a:cubicBezTo>
                      <a:pt x="7" y="7"/>
                      <a:pt x="4" y="8"/>
                      <a:pt x="3" y="8"/>
                    </a:cubicBezTo>
                    <a:cubicBezTo>
                      <a:pt x="2" y="7"/>
                      <a:pt x="2" y="7"/>
                      <a:pt x="2" y="7"/>
                    </a:cubicBezTo>
                    <a:cubicBezTo>
                      <a:pt x="0" y="5"/>
                      <a:pt x="0" y="5"/>
                      <a:pt x="0" y="5"/>
                    </a:cubicBezTo>
                    <a:cubicBezTo>
                      <a:pt x="0" y="5"/>
                      <a:pt x="0" y="5"/>
                      <a:pt x="0" y="5"/>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8" name="Google Shape;3518;g17ab430885e_1_275"/>
              <p:cNvSpPr/>
              <p:nvPr/>
            </p:nvSpPr>
            <p:spPr>
              <a:xfrm>
                <a:off x="8356" y="3180"/>
                <a:ext cx="50" cy="25"/>
              </a:xfrm>
              <a:custGeom>
                <a:avLst/>
                <a:gdLst/>
                <a:ahLst/>
                <a:cxnLst/>
                <a:rect l="l" t="t" r="r" b="b"/>
                <a:pathLst>
                  <a:path w="10" h="5" extrusionOk="0">
                    <a:moveTo>
                      <a:pt x="10" y="0"/>
                    </a:moveTo>
                    <a:cubicBezTo>
                      <a:pt x="9" y="1"/>
                      <a:pt x="9" y="1"/>
                      <a:pt x="9" y="1"/>
                    </a:cubicBezTo>
                    <a:cubicBezTo>
                      <a:pt x="4" y="3"/>
                      <a:pt x="4" y="3"/>
                      <a:pt x="4" y="3"/>
                    </a:cubicBezTo>
                    <a:cubicBezTo>
                      <a:pt x="4" y="3"/>
                      <a:pt x="2" y="4"/>
                      <a:pt x="0" y="5"/>
                    </a:cubicBezTo>
                    <a:cubicBezTo>
                      <a:pt x="0" y="5"/>
                      <a:pt x="0" y="5"/>
                      <a:pt x="0" y="5"/>
                    </a:cubicBezTo>
                    <a:cubicBezTo>
                      <a:pt x="1" y="5"/>
                      <a:pt x="2" y="5"/>
                      <a:pt x="2" y="5"/>
                    </a:cubicBezTo>
                    <a:cubicBezTo>
                      <a:pt x="2" y="5"/>
                      <a:pt x="3" y="5"/>
                      <a:pt x="3" y="5"/>
                    </a:cubicBezTo>
                    <a:cubicBezTo>
                      <a:pt x="4" y="3"/>
                      <a:pt x="5" y="3"/>
                      <a:pt x="6" y="3"/>
                    </a:cubicBezTo>
                    <a:cubicBezTo>
                      <a:pt x="6" y="3"/>
                      <a:pt x="6" y="3"/>
                      <a:pt x="6" y="3"/>
                    </a:cubicBezTo>
                    <a:cubicBezTo>
                      <a:pt x="7" y="2"/>
                      <a:pt x="9" y="1"/>
                      <a:pt x="10" y="1"/>
                    </a:cubicBezTo>
                    <a:cubicBezTo>
                      <a:pt x="10" y="1"/>
                      <a:pt x="10" y="0"/>
                      <a:pt x="10"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19" name="Google Shape;3519;g17ab430885e_1_275"/>
              <p:cNvSpPr/>
              <p:nvPr/>
            </p:nvSpPr>
            <p:spPr>
              <a:xfrm>
                <a:off x="8330" y="3150"/>
                <a:ext cx="96" cy="55"/>
              </a:xfrm>
              <a:custGeom>
                <a:avLst/>
                <a:gdLst/>
                <a:ahLst/>
                <a:cxnLst/>
                <a:rect l="l" t="t" r="r" b="b"/>
                <a:pathLst>
                  <a:path w="19" h="11" extrusionOk="0">
                    <a:moveTo>
                      <a:pt x="3" y="11"/>
                    </a:moveTo>
                    <a:cubicBezTo>
                      <a:pt x="2" y="9"/>
                      <a:pt x="2" y="9"/>
                      <a:pt x="2" y="9"/>
                    </a:cubicBezTo>
                    <a:cubicBezTo>
                      <a:pt x="0" y="6"/>
                      <a:pt x="0" y="6"/>
                      <a:pt x="0" y="6"/>
                    </a:cubicBezTo>
                    <a:cubicBezTo>
                      <a:pt x="0" y="6"/>
                      <a:pt x="0" y="6"/>
                      <a:pt x="0" y="6"/>
                    </a:cubicBezTo>
                    <a:cubicBezTo>
                      <a:pt x="3" y="5"/>
                      <a:pt x="3" y="5"/>
                      <a:pt x="3" y="5"/>
                    </a:cubicBezTo>
                    <a:cubicBezTo>
                      <a:pt x="8" y="5"/>
                      <a:pt x="8" y="5"/>
                      <a:pt x="8" y="5"/>
                    </a:cubicBezTo>
                    <a:cubicBezTo>
                      <a:pt x="13" y="3"/>
                      <a:pt x="13" y="3"/>
                      <a:pt x="13" y="3"/>
                    </a:cubicBezTo>
                    <a:cubicBezTo>
                      <a:pt x="16" y="1"/>
                      <a:pt x="16" y="1"/>
                      <a:pt x="16" y="1"/>
                    </a:cubicBezTo>
                    <a:cubicBezTo>
                      <a:pt x="18" y="0"/>
                      <a:pt x="19" y="1"/>
                      <a:pt x="19" y="2"/>
                    </a:cubicBezTo>
                    <a:cubicBezTo>
                      <a:pt x="19" y="3"/>
                      <a:pt x="19" y="3"/>
                      <a:pt x="19" y="3"/>
                    </a:cubicBezTo>
                    <a:cubicBezTo>
                      <a:pt x="14" y="7"/>
                      <a:pt x="14" y="7"/>
                      <a:pt x="14" y="7"/>
                    </a:cubicBezTo>
                    <a:cubicBezTo>
                      <a:pt x="9" y="9"/>
                      <a:pt x="9" y="9"/>
                      <a:pt x="9" y="9"/>
                    </a:cubicBezTo>
                    <a:cubicBezTo>
                      <a:pt x="9" y="9"/>
                      <a:pt x="4" y="11"/>
                      <a:pt x="3" y="11"/>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0" name="Google Shape;3520;g17ab430885e_1_275"/>
              <p:cNvSpPr/>
              <p:nvPr/>
            </p:nvSpPr>
            <p:spPr>
              <a:xfrm>
                <a:off x="8361" y="3160"/>
                <a:ext cx="65" cy="30"/>
              </a:xfrm>
              <a:custGeom>
                <a:avLst/>
                <a:gdLst/>
                <a:ahLst/>
                <a:cxnLst/>
                <a:rect l="l" t="t" r="r" b="b"/>
                <a:pathLst>
                  <a:path w="13" h="6" extrusionOk="0">
                    <a:moveTo>
                      <a:pt x="13" y="0"/>
                    </a:moveTo>
                    <a:cubicBezTo>
                      <a:pt x="12" y="0"/>
                      <a:pt x="12" y="0"/>
                      <a:pt x="12" y="0"/>
                    </a:cubicBezTo>
                    <a:cubicBezTo>
                      <a:pt x="6" y="3"/>
                      <a:pt x="6" y="3"/>
                      <a:pt x="6" y="3"/>
                    </a:cubicBezTo>
                    <a:cubicBezTo>
                      <a:pt x="6" y="3"/>
                      <a:pt x="2" y="5"/>
                      <a:pt x="0" y="5"/>
                    </a:cubicBezTo>
                    <a:cubicBezTo>
                      <a:pt x="0" y="5"/>
                      <a:pt x="0" y="5"/>
                      <a:pt x="0" y="6"/>
                    </a:cubicBezTo>
                    <a:cubicBezTo>
                      <a:pt x="2" y="5"/>
                      <a:pt x="3" y="5"/>
                      <a:pt x="4" y="5"/>
                    </a:cubicBezTo>
                    <a:cubicBezTo>
                      <a:pt x="4" y="5"/>
                      <a:pt x="4" y="5"/>
                      <a:pt x="4" y="5"/>
                    </a:cubicBezTo>
                    <a:cubicBezTo>
                      <a:pt x="6" y="3"/>
                      <a:pt x="7" y="3"/>
                      <a:pt x="8" y="3"/>
                    </a:cubicBezTo>
                    <a:cubicBezTo>
                      <a:pt x="8" y="3"/>
                      <a:pt x="8" y="3"/>
                      <a:pt x="8" y="3"/>
                    </a:cubicBezTo>
                    <a:cubicBezTo>
                      <a:pt x="10" y="2"/>
                      <a:pt x="12" y="1"/>
                      <a:pt x="13" y="0"/>
                    </a:cubicBezTo>
                    <a:cubicBezTo>
                      <a:pt x="13" y="0"/>
                      <a:pt x="13" y="0"/>
                      <a:pt x="13" y="0"/>
                    </a:cubicBezTo>
                    <a:cubicBezTo>
                      <a:pt x="13" y="0"/>
                      <a:pt x="13" y="0"/>
                      <a:pt x="13"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1" name="Google Shape;3521;g17ab430885e_1_275"/>
              <p:cNvSpPr/>
              <p:nvPr/>
            </p:nvSpPr>
            <p:spPr>
              <a:xfrm>
                <a:off x="8346" y="3130"/>
                <a:ext cx="100" cy="55"/>
              </a:xfrm>
              <a:custGeom>
                <a:avLst/>
                <a:gdLst/>
                <a:ahLst/>
                <a:cxnLst/>
                <a:rect l="l" t="t" r="r" b="b"/>
                <a:pathLst>
                  <a:path w="20" h="11" extrusionOk="0">
                    <a:moveTo>
                      <a:pt x="3" y="11"/>
                    </a:moveTo>
                    <a:cubicBezTo>
                      <a:pt x="2" y="8"/>
                      <a:pt x="2" y="8"/>
                      <a:pt x="2" y="8"/>
                    </a:cubicBezTo>
                    <a:cubicBezTo>
                      <a:pt x="0" y="6"/>
                      <a:pt x="0" y="6"/>
                      <a:pt x="0" y="6"/>
                    </a:cubicBezTo>
                    <a:cubicBezTo>
                      <a:pt x="0" y="5"/>
                      <a:pt x="0" y="5"/>
                      <a:pt x="0" y="5"/>
                    </a:cubicBezTo>
                    <a:cubicBezTo>
                      <a:pt x="0" y="5"/>
                      <a:pt x="0" y="5"/>
                      <a:pt x="0" y="5"/>
                    </a:cubicBezTo>
                    <a:cubicBezTo>
                      <a:pt x="8" y="5"/>
                      <a:pt x="8" y="5"/>
                      <a:pt x="8" y="5"/>
                    </a:cubicBezTo>
                    <a:cubicBezTo>
                      <a:pt x="13" y="3"/>
                      <a:pt x="13" y="3"/>
                      <a:pt x="13" y="3"/>
                    </a:cubicBezTo>
                    <a:cubicBezTo>
                      <a:pt x="17" y="1"/>
                      <a:pt x="17" y="1"/>
                      <a:pt x="17" y="1"/>
                    </a:cubicBezTo>
                    <a:cubicBezTo>
                      <a:pt x="18" y="0"/>
                      <a:pt x="18" y="0"/>
                      <a:pt x="19" y="0"/>
                    </a:cubicBezTo>
                    <a:cubicBezTo>
                      <a:pt x="20" y="1"/>
                      <a:pt x="20" y="2"/>
                      <a:pt x="20" y="3"/>
                    </a:cubicBezTo>
                    <a:cubicBezTo>
                      <a:pt x="15" y="6"/>
                      <a:pt x="15" y="6"/>
                      <a:pt x="15" y="6"/>
                    </a:cubicBezTo>
                    <a:cubicBezTo>
                      <a:pt x="9" y="9"/>
                      <a:pt x="9" y="9"/>
                      <a:pt x="9" y="9"/>
                    </a:cubicBezTo>
                    <a:cubicBezTo>
                      <a:pt x="9" y="9"/>
                      <a:pt x="4" y="11"/>
                      <a:pt x="3" y="11"/>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2" name="Google Shape;3522;g17ab430885e_1_275"/>
              <p:cNvSpPr/>
              <p:nvPr/>
            </p:nvSpPr>
            <p:spPr>
              <a:xfrm>
                <a:off x="8366" y="3165"/>
                <a:ext cx="5" cy="0"/>
              </a:xfrm>
              <a:custGeom>
                <a:avLst/>
                <a:gdLst/>
                <a:ahLst/>
                <a:cxnLst/>
                <a:rect l="l" t="t" r="r" b="b"/>
                <a:pathLst>
                  <a:path w="1" h="120000" extrusionOk="0">
                    <a:moveTo>
                      <a:pt x="1" y="0"/>
                    </a:moveTo>
                    <a:cubicBezTo>
                      <a:pt x="1" y="0"/>
                      <a:pt x="1" y="0"/>
                      <a:pt x="1" y="0"/>
                    </a:cubicBezTo>
                    <a:cubicBezTo>
                      <a:pt x="1" y="0"/>
                      <a:pt x="1" y="0"/>
                      <a:pt x="1" y="0"/>
                    </a:cubicBezTo>
                    <a:cubicBezTo>
                      <a:pt x="1" y="0"/>
                      <a:pt x="1" y="0"/>
                      <a:pt x="1" y="0"/>
                    </a:cubicBezTo>
                    <a:moveTo>
                      <a:pt x="0" y="0"/>
                    </a:moveTo>
                    <a:cubicBezTo>
                      <a:pt x="0" y="0"/>
                      <a:pt x="0" y="0"/>
                      <a:pt x="0" y="0"/>
                    </a:cubicBezTo>
                    <a:cubicBezTo>
                      <a:pt x="0" y="0"/>
                      <a:pt x="0" y="0"/>
                      <a:pt x="0" y="0"/>
                    </a:cubicBezTo>
                    <a:cubicBezTo>
                      <a:pt x="0" y="0"/>
                      <a:pt x="1" y="0"/>
                      <a:pt x="1" y="0"/>
                    </a:cubicBezTo>
                    <a:cubicBezTo>
                      <a:pt x="1" y="0"/>
                      <a:pt x="1" y="0"/>
                      <a:pt x="1" y="0"/>
                    </a:cubicBezTo>
                    <a:cubicBezTo>
                      <a:pt x="1" y="0"/>
                      <a:pt x="1" y="0"/>
                      <a:pt x="0" y="0"/>
                    </a:cubicBezTo>
                    <a:cubicBezTo>
                      <a:pt x="0" y="0"/>
                      <a:pt x="0" y="0"/>
                      <a:pt x="0"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3" name="Google Shape;3523;g17ab430885e_1_275"/>
              <p:cNvSpPr/>
              <p:nvPr/>
            </p:nvSpPr>
            <p:spPr>
              <a:xfrm>
                <a:off x="8215" y="3115"/>
                <a:ext cx="151" cy="110"/>
              </a:xfrm>
              <a:custGeom>
                <a:avLst/>
                <a:gdLst/>
                <a:ahLst/>
                <a:cxnLst/>
                <a:rect l="l" t="t" r="r" b="b"/>
                <a:pathLst>
                  <a:path w="30" h="22" extrusionOk="0">
                    <a:moveTo>
                      <a:pt x="1" y="22"/>
                    </a:moveTo>
                    <a:cubicBezTo>
                      <a:pt x="3" y="21"/>
                      <a:pt x="4" y="17"/>
                      <a:pt x="3" y="13"/>
                    </a:cubicBezTo>
                    <a:cubicBezTo>
                      <a:pt x="2" y="12"/>
                      <a:pt x="1" y="10"/>
                      <a:pt x="0" y="9"/>
                    </a:cubicBezTo>
                    <a:cubicBezTo>
                      <a:pt x="12" y="6"/>
                      <a:pt x="12" y="6"/>
                      <a:pt x="12" y="6"/>
                    </a:cubicBezTo>
                    <a:cubicBezTo>
                      <a:pt x="14" y="3"/>
                      <a:pt x="18" y="1"/>
                      <a:pt x="22" y="0"/>
                    </a:cubicBezTo>
                    <a:cubicBezTo>
                      <a:pt x="23" y="1"/>
                      <a:pt x="23" y="1"/>
                      <a:pt x="23" y="1"/>
                    </a:cubicBezTo>
                    <a:cubicBezTo>
                      <a:pt x="27" y="4"/>
                      <a:pt x="27" y="4"/>
                      <a:pt x="27" y="4"/>
                    </a:cubicBezTo>
                    <a:cubicBezTo>
                      <a:pt x="28" y="5"/>
                      <a:pt x="28" y="5"/>
                      <a:pt x="28" y="5"/>
                    </a:cubicBezTo>
                    <a:cubicBezTo>
                      <a:pt x="30" y="9"/>
                      <a:pt x="30" y="9"/>
                      <a:pt x="30" y="9"/>
                    </a:cubicBezTo>
                    <a:cubicBezTo>
                      <a:pt x="30" y="12"/>
                      <a:pt x="29" y="17"/>
                      <a:pt x="26" y="20"/>
                    </a:cubicBezTo>
                    <a:cubicBezTo>
                      <a:pt x="21" y="20"/>
                      <a:pt x="16" y="20"/>
                      <a:pt x="12" y="19"/>
                    </a:cubicBezTo>
                    <a:cubicBezTo>
                      <a:pt x="1" y="22"/>
                      <a:pt x="1" y="22"/>
                      <a:pt x="1" y="22"/>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4" name="Google Shape;3524;g17ab430885e_1_275"/>
              <p:cNvSpPr/>
              <p:nvPr/>
            </p:nvSpPr>
            <p:spPr>
              <a:xfrm>
                <a:off x="8215" y="3140"/>
                <a:ext cx="70" cy="40"/>
              </a:xfrm>
              <a:custGeom>
                <a:avLst/>
                <a:gdLst/>
                <a:ahLst/>
                <a:cxnLst/>
                <a:rect l="l" t="t" r="r" b="b"/>
                <a:pathLst>
                  <a:path w="14" h="8" extrusionOk="0">
                    <a:moveTo>
                      <a:pt x="12" y="3"/>
                    </a:moveTo>
                    <a:cubicBezTo>
                      <a:pt x="12" y="4"/>
                      <a:pt x="12" y="4"/>
                      <a:pt x="12" y="4"/>
                    </a:cubicBezTo>
                    <a:cubicBezTo>
                      <a:pt x="12" y="4"/>
                      <a:pt x="12" y="4"/>
                      <a:pt x="13" y="4"/>
                    </a:cubicBezTo>
                    <a:cubicBezTo>
                      <a:pt x="13" y="4"/>
                      <a:pt x="13" y="4"/>
                      <a:pt x="13" y="4"/>
                    </a:cubicBezTo>
                    <a:cubicBezTo>
                      <a:pt x="12" y="3"/>
                      <a:pt x="12" y="3"/>
                      <a:pt x="12" y="3"/>
                    </a:cubicBezTo>
                    <a:moveTo>
                      <a:pt x="7" y="2"/>
                    </a:moveTo>
                    <a:cubicBezTo>
                      <a:pt x="7" y="2"/>
                      <a:pt x="7" y="2"/>
                      <a:pt x="7" y="2"/>
                    </a:cubicBezTo>
                    <a:cubicBezTo>
                      <a:pt x="7" y="3"/>
                      <a:pt x="7" y="3"/>
                      <a:pt x="7" y="3"/>
                    </a:cubicBezTo>
                    <a:cubicBezTo>
                      <a:pt x="6" y="3"/>
                      <a:pt x="6" y="3"/>
                      <a:pt x="6" y="3"/>
                    </a:cubicBezTo>
                    <a:cubicBezTo>
                      <a:pt x="5" y="3"/>
                      <a:pt x="5" y="3"/>
                      <a:pt x="5" y="3"/>
                    </a:cubicBezTo>
                    <a:cubicBezTo>
                      <a:pt x="5" y="4"/>
                      <a:pt x="5" y="4"/>
                      <a:pt x="5" y="4"/>
                    </a:cubicBezTo>
                    <a:cubicBezTo>
                      <a:pt x="4" y="4"/>
                      <a:pt x="4" y="4"/>
                      <a:pt x="4" y="4"/>
                    </a:cubicBezTo>
                    <a:cubicBezTo>
                      <a:pt x="4" y="3"/>
                      <a:pt x="4" y="3"/>
                      <a:pt x="4" y="3"/>
                    </a:cubicBezTo>
                    <a:cubicBezTo>
                      <a:pt x="4" y="3"/>
                      <a:pt x="4" y="3"/>
                      <a:pt x="4" y="3"/>
                    </a:cubicBezTo>
                    <a:cubicBezTo>
                      <a:pt x="4" y="3"/>
                      <a:pt x="4" y="3"/>
                      <a:pt x="4" y="3"/>
                    </a:cubicBezTo>
                    <a:cubicBezTo>
                      <a:pt x="4" y="3"/>
                      <a:pt x="4" y="3"/>
                      <a:pt x="4" y="3"/>
                    </a:cubicBezTo>
                    <a:cubicBezTo>
                      <a:pt x="3" y="3"/>
                      <a:pt x="3" y="3"/>
                      <a:pt x="3" y="3"/>
                    </a:cubicBezTo>
                    <a:cubicBezTo>
                      <a:pt x="4" y="4"/>
                      <a:pt x="4" y="4"/>
                      <a:pt x="4" y="4"/>
                    </a:cubicBezTo>
                    <a:cubicBezTo>
                      <a:pt x="4" y="5"/>
                      <a:pt x="4" y="5"/>
                      <a:pt x="4" y="5"/>
                    </a:cubicBezTo>
                    <a:cubicBezTo>
                      <a:pt x="2" y="4"/>
                      <a:pt x="2" y="4"/>
                      <a:pt x="2" y="4"/>
                    </a:cubicBezTo>
                    <a:cubicBezTo>
                      <a:pt x="2" y="4"/>
                      <a:pt x="2" y="4"/>
                      <a:pt x="2" y="4"/>
                    </a:cubicBezTo>
                    <a:cubicBezTo>
                      <a:pt x="2" y="4"/>
                      <a:pt x="2" y="4"/>
                      <a:pt x="2" y="4"/>
                    </a:cubicBezTo>
                    <a:cubicBezTo>
                      <a:pt x="2" y="4"/>
                      <a:pt x="2" y="4"/>
                      <a:pt x="2" y="4"/>
                    </a:cubicBezTo>
                    <a:cubicBezTo>
                      <a:pt x="1" y="4"/>
                      <a:pt x="1" y="4"/>
                      <a:pt x="1" y="4"/>
                    </a:cubicBezTo>
                    <a:cubicBezTo>
                      <a:pt x="0" y="4"/>
                      <a:pt x="0" y="4"/>
                      <a:pt x="0" y="4"/>
                    </a:cubicBezTo>
                    <a:cubicBezTo>
                      <a:pt x="0" y="4"/>
                      <a:pt x="0" y="4"/>
                      <a:pt x="0" y="4"/>
                    </a:cubicBezTo>
                    <a:cubicBezTo>
                      <a:pt x="1" y="5"/>
                      <a:pt x="2" y="7"/>
                      <a:pt x="3" y="8"/>
                    </a:cubicBezTo>
                    <a:cubicBezTo>
                      <a:pt x="3" y="8"/>
                      <a:pt x="4" y="7"/>
                      <a:pt x="5" y="6"/>
                    </a:cubicBezTo>
                    <a:cubicBezTo>
                      <a:pt x="4" y="5"/>
                      <a:pt x="4" y="5"/>
                      <a:pt x="4" y="5"/>
                    </a:cubicBezTo>
                    <a:cubicBezTo>
                      <a:pt x="4" y="4"/>
                      <a:pt x="4" y="4"/>
                      <a:pt x="4" y="4"/>
                    </a:cubicBezTo>
                    <a:cubicBezTo>
                      <a:pt x="5" y="5"/>
                      <a:pt x="5" y="5"/>
                      <a:pt x="5" y="5"/>
                    </a:cubicBezTo>
                    <a:cubicBezTo>
                      <a:pt x="5" y="6"/>
                      <a:pt x="5" y="6"/>
                      <a:pt x="5" y="6"/>
                    </a:cubicBezTo>
                    <a:cubicBezTo>
                      <a:pt x="6" y="5"/>
                      <a:pt x="6" y="5"/>
                      <a:pt x="6" y="5"/>
                    </a:cubicBezTo>
                    <a:cubicBezTo>
                      <a:pt x="6" y="5"/>
                      <a:pt x="6" y="5"/>
                      <a:pt x="6" y="5"/>
                    </a:cubicBezTo>
                    <a:cubicBezTo>
                      <a:pt x="6" y="3"/>
                      <a:pt x="6" y="3"/>
                      <a:pt x="6" y="3"/>
                    </a:cubicBezTo>
                    <a:cubicBezTo>
                      <a:pt x="7" y="4"/>
                      <a:pt x="7" y="4"/>
                      <a:pt x="7" y="4"/>
                    </a:cubicBezTo>
                    <a:cubicBezTo>
                      <a:pt x="7" y="5"/>
                      <a:pt x="7" y="5"/>
                      <a:pt x="7" y="5"/>
                    </a:cubicBezTo>
                    <a:cubicBezTo>
                      <a:pt x="7" y="4"/>
                      <a:pt x="7" y="4"/>
                      <a:pt x="7" y="4"/>
                    </a:cubicBezTo>
                    <a:cubicBezTo>
                      <a:pt x="7" y="4"/>
                      <a:pt x="7" y="4"/>
                      <a:pt x="7" y="4"/>
                    </a:cubicBezTo>
                    <a:cubicBezTo>
                      <a:pt x="8" y="4"/>
                      <a:pt x="8" y="4"/>
                      <a:pt x="8" y="4"/>
                    </a:cubicBezTo>
                    <a:cubicBezTo>
                      <a:pt x="8" y="4"/>
                      <a:pt x="8" y="4"/>
                      <a:pt x="8" y="4"/>
                    </a:cubicBezTo>
                    <a:cubicBezTo>
                      <a:pt x="7" y="4"/>
                      <a:pt x="7" y="4"/>
                      <a:pt x="7" y="4"/>
                    </a:cubicBezTo>
                    <a:cubicBezTo>
                      <a:pt x="7" y="2"/>
                      <a:pt x="7" y="2"/>
                      <a:pt x="7" y="2"/>
                    </a:cubicBezTo>
                    <a:moveTo>
                      <a:pt x="9" y="2"/>
                    </a:moveTo>
                    <a:cubicBezTo>
                      <a:pt x="9" y="2"/>
                      <a:pt x="9" y="2"/>
                      <a:pt x="9" y="2"/>
                    </a:cubicBezTo>
                    <a:cubicBezTo>
                      <a:pt x="9" y="2"/>
                      <a:pt x="9" y="2"/>
                      <a:pt x="9" y="2"/>
                    </a:cubicBezTo>
                    <a:cubicBezTo>
                      <a:pt x="8" y="2"/>
                      <a:pt x="8" y="2"/>
                      <a:pt x="8" y="2"/>
                    </a:cubicBezTo>
                    <a:cubicBezTo>
                      <a:pt x="8" y="2"/>
                      <a:pt x="8" y="2"/>
                      <a:pt x="8" y="2"/>
                    </a:cubicBezTo>
                    <a:cubicBezTo>
                      <a:pt x="9" y="3"/>
                      <a:pt x="9" y="3"/>
                      <a:pt x="9" y="3"/>
                    </a:cubicBezTo>
                    <a:cubicBezTo>
                      <a:pt x="9" y="4"/>
                      <a:pt x="9" y="4"/>
                      <a:pt x="9" y="4"/>
                    </a:cubicBezTo>
                    <a:cubicBezTo>
                      <a:pt x="9" y="4"/>
                      <a:pt x="9" y="4"/>
                      <a:pt x="9" y="4"/>
                    </a:cubicBezTo>
                    <a:cubicBezTo>
                      <a:pt x="9" y="3"/>
                      <a:pt x="9" y="3"/>
                      <a:pt x="9" y="3"/>
                    </a:cubicBezTo>
                    <a:cubicBezTo>
                      <a:pt x="10" y="4"/>
                      <a:pt x="10" y="4"/>
                      <a:pt x="10" y="4"/>
                    </a:cubicBezTo>
                    <a:cubicBezTo>
                      <a:pt x="10" y="4"/>
                      <a:pt x="11" y="4"/>
                      <a:pt x="11" y="4"/>
                    </a:cubicBezTo>
                    <a:cubicBezTo>
                      <a:pt x="11" y="3"/>
                      <a:pt x="11" y="3"/>
                      <a:pt x="11" y="3"/>
                    </a:cubicBezTo>
                    <a:cubicBezTo>
                      <a:pt x="11" y="2"/>
                      <a:pt x="11" y="2"/>
                      <a:pt x="11" y="2"/>
                    </a:cubicBezTo>
                    <a:cubicBezTo>
                      <a:pt x="11" y="3"/>
                      <a:pt x="11" y="3"/>
                      <a:pt x="11" y="3"/>
                    </a:cubicBezTo>
                    <a:cubicBezTo>
                      <a:pt x="9" y="3"/>
                      <a:pt x="9" y="3"/>
                      <a:pt x="9" y="3"/>
                    </a:cubicBezTo>
                    <a:cubicBezTo>
                      <a:pt x="9" y="2"/>
                      <a:pt x="9" y="2"/>
                      <a:pt x="9" y="2"/>
                    </a:cubicBezTo>
                    <a:moveTo>
                      <a:pt x="14" y="1"/>
                    </a:moveTo>
                    <a:cubicBezTo>
                      <a:pt x="14" y="2"/>
                      <a:pt x="14" y="2"/>
                      <a:pt x="14" y="2"/>
                    </a:cubicBezTo>
                    <a:cubicBezTo>
                      <a:pt x="14" y="2"/>
                      <a:pt x="14" y="2"/>
                      <a:pt x="14" y="1"/>
                    </a:cubicBezTo>
                    <a:cubicBezTo>
                      <a:pt x="14" y="1"/>
                      <a:pt x="14" y="1"/>
                      <a:pt x="14" y="1"/>
                    </a:cubicBezTo>
                    <a:cubicBezTo>
                      <a:pt x="14" y="1"/>
                      <a:pt x="14" y="1"/>
                      <a:pt x="14" y="1"/>
                    </a:cubicBezTo>
                    <a:moveTo>
                      <a:pt x="13" y="0"/>
                    </a:moveTo>
                    <a:cubicBezTo>
                      <a:pt x="12" y="1"/>
                      <a:pt x="12" y="1"/>
                      <a:pt x="12" y="1"/>
                    </a:cubicBezTo>
                    <a:cubicBezTo>
                      <a:pt x="12" y="1"/>
                      <a:pt x="12" y="1"/>
                      <a:pt x="12" y="1"/>
                    </a:cubicBezTo>
                    <a:cubicBezTo>
                      <a:pt x="12" y="1"/>
                      <a:pt x="12" y="1"/>
                      <a:pt x="12" y="1"/>
                    </a:cubicBezTo>
                    <a:cubicBezTo>
                      <a:pt x="12" y="1"/>
                      <a:pt x="12" y="1"/>
                      <a:pt x="12" y="1"/>
                    </a:cubicBezTo>
                    <a:cubicBezTo>
                      <a:pt x="14" y="2"/>
                      <a:pt x="14" y="2"/>
                      <a:pt x="14" y="2"/>
                    </a:cubicBezTo>
                    <a:cubicBezTo>
                      <a:pt x="14" y="2"/>
                      <a:pt x="14" y="2"/>
                      <a:pt x="14" y="2"/>
                    </a:cubicBezTo>
                    <a:cubicBezTo>
                      <a:pt x="13" y="1"/>
                      <a:pt x="13" y="1"/>
                      <a:pt x="13" y="1"/>
                    </a:cubicBezTo>
                    <a:cubicBezTo>
                      <a:pt x="13" y="0"/>
                      <a:pt x="13" y="0"/>
                      <a:pt x="13"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5" name="Google Shape;3525;g17ab430885e_1_275"/>
              <p:cNvSpPr/>
              <p:nvPr/>
            </p:nvSpPr>
            <p:spPr>
              <a:xfrm>
                <a:off x="7897" y="2717"/>
                <a:ext cx="398" cy="513"/>
              </a:xfrm>
              <a:custGeom>
                <a:avLst/>
                <a:gdLst/>
                <a:ahLst/>
                <a:cxnLst/>
                <a:rect l="l" t="t" r="r" b="b"/>
                <a:pathLst>
                  <a:path w="79" h="102" extrusionOk="0">
                    <a:moveTo>
                      <a:pt x="73" y="83"/>
                    </a:moveTo>
                    <a:cubicBezTo>
                      <a:pt x="78" y="87"/>
                      <a:pt x="79" y="97"/>
                      <a:pt x="73" y="101"/>
                    </a:cubicBezTo>
                    <a:cubicBezTo>
                      <a:pt x="55" y="102"/>
                      <a:pt x="34" y="99"/>
                      <a:pt x="21" y="96"/>
                    </a:cubicBezTo>
                    <a:cubicBezTo>
                      <a:pt x="13" y="83"/>
                      <a:pt x="6" y="68"/>
                      <a:pt x="4" y="45"/>
                    </a:cubicBezTo>
                    <a:cubicBezTo>
                      <a:pt x="0" y="20"/>
                      <a:pt x="27" y="0"/>
                      <a:pt x="30" y="31"/>
                    </a:cubicBezTo>
                    <a:cubicBezTo>
                      <a:pt x="36" y="66"/>
                      <a:pt x="36" y="66"/>
                      <a:pt x="36" y="66"/>
                    </a:cubicBezTo>
                    <a:cubicBezTo>
                      <a:pt x="45" y="70"/>
                      <a:pt x="58" y="73"/>
                      <a:pt x="73" y="83"/>
                    </a:cubicBezTo>
                    <a:close/>
                  </a:path>
                </a:pathLst>
              </a:custGeom>
              <a:solidFill>
                <a:srgbClr val="73B7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6" name="Google Shape;3526;g17ab430885e_1_275"/>
              <p:cNvSpPr/>
              <p:nvPr/>
            </p:nvSpPr>
            <p:spPr>
              <a:xfrm>
                <a:off x="13290" y="7082"/>
                <a:ext cx="232" cy="217"/>
              </a:xfrm>
              <a:custGeom>
                <a:avLst/>
                <a:gdLst/>
                <a:ahLst/>
                <a:cxnLst/>
                <a:rect l="l" t="t" r="r" b="b"/>
                <a:pathLst>
                  <a:path w="46" h="43" extrusionOk="0">
                    <a:moveTo>
                      <a:pt x="33" y="43"/>
                    </a:moveTo>
                    <a:cubicBezTo>
                      <a:pt x="29" y="43"/>
                      <a:pt x="14" y="37"/>
                      <a:pt x="6" y="32"/>
                    </a:cubicBezTo>
                    <a:cubicBezTo>
                      <a:pt x="6" y="32"/>
                      <a:pt x="6" y="32"/>
                      <a:pt x="6" y="32"/>
                    </a:cubicBezTo>
                    <a:cubicBezTo>
                      <a:pt x="6" y="32"/>
                      <a:pt x="6" y="32"/>
                      <a:pt x="6" y="32"/>
                    </a:cubicBezTo>
                    <a:cubicBezTo>
                      <a:pt x="6" y="32"/>
                      <a:pt x="5" y="31"/>
                      <a:pt x="5" y="31"/>
                    </a:cubicBezTo>
                    <a:cubicBezTo>
                      <a:pt x="5" y="31"/>
                      <a:pt x="5" y="31"/>
                      <a:pt x="5" y="31"/>
                    </a:cubicBezTo>
                    <a:cubicBezTo>
                      <a:pt x="4" y="31"/>
                      <a:pt x="4" y="30"/>
                      <a:pt x="3" y="30"/>
                    </a:cubicBezTo>
                    <a:cubicBezTo>
                      <a:pt x="2" y="29"/>
                      <a:pt x="2" y="29"/>
                      <a:pt x="1" y="28"/>
                    </a:cubicBezTo>
                    <a:cubicBezTo>
                      <a:pt x="1" y="28"/>
                      <a:pt x="0" y="27"/>
                      <a:pt x="0" y="27"/>
                    </a:cubicBezTo>
                    <a:cubicBezTo>
                      <a:pt x="0" y="24"/>
                      <a:pt x="0" y="22"/>
                      <a:pt x="1" y="20"/>
                    </a:cubicBezTo>
                    <a:cubicBezTo>
                      <a:pt x="1" y="17"/>
                      <a:pt x="2" y="14"/>
                      <a:pt x="3" y="12"/>
                    </a:cubicBezTo>
                    <a:cubicBezTo>
                      <a:pt x="4" y="3"/>
                      <a:pt x="4" y="3"/>
                      <a:pt x="4" y="3"/>
                    </a:cubicBezTo>
                    <a:cubicBezTo>
                      <a:pt x="4" y="0"/>
                      <a:pt x="4" y="0"/>
                      <a:pt x="4" y="0"/>
                    </a:cubicBezTo>
                    <a:cubicBezTo>
                      <a:pt x="26" y="0"/>
                      <a:pt x="26" y="0"/>
                      <a:pt x="26" y="0"/>
                    </a:cubicBezTo>
                    <a:cubicBezTo>
                      <a:pt x="25" y="6"/>
                      <a:pt x="25" y="6"/>
                      <a:pt x="25" y="6"/>
                    </a:cubicBezTo>
                    <a:cubicBezTo>
                      <a:pt x="25" y="13"/>
                      <a:pt x="25" y="13"/>
                      <a:pt x="25" y="13"/>
                    </a:cubicBezTo>
                    <a:cubicBezTo>
                      <a:pt x="25" y="13"/>
                      <a:pt x="25" y="14"/>
                      <a:pt x="25" y="15"/>
                    </a:cubicBezTo>
                    <a:cubicBezTo>
                      <a:pt x="27" y="17"/>
                      <a:pt x="32" y="22"/>
                      <a:pt x="42" y="29"/>
                    </a:cubicBezTo>
                    <a:cubicBezTo>
                      <a:pt x="45" y="32"/>
                      <a:pt x="46" y="43"/>
                      <a:pt x="33" y="43"/>
                    </a:cubicBezTo>
                    <a:close/>
                  </a:path>
                </a:pathLst>
              </a:custGeom>
              <a:solidFill>
                <a:srgbClr val="0A12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7" name="Google Shape;3527;g17ab430885e_1_275"/>
              <p:cNvSpPr/>
              <p:nvPr/>
            </p:nvSpPr>
            <p:spPr>
              <a:xfrm>
                <a:off x="13245" y="6313"/>
                <a:ext cx="206" cy="895"/>
              </a:xfrm>
              <a:custGeom>
                <a:avLst/>
                <a:gdLst/>
                <a:ahLst/>
                <a:cxnLst/>
                <a:rect l="l" t="t" r="r" b="b"/>
                <a:pathLst>
                  <a:path w="41" h="178" extrusionOk="0">
                    <a:moveTo>
                      <a:pt x="36" y="0"/>
                    </a:moveTo>
                    <a:cubicBezTo>
                      <a:pt x="41" y="69"/>
                      <a:pt x="41" y="69"/>
                      <a:pt x="41" y="69"/>
                    </a:cubicBezTo>
                    <a:cubicBezTo>
                      <a:pt x="40" y="106"/>
                      <a:pt x="36" y="123"/>
                      <a:pt x="35" y="165"/>
                    </a:cubicBezTo>
                    <a:cubicBezTo>
                      <a:pt x="34" y="174"/>
                      <a:pt x="8" y="178"/>
                      <a:pt x="8" y="171"/>
                    </a:cubicBezTo>
                    <a:cubicBezTo>
                      <a:pt x="6" y="142"/>
                      <a:pt x="5" y="107"/>
                      <a:pt x="9" y="81"/>
                    </a:cubicBezTo>
                    <a:cubicBezTo>
                      <a:pt x="4" y="61"/>
                      <a:pt x="0" y="30"/>
                      <a:pt x="0" y="11"/>
                    </a:cubicBezTo>
                    <a:cubicBezTo>
                      <a:pt x="36" y="0"/>
                      <a:pt x="36" y="0"/>
                      <a:pt x="36" y="0"/>
                    </a:cubicBezTo>
                  </a:path>
                </a:pathLst>
              </a:custGeom>
              <a:solidFill>
                <a:srgbClr val="223E4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8" name="Google Shape;3528;g17ab430885e_1_275"/>
              <p:cNvSpPr/>
              <p:nvPr/>
            </p:nvSpPr>
            <p:spPr>
              <a:xfrm>
                <a:off x="13064" y="7248"/>
                <a:ext cx="231" cy="217"/>
              </a:xfrm>
              <a:custGeom>
                <a:avLst/>
                <a:gdLst/>
                <a:ahLst/>
                <a:cxnLst/>
                <a:rect l="l" t="t" r="r" b="b"/>
                <a:pathLst>
                  <a:path w="46" h="43" extrusionOk="0">
                    <a:moveTo>
                      <a:pt x="34" y="43"/>
                    </a:moveTo>
                    <a:cubicBezTo>
                      <a:pt x="29" y="43"/>
                      <a:pt x="14" y="38"/>
                      <a:pt x="6" y="32"/>
                    </a:cubicBezTo>
                    <a:cubicBezTo>
                      <a:pt x="6" y="32"/>
                      <a:pt x="6" y="32"/>
                      <a:pt x="6" y="32"/>
                    </a:cubicBezTo>
                    <a:cubicBezTo>
                      <a:pt x="6" y="32"/>
                      <a:pt x="5" y="32"/>
                      <a:pt x="5" y="32"/>
                    </a:cubicBezTo>
                    <a:cubicBezTo>
                      <a:pt x="5" y="32"/>
                      <a:pt x="5" y="32"/>
                      <a:pt x="5" y="32"/>
                    </a:cubicBezTo>
                    <a:cubicBezTo>
                      <a:pt x="4" y="31"/>
                      <a:pt x="4" y="31"/>
                      <a:pt x="3" y="30"/>
                    </a:cubicBezTo>
                    <a:cubicBezTo>
                      <a:pt x="3" y="30"/>
                      <a:pt x="2" y="30"/>
                      <a:pt x="2" y="29"/>
                    </a:cubicBezTo>
                    <a:cubicBezTo>
                      <a:pt x="2" y="29"/>
                      <a:pt x="2" y="29"/>
                      <a:pt x="2" y="29"/>
                    </a:cubicBezTo>
                    <a:cubicBezTo>
                      <a:pt x="1" y="28"/>
                      <a:pt x="0" y="28"/>
                      <a:pt x="0" y="27"/>
                    </a:cubicBezTo>
                    <a:cubicBezTo>
                      <a:pt x="0" y="25"/>
                      <a:pt x="0" y="22"/>
                      <a:pt x="1" y="20"/>
                    </a:cubicBezTo>
                    <a:cubicBezTo>
                      <a:pt x="1" y="20"/>
                      <a:pt x="1" y="20"/>
                      <a:pt x="1" y="20"/>
                    </a:cubicBezTo>
                    <a:cubicBezTo>
                      <a:pt x="1" y="17"/>
                      <a:pt x="2" y="15"/>
                      <a:pt x="3" y="13"/>
                    </a:cubicBezTo>
                    <a:cubicBezTo>
                      <a:pt x="4" y="4"/>
                      <a:pt x="4" y="4"/>
                      <a:pt x="4" y="4"/>
                    </a:cubicBezTo>
                    <a:cubicBezTo>
                      <a:pt x="4" y="0"/>
                      <a:pt x="4" y="0"/>
                      <a:pt x="4" y="0"/>
                    </a:cubicBezTo>
                    <a:cubicBezTo>
                      <a:pt x="26" y="0"/>
                      <a:pt x="26" y="0"/>
                      <a:pt x="26" y="0"/>
                    </a:cubicBezTo>
                    <a:cubicBezTo>
                      <a:pt x="25" y="7"/>
                      <a:pt x="25" y="7"/>
                      <a:pt x="25" y="7"/>
                    </a:cubicBezTo>
                    <a:cubicBezTo>
                      <a:pt x="25" y="14"/>
                      <a:pt x="25" y="14"/>
                      <a:pt x="25" y="14"/>
                    </a:cubicBezTo>
                    <a:cubicBezTo>
                      <a:pt x="25" y="14"/>
                      <a:pt x="25" y="14"/>
                      <a:pt x="25" y="15"/>
                    </a:cubicBezTo>
                    <a:cubicBezTo>
                      <a:pt x="26" y="16"/>
                      <a:pt x="26" y="16"/>
                      <a:pt x="26" y="16"/>
                    </a:cubicBezTo>
                    <a:cubicBezTo>
                      <a:pt x="28" y="18"/>
                      <a:pt x="32" y="23"/>
                      <a:pt x="42" y="30"/>
                    </a:cubicBezTo>
                    <a:cubicBezTo>
                      <a:pt x="46" y="33"/>
                      <a:pt x="46" y="43"/>
                      <a:pt x="34" y="43"/>
                    </a:cubicBezTo>
                  </a:path>
                </a:pathLst>
              </a:custGeom>
              <a:solidFill>
                <a:srgbClr val="0A12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29" name="Google Shape;3529;g17ab430885e_1_275"/>
              <p:cNvSpPr/>
              <p:nvPr/>
            </p:nvSpPr>
            <p:spPr>
              <a:xfrm>
                <a:off x="13059" y="6233"/>
                <a:ext cx="367" cy="1126"/>
              </a:xfrm>
              <a:custGeom>
                <a:avLst/>
                <a:gdLst/>
                <a:ahLst/>
                <a:cxnLst/>
                <a:rect l="l" t="t" r="r" b="b"/>
                <a:pathLst>
                  <a:path w="73" h="224" extrusionOk="0">
                    <a:moveTo>
                      <a:pt x="73" y="28"/>
                    </a:moveTo>
                    <a:cubicBezTo>
                      <a:pt x="71" y="40"/>
                      <a:pt x="63" y="45"/>
                      <a:pt x="52" y="49"/>
                    </a:cubicBezTo>
                    <a:cubicBezTo>
                      <a:pt x="42" y="113"/>
                      <a:pt x="42" y="113"/>
                      <a:pt x="42" y="113"/>
                    </a:cubicBezTo>
                    <a:cubicBezTo>
                      <a:pt x="35" y="151"/>
                      <a:pt x="32" y="168"/>
                      <a:pt x="28" y="215"/>
                    </a:cubicBezTo>
                    <a:cubicBezTo>
                      <a:pt x="28" y="216"/>
                      <a:pt x="28" y="216"/>
                      <a:pt x="28" y="216"/>
                    </a:cubicBezTo>
                    <a:cubicBezTo>
                      <a:pt x="27" y="216"/>
                      <a:pt x="27" y="217"/>
                      <a:pt x="27" y="218"/>
                    </a:cubicBezTo>
                    <a:cubicBezTo>
                      <a:pt x="24" y="221"/>
                      <a:pt x="15" y="224"/>
                      <a:pt x="8" y="224"/>
                    </a:cubicBezTo>
                    <a:cubicBezTo>
                      <a:pt x="6" y="224"/>
                      <a:pt x="3" y="223"/>
                      <a:pt x="2" y="222"/>
                    </a:cubicBezTo>
                    <a:cubicBezTo>
                      <a:pt x="1" y="221"/>
                      <a:pt x="1" y="221"/>
                      <a:pt x="1" y="220"/>
                    </a:cubicBezTo>
                    <a:cubicBezTo>
                      <a:pt x="0" y="220"/>
                      <a:pt x="0" y="219"/>
                      <a:pt x="0" y="218"/>
                    </a:cubicBezTo>
                    <a:cubicBezTo>
                      <a:pt x="1" y="208"/>
                      <a:pt x="1" y="165"/>
                      <a:pt x="2" y="151"/>
                    </a:cubicBezTo>
                    <a:cubicBezTo>
                      <a:pt x="2" y="150"/>
                      <a:pt x="2" y="149"/>
                      <a:pt x="2" y="148"/>
                    </a:cubicBezTo>
                    <a:cubicBezTo>
                      <a:pt x="2" y="147"/>
                      <a:pt x="3" y="146"/>
                      <a:pt x="3" y="144"/>
                    </a:cubicBezTo>
                    <a:cubicBezTo>
                      <a:pt x="3" y="144"/>
                      <a:pt x="3" y="144"/>
                      <a:pt x="3" y="144"/>
                    </a:cubicBezTo>
                    <a:cubicBezTo>
                      <a:pt x="3" y="143"/>
                      <a:pt x="3" y="143"/>
                      <a:pt x="3" y="142"/>
                    </a:cubicBezTo>
                    <a:cubicBezTo>
                      <a:pt x="3" y="140"/>
                      <a:pt x="4" y="137"/>
                      <a:pt x="4" y="134"/>
                    </a:cubicBezTo>
                    <a:cubicBezTo>
                      <a:pt x="4" y="133"/>
                      <a:pt x="4" y="133"/>
                      <a:pt x="5" y="132"/>
                    </a:cubicBezTo>
                    <a:cubicBezTo>
                      <a:pt x="5" y="131"/>
                      <a:pt x="5" y="130"/>
                      <a:pt x="5" y="130"/>
                    </a:cubicBezTo>
                    <a:cubicBezTo>
                      <a:pt x="5" y="129"/>
                      <a:pt x="5" y="128"/>
                      <a:pt x="5" y="127"/>
                    </a:cubicBezTo>
                    <a:cubicBezTo>
                      <a:pt x="6" y="127"/>
                      <a:pt x="6" y="126"/>
                      <a:pt x="6" y="125"/>
                    </a:cubicBezTo>
                    <a:cubicBezTo>
                      <a:pt x="6" y="124"/>
                      <a:pt x="6" y="124"/>
                      <a:pt x="7" y="123"/>
                    </a:cubicBezTo>
                    <a:cubicBezTo>
                      <a:pt x="7" y="120"/>
                      <a:pt x="8" y="118"/>
                      <a:pt x="9" y="115"/>
                    </a:cubicBezTo>
                    <a:cubicBezTo>
                      <a:pt x="5" y="95"/>
                      <a:pt x="7" y="73"/>
                      <a:pt x="9" y="54"/>
                    </a:cubicBezTo>
                    <a:cubicBezTo>
                      <a:pt x="8" y="51"/>
                      <a:pt x="7" y="48"/>
                      <a:pt x="6" y="44"/>
                    </a:cubicBezTo>
                    <a:cubicBezTo>
                      <a:pt x="6" y="43"/>
                      <a:pt x="6" y="43"/>
                      <a:pt x="6" y="43"/>
                    </a:cubicBezTo>
                    <a:cubicBezTo>
                      <a:pt x="6" y="42"/>
                      <a:pt x="6" y="40"/>
                      <a:pt x="6" y="38"/>
                    </a:cubicBezTo>
                    <a:cubicBezTo>
                      <a:pt x="5" y="35"/>
                      <a:pt x="5" y="32"/>
                      <a:pt x="5" y="28"/>
                    </a:cubicBezTo>
                    <a:cubicBezTo>
                      <a:pt x="6" y="26"/>
                      <a:pt x="6" y="23"/>
                      <a:pt x="6" y="20"/>
                    </a:cubicBezTo>
                    <a:cubicBezTo>
                      <a:pt x="7" y="19"/>
                      <a:pt x="7" y="17"/>
                      <a:pt x="7" y="16"/>
                    </a:cubicBezTo>
                    <a:cubicBezTo>
                      <a:pt x="8" y="16"/>
                      <a:pt x="8" y="16"/>
                      <a:pt x="8" y="16"/>
                    </a:cubicBezTo>
                    <a:cubicBezTo>
                      <a:pt x="8" y="16"/>
                      <a:pt x="8" y="16"/>
                      <a:pt x="8" y="16"/>
                    </a:cubicBezTo>
                    <a:cubicBezTo>
                      <a:pt x="19" y="13"/>
                      <a:pt x="19" y="13"/>
                      <a:pt x="19" y="13"/>
                    </a:cubicBezTo>
                    <a:cubicBezTo>
                      <a:pt x="19" y="13"/>
                      <a:pt x="19" y="13"/>
                      <a:pt x="19" y="13"/>
                    </a:cubicBezTo>
                    <a:cubicBezTo>
                      <a:pt x="71" y="0"/>
                      <a:pt x="71" y="0"/>
                      <a:pt x="71" y="0"/>
                    </a:cubicBezTo>
                    <a:cubicBezTo>
                      <a:pt x="73" y="0"/>
                      <a:pt x="73" y="0"/>
                      <a:pt x="73" y="0"/>
                    </a:cubicBezTo>
                    <a:cubicBezTo>
                      <a:pt x="73" y="9"/>
                      <a:pt x="73" y="17"/>
                      <a:pt x="73" y="28"/>
                    </a:cubicBezTo>
                  </a:path>
                </a:pathLst>
              </a:custGeom>
              <a:solidFill>
                <a:srgbClr val="223E4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0" name="Google Shape;3530;g17ab430885e_1_275"/>
              <p:cNvSpPr/>
              <p:nvPr/>
            </p:nvSpPr>
            <p:spPr>
              <a:xfrm>
                <a:off x="13074" y="6343"/>
                <a:ext cx="30" cy="604"/>
              </a:xfrm>
              <a:custGeom>
                <a:avLst/>
                <a:gdLst/>
                <a:ahLst/>
                <a:cxnLst/>
                <a:rect l="l" t="t" r="r" b="b"/>
                <a:pathLst>
                  <a:path w="6" h="120" extrusionOk="0">
                    <a:moveTo>
                      <a:pt x="3" y="22"/>
                    </a:moveTo>
                    <a:cubicBezTo>
                      <a:pt x="4" y="26"/>
                      <a:pt x="5" y="29"/>
                      <a:pt x="6" y="32"/>
                    </a:cubicBezTo>
                    <a:cubicBezTo>
                      <a:pt x="4" y="51"/>
                      <a:pt x="2" y="73"/>
                      <a:pt x="6" y="93"/>
                    </a:cubicBezTo>
                    <a:cubicBezTo>
                      <a:pt x="5" y="96"/>
                      <a:pt x="4" y="98"/>
                      <a:pt x="4" y="101"/>
                    </a:cubicBezTo>
                    <a:cubicBezTo>
                      <a:pt x="3" y="102"/>
                      <a:pt x="3" y="102"/>
                      <a:pt x="3" y="103"/>
                    </a:cubicBezTo>
                    <a:cubicBezTo>
                      <a:pt x="3" y="104"/>
                      <a:pt x="3" y="105"/>
                      <a:pt x="2" y="105"/>
                    </a:cubicBezTo>
                    <a:cubicBezTo>
                      <a:pt x="2" y="106"/>
                      <a:pt x="2" y="107"/>
                      <a:pt x="2" y="108"/>
                    </a:cubicBezTo>
                    <a:cubicBezTo>
                      <a:pt x="2" y="108"/>
                      <a:pt x="2" y="109"/>
                      <a:pt x="2" y="110"/>
                    </a:cubicBezTo>
                    <a:cubicBezTo>
                      <a:pt x="1" y="111"/>
                      <a:pt x="1" y="111"/>
                      <a:pt x="1" y="112"/>
                    </a:cubicBezTo>
                    <a:cubicBezTo>
                      <a:pt x="1" y="115"/>
                      <a:pt x="0" y="118"/>
                      <a:pt x="0" y="120"/>
                    </a:cubicBezTo>
                    <a:cubicBezTo>
                      <a:pt x="0" y="120"/>
                      <a:pt x="0" y="120"/>
                      <a:pt x="0" y="120"/>
                    </a:cubicBezTo>
                    <a:cubicBezTo>
                      <a:pt x="0" y="120"/>
                      <a:pt x="0" y="120"/>
                      <a:pt x="0" y="120"/>
                    </a:cubicBezTo>
                    <a:cubicBezTo>
                      <a:pt x="0" y="118"/>
                      <a:pt x="1" y="115"/>
                      <a:pt x="1" y="112"/>
                    </a:cubicBezTo>
                    <a:cubicBezTo>
                      <a:pt x="1" y="111"/>
                      <a:pt x="1" y="111"/>
                      <a:pt x="2" y="110"/>
                    </a:cubicBezTo>
                    <a:cubicBezTo>
                      <a:pt x="2" y="109"/>
                      <a:pt x="2" y="108"/>
                      <a:pt x="2" y="108"/>
                    </a:cubicBezTo>
                    <a:cubicBezTo>
                      <a:pt x="2" y="107"/>
                      <a:pt x="2" y="106"/>
                      <a:pt x="2" y="105"/>
                    </a:cubicBezTo>
                    <a:cubicBezTo>
                      <a:pt x="3" y="105"/>
                      <a:pt x="3" y="104"/>
                      <a:pt x="3" y="103"/>
                    </a:cubicBezTo>
                    <a:cubicBezTo>
                      <a:pt x="3" y="102"/>
                      <a:pt x="3" y="102"/>
                      <a:pt x="4" y="101"/>
                    </a:cubicBezTo>
                    <a:cubicBezTo>
                      <a:pt x="4" y="98"/>
                      <a:pt x="5" y="96"/>
                      <a:pt x="6" y="93"/>
                    </a:cubicBezTo>
                    <a:cubicBezTo>
                      <a:pt x="2" y="73"/>
                      <a:pt x="4" y="51"/>
                      <a:pt x="6" y="32"/>
                    </a:cubicBezTo>
                    <a:cubicBezTo>
                      <a:pt x="5" y="29"/>
                      <a:pt x="4" y="26"/>
                      <a:pt x="3" y="22"/>
                    </a:cubicBezTo>
                    <a:moveTo>
                      <a:pt x="3" y="0"/>
                    </a:moveTo>
                    <a:cubicBezTo>
                      <a:pt x="3" y="2"/>
                      <a:pt x="3" y="4"/>
                      <a:pt x="2" y="6"/>
                    </a:cubicBezTo>
                    <a:cubicBezTo>
                      <a:pt x="2" y="10"/>
                      <a:pt x="2" y="13"/>
                      <a:pt x="3" y="16"/>
                    </a:cubicBezTo>
                    <a:cubicBezTo>
                      <a:pt x="2" y="13"/>
                      <a:pt x="2" y="10"/>
                      <a:pt x="2" y="6"/>
                    </a:cubicBezTo>
                    <a:cubicBezTo>
                      <a:pt x="3" y="4"/>
                      <a:pt x="3" y="2"/>
                      <a:pt x="3" y="0"/>
                    </a:cubicBezTo>
                    <a:cubicBezTo>
                      <a:pt x="3" y="0"/>
                      <a:pt x="3" y="0"/>
                      <a:pt x="3" y="0"/>
                    </a:cubicBezTo>
                  </a:path>
                </a:pathLst>
              </a:custGeom>
              <a:solidFill>
                <a:srgbClr val="BBBBB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1" name="Google Shape;3531;g17ab430885e_1_275"/>
              <p:cNvSpPr/>
              <p:nvPr/>
            </p:nvSpPr>
            <p:spPr>
              <a:xfrm>
                <a:off x="13064" y="7349"/>
                <a:ext cx="35" cy="60"/>
              </a:xfrm>
              <a:custGeom>
                <a:avLst/>
                <a:gdLst/>
                <a:ahLst/>
                <a:cxnLst/>
                <a:rect l="l" t="t" r="r" b="b"/>
                <a:pathLst>
                  <a:path w="7" h="12" extrusionOk="0">
                    <a:moveTo>
                      <a:pt x="1" y="0"/>
                    </a:moveTo>
                    <a:cubicBezTo>
                      <a:pt x="1" y="0"/>
                      <a:pt x="1" y="0"/>
                      <a:pt x="1" y="0"/>
                    </a:cubicBezTo>
                    <a:cubicBezTo>
                      <a:pt x="1" y="0"/>
                      <a:pt x="1" y="0"/>
                      <a:pt x="1" y="0"/>
                    </a:cubicBezTo>
                    <a:cubicBezTo>
                      <a:pt x="0" y="2"/>
                      <a:pt x="0" y="5"/>
                      <a:pt x="0" y="7"/>
                    </a:cubicBezTo>
                    <a:cubicBezTo>
                      <a:pt x="0" y="8"/>
                      <a:pt x="1" y="8"/>
                      <a:pt x="2" y="9"/>
                    </a:cubicBezTo>
                    <a:cubicBezTo>
                      <a:pt x="2" y="9"/>
                      <a:pt x="2" y="9"/>
                      <a:pt x="2" y="9"/>
                    </a:cubicBezTo>
                    <a:cubicBezTo>
                      <a:pt x="2" y="10"/>
                      <a:pt x="2" y="10"/>
                      <a:pt x="2" y="10"/>
                    </a:cubicBezTo>
                    <a:cubicBezTo>
                      <a:pt x="3" y="10"/>
                      <a:pt x="4" y="11"/>
                      <a:pt x="4" y="11"/>
                    </a:cubicBezTo>
                    <a:cubicBezTo>
                      <a:pt x="4" y="11"/>
                      <a:pt x="4" y="11"/>
                      <a:pt x="4" y="11"/>
                    </a:cubicBezTo>
                    <a:cubicBezTo>
                      <a:pt x="5" y="11"/>
                      <a:pt x="5" y="12"/>
                      <a:pt x="6" y="12"/>
                    </a:cubicBezTo>
                    <a:cubicBezTo>
                      <a:pt x="6" y="12"/>
                      <a:pt x="6" y="12"/>
                      <a:pt x="6" y="12"/>
                    </a:cubicBezTo>
                    <a:cubicBezTo>
                      <a:pt x="6" y="8"/>
                      <a:pt x="7" y="5"/>
                      <a:pt x="7" y="2"/>
                    </a:cubicBezTo>
                    <a:cubicBezTo>
                      <a:pt x="5" y="2"/>
                      <a:pt x="2" y="1"/>
                      <a:pt x="1" y="0"/>
                    </a:cubicBezTo>
                  </a:path>
                </a:pathLst>
              </a:custGeom>
              <a:solidFill>
                <a:srgbClr val="1015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2" name="Google Shape;3532;g17ab430885e_1_275"/>
              <p:cNvSpPr/>
              <p:nvPr/>
            </p:nvSpPr>
            <p:spPr>
              <a:xfrm>
                <a:off x="13059" y="6343"/>
                <a:ext cx="120" cy="1016"/>
              </a:xfrm>
              <a:custGeom>
                <a:avLst/>
                <a:gdLst/>
                <a:ahLst/>
                <a:cxnLst/>
                <a:rect l="l" t="t" r="r" b="b"/>
                <a:pathLst>
                  <a:path w="24" h="202" extrusionOk="0">
                    <a:moveTo>
                      <a:pt x="6" y="0"/>
                    </a:moveTo>
                    <a:cubicBezTo>
                      <a:pt x="6" y="2"/>
                      <a:pt x="6" y="4"/>
                      <a:pt x="5" y="6"/>
                    </a:cubicBezTo>
                    <a:cubicBezTo>
                      <a:pt x="5" y="10"/>
                      <a:pt x="5" y="13"/>
                      <a:pt x="6" y="16"/>
                    </a:cubicBezTo>
                    <a:cubicBezTo>
                      <a:pt x="6" y="16"/>
                      <a:pt x="6" y="16"/>
                      <a:pt x="6" y="16"/>
                    </a:cubicBezTo>
                    <a:cubicBezTo>
                      <a:pt x="6" y="18"/>
                      <a:pt x="6" y="20"/>
                      <a:pt x="6" y="21"/>
                    </a:cubicBezTo>
                    <a:cubicBezTo>
                      <a:pt x="6" y="22"/>
                      <a:pt x="6" y="22"/>
                      <a:pt x="6" y="22"/>
                    </a:cubicBezTo>
                    <a:cubicBezTo>
                      <a:pt x="6" y="22"/>
                      <a:pt x="6" y="22"/>
                      <a:pt x="6" y="22"/>
                    </a:cubicBezTo>
                    <a:cubicBezTo>
                      <a:pt x="7" y="26"/>
                      <a:pt x="8" y="29"/>
                      <a:pt x="9" y="32"/>
                    </a:cubicBezTo>
                    <a:cubicBezTo>
                      <a:pt x="7" y="51"/>
                      <a:pt x="5" y="73"/>
                      <a:pt x="9" y="93"/>
                    </a:cubicBezTo>
                    <a:cubicBezTo>
                      <a:pt x="8" y="96"/>
                      <a:pt x="7" y="98"/>
                      <a:pt x="7" y="101"/>
                    </a:cubicBezTo>
                    <a:cubicBezTo>
                      <a:pt x="6" y="102"/>
                      <a:pt x="6" y="102"/>
                      <a:pt x="6" y="103"/>
                    </a:cubicBezTo>
                    <a:cubicBezTo>
                      <a:pt x="6" y="104"/>
                      <a:pt x="6" y="105"/>
                      <a:pt x="5" y="105"/>
                    </a:cubicBezTo>
                    <a:cubicBezTo>
                      <a:pt x="5" y="106"/>
                      <a:pt x="5" y="107"/>
                      <a:pt x="5" y="108"/>
                    </a:cubicBezTo>
                    <a:cubicBezTo>
                      <a:pt x="5" y="108"/>
                      <a:pt x="5" y="109"/>
                      <a:pt x="5" y="110"/>
                    </a:cubicBezTo>
                    <a:cubicBezTo>
                      <a:pt x="4" y="111"/>
                      <a:pt x="4" y="111"/>
                      <a:pt x="4" y="112"/>
                    </a:cubicBezTo>
                    <a:cubicBezTo>
                      <a:pt x="4" y="115"/>
                      <a:pt x="3" y="118"/>
                      <a:pt x="3" y="120"/>
                    </a:cubicBezTo>
                    <a:cubicBezTo>
                      <a:pt x="3" y="120"/>
                      <a:pt x="3" y="120"/>
                      <a:pt x="3" y="120"/>
                    </a:cubicBezTo>
                    <a:cubicBezTo>
                      <a:pt x="3" y="121"/>
                      <a:pt x="3" y="122"/>
                      <a:pt x="3" y="122"/>
                    </a:cubicBezTo>
                    <a:cubicBezTo>
                      <a:pt x="3" y="122"/>
                      <a:pt x="3" y="122"/>
                      <a:pt x="3" y="122"/>
                    </a:cubicBezTo>
                    <a:cubicBezTo>
                      <a:pt x="3" y="124"/>
                      <a:pt x="2" y="125"/>
                      <a:pt x="2" y="126"/>
                    </a:cubicBezTo>
                    <a:cubicBezTo>
                      <a:pt x="2" y="127"/>
                      <a:pt x="2" y="128"/>
                      <a:pt x="2" y="129"/>
                    </a:cubicBezTo>
                    <a:cubicBezTo>
                      <a:pt x="1" y="143"/>
                      <a:pt x="1" y="186"/>
                      <a:pt x="0" y="196"/>
                    </a:cubicBezTo>
                    <a:cubicBezTo>
                      <a:pt x="0" y="197"/>
                      <a:pt x="0" y="198"/>
                      <a:pt x="1" y="198"/>
                    </a:cubicBezTo>
                    <a:cubicBezTo>
                      <a:pt x="1" y="199"/>
                      <a:pt x="1" y="199"/>
                      <a:pt x="2" y="200"/>
                    </a:cubicBezTo>
                    <a:cubicBezTo>
                      <a:pt x="2" y="200"/>
                      <a:pt x="2" y="200"/>
                      <a:pt x="2" y="200"/>
                    </a:cubicBezTo>
                    <a:cubicBezTo>
                      <a:pt x="2" y="200"/>
                      <a:pt x="2" y="200"/>
                      <a:pt x="2" y="200"/>
                    </a:cubicBezTo>
                    <a:cubicBezTo>
                      <a:pt x="2" y="200"/>
                      <a:pt x="2" y="200"/>
                      <a:pt x="2" y="200"/>
                    </a:cubicBezTo>
                    <a:cubicBezTo>
                      <a:pt x="3" y="201"/>
                      <a:pt x="6" y="202"/>
                      <a:pt x="8" y="202"/>
                    </a:cubicBezTo>
                    <a:cubicBezTo>
                      <a:pt x="8" y="202"/>
                      <a:pt x="8" y="202"/>
                      <a:pt x="8" y="202"/>
                    </a:cubicBezTo>
                    <a:cubicBezTo>
                      <a:pt x="9" y="194"/>
                      <a:pt x="10" y="187"/>
                      <a:pt x="9" y="180"/>
                    </a:cubicBezTo>
                    <a:cubicBezTo>
                      <a:pt x="9" y="179"/>
                      <a:pt x="9" y="178"/>
                      <a:pt x="9" y="177"/>
                    </a:cubicBezTo>
                    <a:cubicBezTo>
                      <a:pt x="9" y="164"/>
                      <a:pt x="7" y="154"/>
                      <a:pt x="7" y="147"/>
                    </a:cubicBezTo>
                    <a:cubicBezTo>
                      <a:pt x="7" y="121"/>
                      <a:pt x="18" y="105"/>
                      <a:pt x="18" y="96"/>
                    </a:cubicBezTo>
                    <a:cubicBezTo>
                      <a:pt x="18" y="96"/>
                      <a:pt x="13" y="56"/>
                      <a:pt x="16" y="22"/>
                    </a:cubicBezTo>
                    <a:cubicBezTo>
                      <a:pt x="16" y="17"/>
                      <a:pt x="20" y="9"/>
                      <a:pt x="24" y="4"/>
                    </a:cubicBezTo>
                    <a:cubicBezTo>
                      <a:pt x="23" y="4"/>
                      <a:pt x="22" y="4"/>
                      <a:pt x="22" y="4"/>
                    </a:cubicBezTo>
                    <a:cubicBezTo>
                      <a:pt x="15" y="4"/>
                      <a:pt x="9" y="3"/>
                      <a:pt x="6" y="0"/>
                    </a:cubicBezTo>
                    <a:cubicBezTo>
                      <a:pt x="6" y="0"/>
                      <a:pt x="6" y="0"/>
                      <a:pt x="6" y="0"/>
                    </a:cubicBezTo>
                  </a:path>
                </a:pathLst>
              </a:custGeom>
              <a:solidFill>
                <a:srgbClr val="2034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3" name="Google Shape;3533;g17ab430885e_1_275"/>
              <p:cNvSpPr/>
              <p:nvPr/>
            </p:nvSpPr>
            <p:spPr>
              <a:xfrm>
                <a:off x="13315" y="7193"/>
                <a:ext cx="972" cy="558"/>
              </a:xfrm>
              <a:custGeom>
                <a:avLst/>
                <a:gdLst/>
                <a:ahLst/>
                <a:cxnLst/>
                <a:rect l="l" t="t" r="r" b="b"/>
                <a:pathLst>
                  <a:path w="972" h="558" extrusionOk="0">
                    <a:moveTo>
                      <a:pt x="584" y="558"/>
                    </a:moveTo>
                    <a:lnTo>
                      <a:pt x="0" y="221"/>
                    </a:lnTo>
                    <a:lnTo>
                      <a:pt x="388" y="0"/>
                    </a:lnTo>
                    <a:lnTo>
                      <a:pt x="972" y="332"/>
                    </a:lnTo>
                    <a:lnTo>
                      <a:pt x="584" y="558"/>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4" name="Google Shape;3534;g17ab430885e_1_275"/>
              <p:cNvSpPr/>
              <p:nvPr/>
            </p:nvSpPr>
            <p:spPr>
              <a:xfrm>
                <a:off x="13315" y="7193"/>
                <a:ext cx="972" cy="558"/>
              </a:xfrm>
              <a:custGeom>
                <a:avLst/>
                <a:gdLst/>
                <a:ahLst/>
                <a:cxnLst/>
                <a:rect l="l" t="t" r="r" b="b"/>
                <a:pathLst>
                  <a:path w="972" h="558" extrusionOk="0">
                    <a:moveTo>
                      <a:pt x="584" y="558"/>
                    </a:moveTo>
                    <a:lnTo>
                      <a:pt x="0" y="221"/>
                    </a:lnTo>
                    <a:lnTo>
                      <a:pt x="388" y="0"/>
                    </a:lnTo>
                    <a:lnTo>
                      <a:pt x="972" y="332"/>
                    </a:lnTo>
                    <a:lnTo>
                      <a:pt x="584" y="55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5" name="Google Shape;3535;g17ab430885e_1_275"/>
              <p:cNvSpPr/>
              <p:nvPr/>
            </p:nvSpPr>
            <p:spPr>
              <a:xfrm>
                <a:off x="13899" y="7525"/>
                <a:ext cx="388" cy="246"/>
              </a:xfrm>
              <a:custGeom>
                <a:avLst/>
                <a:gdLst/>
                <a:ahLst/>
                <a:cxnLst/>
                <a:rect l="l" t="t" r="r" b="b"/>
                <a:pathLst>
                  <a:path w="388" h="246" extrusionOk="0">
                    <a:moveTo>
                      <a:pt x="0" y="246"/>
                    </a:moveTo>
                    <a:lnTo>
                      <a:pt x="0" y="226"/>
                    </a:lnTo>
                    <a:lnTo>
                      <a:pt x="388" y="0"/>
                    </a:lnTo>
                    <a:lnTo>
                      <a:pt x="388" y="20"/>
                    </a:lnTo>
                    <a:lnTo>
                      <a:pt x="0" y="246"/>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6" name="Google Shape;3536;g17ab430885e_1_275"/>
              <p:cNvSpPr/>
              <p:nvPr/>
            </p:nvSpPr>
            <p:spPr>
              <a:xfrm>
                <a:off x="13315" y="7414"/>
                <a:ext cx="584" cy="357"/>
              </a:xfrm>
              <a:custGeom>
                <a:avLst/>
                <a:gdLst/>
                <a:ahLst/>
                <a:cxnLst/>
                <a:rect l="l" t="t" r="r" b="b"/>
                <a:pathLst>
                  <a:path w="584" h="357" extrusionOk="0">
                    <a:moveTo>
                      <a:pt x="584" y="337"/>
                    </a:moveTo>
                    <a:lnTo>
                      <a:pt x="0" y="0"/>
                    </a:lnTo>
                    <a:lnTo>
                      <a:pt x="0" y="20"/>
                    </a:lnTo>
                    <a:lnTo>
                      <a:pt x="584" y="357"/>
                    </a:lnTo>
                    <a:lnTo>
                      <a:pt x="584" y="337"/>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7" name="Google Shape;3537;g17ab430885e_1_275"/>
              <p:cNvSpPr/>
              <p:nvPr/>
            </p:nvSpPr>
            <p:spPr>
              <a:xfrm>
                <a:off x="13436" y="6972"/>
                <a:ext cx="750" cy="709"/>
              </a:xfrm>
              <a:custGeom>
                <a:avLst/>
                <a:gdLst/>
                <a:ahLst/>
                <a:cxnLst/>
                <a:rect l="l" t="t" r="r" b="b"/>
                <a:pathLst>
                  <a:path w="149" h="141" extrusionOk="0">
                    <a:moveTo>
                      <a:pt x="149" y="54"/>
                    </a:moveTo>
                    <a:cubicBezTo>
                      <a:pt x="149" y="64"/>
                      <a:pt x="149" y="64"/>
                      <a:pt x="149" y="64"/>
                    </a:cubicBezTo>
                    <a:cubicBezTo>
                      <a:pt x="149" y="104"/>
                      <a:pt x="149" y="104"/>
                      <a:pt x="149" y="104"/>
                    </a:cubicBezTo>
                    <a:cubicBezTo>
                      <a:pt x="149" y="105"/>
                      <a:pt x="149" y="106"/>
                      <a:pt x="149" y="106"/>
                    </a:cubicBezTo>
                    <a:cubicBezTo>
                      <a:pt x="88" y="141"/>
                      <a:pt x="88" y="141"/>
                      <a:pt x="88" y="141"/>
                    </a:cubicBezTo>
                    <a:cubicBezTo>
                      <a:pt x="88" y="141"/>
                      <a:pt x="88" y="141"/>
                      <a:pt x="88" y="141"/>
                    </a:cubicBezTo>
                    <a:cubicBezTo>
                      <a:pt x="0" y="35"/>
                      <a:pt x="0" y="35"/>
                      <a:pt x="0" y="35"/>
                    </a:cubicBezTo>
                    <a:cubicBezTo>
                      <a:pt x="61" y="0"/>
                      <a:pt x="61" y="0"/>
                      <a:pt x="61" y="0"/>
                    </a:cubicBezTo>
                    <a:cubicBezTo>
                      <a:pt x="61" y="0"/>
                      <a:pt x="62" y="0"/>
                      <a:pt x="63" y="1"/>
                    </a:cubicBezTo>
                    <a:cubicBezTo>
                      <a:pt x="147" y="49"/>
                      <a:pt x="147" y="49"/>
                      <a:pt x="147" y="49"/>
                    </a:cubicBezTo>
                    <a:cubicBezTo>
                      <a:pt x="148" y="50"/>
                      <a:pt x="149" y="52"/>
                      <a:pt x="149" y="54"/>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8" name="Google Shape;3538;g17ab430885e_1_275"/>
              <p:cNvSpPr/>
              <p:nvPr/>
            </p:nvSpPr>
            <p:spPr>
              <a:xfrm>
                <a:off x="13431" y="7148"/>
                <a:ext cx="453" cy="533"/>
              </a:xfrm>
              <a:custGeom>
                <a:avLst/>
                <a:gdLst/>
                <a:ahLst/>
                <a:cxnLst/>
                <a:rect l="l" t="t" r="r" b="b"/>
                <a:pathLst>
                  <a:path w="90" h="106" extrusionOk="0">
                    <a:moveTo>
                      <a:pt x="3" y="57"/>
                    </a:moveTo>
                    <a:cubicBezTo>
                      <a:pt x="1" y="56"/>
                      <a:pt x="0" y="54"/>
                      <a:pt x="0" y="53"/>
                    </a:cubicBezTo>
                    <a:cubicBezTo>
                      <a:pt x="0" y="2"/>
                      <a:pt x="0" y="2"/>
                      <a:pt x="0" y="2"/>
                    </a:cubicBezTo>
                    <a:cubicBezTo>
                      <a:pt x="0" y="0"/>
                      <a:pt x="1" y="0"/>
                      <a:pt x="3" y="1"/>
                    </a:cubicBezTo>
                    <a:cubicBezTo>
                      <a:pt x="87" y="49"/>
                      <a:pt x="87" y="49"/>
                      <a:pt x="87" y="49"/>
                    </a:cubicBezTo>
                    <a:cubicBezTo>
                      <a:pt x="89" y="50"/>
                      <a:pt x="90" y="52"/>
                      <a:pt x="90" y="54"/>
                    </a:cubicBezTo>
                    <a:cubicBezTo>
                      <a:pt x="90" y="104"/>
                      <a:pt x="90" y="104"/>
                      <a:pt x="90" y="104"/>
                    </a:cubicBezTo>
                    <a:cubicBezTo>
                      <a:pt x="90" y="105"/>
                      <a:pt x="89" y="106"/>
                      <a:pt x="89" y="106"/>
                    </a:cubicBezTo>
                    <a:cubicBezTo>
                      <a:pt x="88" y="106"/>
                      <a:pt x="88" y="106"/>
                      <a:pt x="87" y="106"/>
                    </a:cubicBezTo>
                    <a:cubicBezTo>
                      <a:pt x="3" y="57"/>
                      <a:pt x="3" y="57"/>
                      <a:pt x="3" y="57"/>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39" name="Google Shape;3539;g17ab430885e_1_275"/>
              <p:cNvSpPr/>
              <p:nvPr/>
            </p:nvSpPr>
            <p:spPr>
              <a:xfrm>
                <a:off x="13436" y="7153"/>
                <a:ext cx="96" cy="327"/>
              </a:xfrm>
              <a:custGeom>
                <a:avLst/>
                <a:gdLst/>
                <a:ahLst/>
                <a:cxnLst/>
                <a:rect l="l" t="t" r="r" b="b"/>
                <a:pathLst>
                  <a:path w="19" h="65" extrusionOk="0">
                    <a:moveTo>
                      <a:pt x="19" y="11"/>
                    </a:moveTo>
                    <a:cubicBezTo>
                      <a:pt x="2" y="1"/>
                      <a:pt x="2" y="1"/>
                      <a:pt x="2" y="1"/>
                    </a:cubicBezTo>
                    <a:cubicBezTo>
                      <a:pt x="1" y="0"/>
                      <a:pt x="0" y="1"/>
                      <a:pt x="0" y="2"/>
                    </a:cubicBezTo>
                    <a:cubicBezTo>
                      <a:pt x="0" y="52"/>
                      <a:pt x="0" y="52"/>
                      <a:pt x="0" y="52"/>
                    </a:cubicBezTo>
                    <a:cubicBezTo>
                      <a:pt x="0" y="53"/>
                      <a:pt x="1" y="54"/>
                      <a:pt x="2" y="55"/>
                    </a:cubicBezTo>
                    <a:cubicBezTo>
                      <a:pt x="19" y="65"/>
                      <a:pt x="19" y="65"/>
                      <a:pt x="19" y="65"/>
                    </a:cubicBezTo>
                    <a:lnTo>
                      <a:pt x="19" y="1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0" name="Google Shape;3540;g17ab430885e_1_275"/>
              <p:cNvSpPr/>
              <p:nvPr/>
            </p:nvSpPr>
            <p:spPr>
              <a:xfrm>
                <a:off x="13527" y="7203"/>
                <a:ext cx="352" cy="272"/>
              </a:xfrm>
              <a:custGeom>
                <a:avLst/>
                <a:gdLst/>
                <a:ahLst/>
                <a:cxnLst/>
                <a:rect l="l" t="t" r="r" b="b"/>
                <a:pathLst>
                  <a:path w="70" h="54" extrusionOk="0">
                    <a:moveTo>
                      <a:pt x="68" y="39"/>
                    </a:moveTo>
                    <a:cubicBezTo>
                      <a:pt x="0" y="0"/>
                      <a:pt x="0" y="0"/>
                      <a:pt x="0" y="0"/>
                    </a:cubicBezTo>
                    <a:cubicBezTo>
                      <a:pt x="0" y="13"/>
                      <a:pt x="0" y="13"/>
                      <a:pt x="0" y="13"/>
                    </a:cubicBezTo>
                    <a:cubicBezTo>
                      <a:pt x="70" y="54"/>
                      <a:pt x="70" y="54"/>
                      <a:pt x="70" y="54"/>
                    </a:cubicBezTo>
                    <a:cubicBezTo>
                      <a:pt x="70" y="42"/>
                      <a:pt x="70" y="42"/>
                      <a:pt x="70" y="42"/>
                    </a:cubicBezTo>
                    <a:cubicBezTo>
                      <a:pt x="70" y="41"/>
                      <a:pt x="69" y="40"/>
                      <a:pt x="68" y="3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1" name="Google Shape;3541;g17ab430885e_1_275"/>
              <p:cNvSpPr/>
              <p:nvPr/>
            </p:nvSpPr>
            <p:spPr>
              <a:xfrm>
                <a:off x="13527" y="7268"/>
                <a:ext cx="352" cy="408"/>
              </a:xfrm>
              <a:custGeom>
                <a:avLst/>
                <a:gdLst/>
                <a:ahLst/>
                <a:cxnLst/>
                <a:rect l="l" t="t" r="r" b="b"/>
                <a:pathLst>
                  <a:path w="70" h="81" extrusionOk="0">
                    <a:moveTo>
                      <a:pt x="68" y="81"/>
                    </a:moveTo>
                    <a:cubicBezTo>
                      <a:pt x="0" y="41"/>
                      <a:pt x="0" y="41"/>
                      <a:pt x="0" y="41"/>
                    </a:cubicBezTo>
                    <a:cubicBezTo>
                      <a:pt x="0" y="0"/>
                      <a:pt x="0" y="0"/>
                      <a:pt x="0" y="0"/>
                    </a:cubicBezTo>
                    <a:cubicBezTo>
                      <a:pt x="70" y="40"/>
                      <a:pt x="70" y="40"/>
                      <a:pt x="70" y="40"/>
                    </a:cubicBezTo>
                    <a:cubicBezTo>
                      <a:pt x="70" y="80"/>
                      <a:pt x="70" y="80"/>
                      <a:pt x="70" y="80"/>
                    </a:cubicBezTo>
                    <a:cubicBezTo>
                      <a:pt x="70" y="81"/>
                      <a:pt x="69" y="81"/>
                      <a:pt x="68" y="8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2" name="Google Shape;3542;g17ab430885e_1_275"/>
              <p:cNvSpPr/>
              <p:nvPr/>
            </p:nvSpPr>
            <p:spPr>
              <a:xfrm>
                <a:off x="13547" y="7284"/>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3" name="Google Shape;3543;g17ab430885e_1_275"/>
              <p:cNvSpPr/>
              <p:nvPr/>
            </p:nvSpPr>
            <p:spPr>
              <a:xfrm>
                <a:off x="13532" y="7279"/>
                <a:ext cx="50" cy="226"/>
              </a:xfrm>
              <a:custGeom>
                <a:avLst/>
                <a:gdLst/>
                <a:ahLst/>
                <a:cxnLst/>
                <a:rect l="l" t="t" r="r" b="b"/>
                <a:pathLst>
                  <a:path w="50" h="226" extrusionOk="0">
                    <a:moveTo>
                      <a:pt x="50" y="226"/>
                    </a:moveTo>
                    <a:lnTo>
                      <a:pt x="0" y="196"/>
                    </a:lnTo>
                    <a:lnTo>
                      <a:pt x="0" y="0"/>
                    </a:lnTo>
                    <a:lnTo>
                      <a:pt x="50" y="30"/>
                    </a:lnTo>
                    <a:lnTo>
                      <a:pt x="50"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4" name="Google Shape;3544;g17ab430885e_1_275"/>
              <p:cNvSpPr/>
              <p:nvPr/>
            </p:nvSpPr>
            <p:spPr>
              <a:xfrm>
                <a:off x="13547" y="7444"/>
                <a:ext cx="25" cy="36"/>
              </a:xfrm>
              <a:custGeom>
                <a:avLst/>
                <a:gdLst/>
                <a:ahLst/>
                <a:cxnLst/>
                <a:rect l="l" t="t" r="r" b="b"/>
                <a:pathLst>
                  <a:path w="5" h="7" extrusionOk="0">
                    <a:moveTo>
                      <a:pt x="5" y="5"/>
                    </a:moveTo>
                    <a:cubicBezTo>
                      <a:pt x="5" y="6"/>
                      <a:pt x="3" y="7"/>
                      <a:pt x="2" y="6"/>
                    </a:cubicBezTo>
                    <a:cubicBezTo>
                      <a:pt x="1" y="5"/>
                      <a:pt x="0" y="3"/>
                      <a:pt x="0" y="2"/>
                    </a:cubicBezTo>
                    <a:cubicBezTo>
                      <a:pt x="0" y="0"/>
                      <a:pt x="1" y="0"/>
                      <a:pt x="2" y="0"/>
                    </a:cubicBezTo>
                    <a:cubicBezTo>
                      <a:pt x="3" y="1"/>
                      <a:pt x="5" y="3"/>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5" name="Google Shape;3545;g17ab430885e_1_275"/>
              <p:cNvSpPr/>
              <p:nvPr/>
            </p:nvSpPr>
            <p:spPr>
              <a:xfrm>
                <a:off x="13537" y="7394"/>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6" name="Google Shape;3546;g17ab430885e_1_275"/>
              <p:cNvSpPr/>
              <p:nvPr/>
            </p:nvSpPr>
            <p:spPr>
              <a:xfrm>
                <a:off x="13547" y="7399"/>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7" name="Google Shape;3547;g17ab430885e_1_275"/>
              <p:cNvSpPr/>
              <p:nvPr/>
            </p:nvSpPr>
            <p:spPr>
              <a:xfrm>
                <a:off x="13557" y="7404"/>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8" name="Google Shape;3548;g17ab430885e_1_275"/>
              <p:cNvSpPr/>
              <p:nvPr/>
            </p:nvSpPr>
            <p:spPr>
              <a:xfrm>
                <a:off x="13562" y="7409"/>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49" name="Google Shape;3549;g17ab430885e_1_275"/>
              <p:cNvSpPr/>
              <p:nvPr/>
            </p:nvSpPr>
            <p:spPr>
              <a:xfrm>
                <a:off x="13572" y="7414"/>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50" name="Google Shape;3550;g17ab430885e_1_275"/>
              <p:cNvSpPr/>
              <p:nvPr/>
            </p:nvSpPr>
            <p:spPr>
              <a:xfrm>
                <a:off x="13537" y="7379"/>
                <a:ext cx="15" cy="15"/>
              </a:xfrm>
              <a:custGeom>
                <a:avLst/>
                <a:gdLst/>
                <a:ahLst/>
                <a:cxnLst/>
                <a:rect l="l" t="t" r="r" b="b"/>
                <a:pathLst>
                  <a:path w="15" h="15" extrusionOk="0">
                    <a:moveTo>
                      <a:pt x="15" y="15"/>
                    </a:moveTo>
                    <a:lnTo>
                      <a:pt x="0" y="5"/>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51" name="Google Shape;3551;g17ab430885e_1_275"/>
              <p:cNvSpPr/>
              <p:nvPr/>
            </p:nvSpPr>
            <p:spPr>
              <a:xfrm>
                <a:off x="13557" y="7389"/>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52" name="Google Shape;3552;g17ab430885e_1_275"/>
              <p:cNvSpPr/>
              <p:nvPr/>
            </p:nvSpPr>
            <p:spPr>
              <a:xfrm>
                <a:off x="13562" y="7394"/>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53" name="Google Shape;3553;g17ab430885e_1_275"/>
              <p:cNvSpPr/>
              <p:nvPr/>
            </p:nvSpPr>
            <p:spPr>
              <a:xfrm>
                <a:off x="13572" y="7399"/>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54" name="Google Shape;3554;g17ab430885e_1_275"/>
              <p:cNvSpPr/>
              <p:nvPr/>
            </p:nvSpPr>
            <p:spPr>
              <a:xfrm>
                <a:off x="13537" y="7289"/>
                <a:ext cx="40" cy="105"/>
              </a:xfrm>
              <a:custGeom>
                <a:avLst/>
                <a:gdLst/>
                <a:ahLst/>
                <a:cxnLst/>
                <a:rect l="l" t="t" r="r" b="b"/>
                <a:pathLst>
                  <a:path w="40" h="105" extrusionOk="0">
                    <a:moveTo>
                      <a:pt x="40" y="20"/>
                    </a:moveTo>
                    <a:lnTo>
                      <a:pt x="5" y="0"/>
                    </a:lnTo>
                    <a:lnTo>
                      <a:pt x="0" y="0"/>
                    </a:lnTo>
                    <a:lnTo>
                      <a:pt x="0" y="80"/>
                    </a:lnTo>
                    <a:lnTo>
                      <a:pt x="5" y="85"/>
                    </a:lnTo>
                    <a:lnTo>
                      <a:pt x="40" y="105"/>
                    </a:lnTo>
                    <a:lnTo>
                      <a:pt x="40" y="105"/>
                    </a:lnTo>
                    <a:lnTo>
                      <a:pt x="40"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55" name="Google Shape;3555;g17ab430885e_1_275"/>
              <p:cNvSpPr/>
              <p:nvPr/>
            </p:nvSpPr>
            <p:spPr>
              <a:xfrm>
                <a:off x="13552" y="7450"/>
                <a:ext cx="10" cy="20"/>
              </a:xfrm>
              <a:custGeom>
                <a:avLst/>
                <a:gdLst/>
                <a:ahLst/>
                <a:cxnLst/>
                <a:rect l="l" t="t" r="r" b="b"/>
                <a:pathLst>
                  <a:path w="2" h="4" extrusionOk="0">
                    <a:moveTo>
                      <a:pt x="2" y="3"/>
                    </a:moveTo>
                    <a:cubicBezTo>
                      <a:pt x="2" y="4"/>
                      <a:pt x="2" y="4"/>
                      <a:pt x="1" y="4"/>
                    </a:cubicBezTo>
                    <a:cubicBezTo>
                      <a:pt x="0" y="3"/>
                      <a:pt x="0" y="2"/>
                      <a:pt x="0" y="1"/>
                    </a:cubicBezTo>
                    <a:cubicBezTo>
                      <a:pt x="0" y="1"/>
                      <a:pt x="0" y="0"/>
                      <a:pt x="1" y="1"/>
                    </a:cubicBezTo>
                    <a:cubicBezTo>
                      <a:pt x="2" y="1"/>
                      <a:pt x="2" y="2"/>
                      <a:pt x="2"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56" name="Google Shape;3556;g17ab430885e_1_275"/>
              <p:cNvSpPr/>
              <p:nvPr/>
            </p:nvSpPr>
            <p:spPr>
              <a:xfrm>
                <a:off x="13532" y="7274"/>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57" name="Google Shape;3557;g17ab430885e_1_275"/>
              <p:cNvSpPr/>
              <p:nvPr/>
            </p:nvSpPr>
            <p:spPr>
              <a:xfrm>
                <a:off x="13567" y="7294"/>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58" name="Google Shape;3558;g17ab430885e_1_275"/>
              <p:cNvSpPr/>
              <p:nvPr/>
            </p:nvSpPr>
            <p:spPr>
              <a:xfrm>
                <a:off x="13607" y="7319"/>
                <a:ext cx="16" cy="15"/>
              </a:xfrm>
              <a:custGeom>
                <a:avLst/>
                <a:gdLst/>
                <a:ahLst/>
                <a:cxnLst/>
                <a:rect l="l" t="t" r="r" b="b"/>
                <a:pathLst>
                  <a:path w="16" h="15" extrusionOk="0">
                    <a:moveTo>
                      <a:pt x="16" y="10"/>
                    </a:moveTo>
                    <a:lnTo>
                      <a:pt x="0" y="0"/>
                    </a:lnTo>
                    <a:lnTo>
                      <a:pt x="0" y="0"/>
                    </a:lnTo>
                    <a:lnTo>
                      <a:pt x="16" y="15"/>
                    </a:lnTo>
                    <a:lnTo>
                      <a:pt x="16"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3559" name="Google Shape;3559;g17ab430885e_1_275"/>
            <p:cNvGrpSpPr/>
            <p:nvPr/>
          </p:nvGrpSpPr>
          <p:grpSpPr>
            <a:xfrm>
              <a:off x="21360046" y="9749825"/>
              <a:ext cx="1410542" cy="1561537"/>
              <a:chOff x="13315" y="6605"/>
              <a:chExt cx="972" cy="1076"/>
            </a:xfrm>
          </p:grpSpPr>
          <p:sp>
            <p:nvSpPr>
              <p:cNvPr id="3560" name="Google Shape;3560;g17ab430885e_1_275"/>
              <p:cNvSpPr/>
              <p:nvPr/>
            </p:nvSpPr>
            <p:spPr>
              <a:xfrm>
                <a:off x="13587" y="7309"/>
                <a:ext cx="56" cy="226"/>
              </a:xfrm>
              <a:custGeom>
                <a:avLst/>
                <a:gdLst/>
                <a:ahLst/>
                <a:cxnLst/>
                <a:rect l="l" t="t" r="r" b="b"/>
                <a:pathLst>
                  <a:path w="56" h="226" extrusionOk="0">
                    <a:moveTo>
                      <a:pt x="56" y="226"/>
                    </a:moveTo>
                    <a:lnTo>
                      <a:pt x="0" y="196"/>
                    </a:lnTo>
                    <a:lnTo>
                      <a:pt x="0" y="0"/>
                    </a:lnTo>
                    <a:lnTo>
                      <a:pt x="56" y="35"/>
                    </a:lnTo>
                    <a:lnTo>
                      <a:pt x="56"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61" name="Google Shape;3561;g17ab430885e_1_275"/>
              <p:cNvSpPr/>
              <p:nvPr/>
            </p:nvSpPr>
            <p:spPr>
              <a:xfrm>
                <a:off x="13602" y="7475"/>
                <a:ext cx="26" cy="35"/>
              </a:xfrm>
              <a:custGeom>
                <a:avLst/>
                <a:gdLst/>
                <a:ahLst/>
                <a:cxnLst/>
                <a:rect l="l" t="t" r="r" b="b"/>
                <a:pathLst>
                  <a:path w="5" h="7" extrusionOk="0">
                    <a:moveTo>
                      <a:pt x="5" y="5"/>
                    </a:moveTo>
                    <a:cubicBezTo>
                      <a:pt x="5" y="7"/>
                      <a:pt x="4" y="7"/>
                      <a:pt x="3" y="7"/>
                    </a:cubicBezTo>
                    <a:cubicBezTo>
                      <a:pt x="1" y="6"/>
                      <a:pt x="0" y="4"/>
                      <a:pt x="0" y="2"/>
                    </a:cubicBezTo>
                    <a:cubicBezTo>
                      <a:pt x="0" y="1"/>
                      <a:pt x="1" y="0"/>
                      <a:pt x="3" y="1"/>
                    </a:cubicBezTo>
                    <a:cubicBezTo>
                      <a:pt x="4" y="2"/>
                      <a:pt x="5" y="4"/>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62" name="Google Shape;3562;g17ab430885e_1_275"/>
              <p:cNvSpPr/>
              <p:nvPr/>
            </p:nvSpPr>
            <p:spPr>
              <a:xfrm>
                <a:off x="13592" y="7424"/>
                <a:ext cx="10" cy="41"/>
              </a:xfrm>
              <a:custGeom>
                <a:avLst/>
                <a:gdLst/>
                <a:ahLst/>
                <a:cxnLst/>
                <a:rect l="l" t="t" r="r" b="b"/>
                <a:pathLst>
                  <a:path w="10" h="41" extrusionOk="0">
                    <a:moveTo>
                      <a:pt x="10" y="41"/>
                    </a:moveTo>
                    <a:lnTo>
                      <a:pt x="0" y="36"/>
                    </a:lnTo>
                    <a:lnTo>
                      <a:pt x="0" y="0"/>
                    </a:lnTo>
                    <a:lnTo>
                      <a:pt x="10" y="5"/>
                    </a:lnTo>
                    <a:lnTo>
                      <a:pt x="10"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63" name="Google Shape;3563;g17ab430885e_1_275"/>
              <p:cNvSpPr/>
              <p:nvPr/>
            </p:nvSpPr>
            <p:spPr>
              <a:xfrm>
                <a:off x="13602" y="7429"/>
                <a:ext cx="5" cy="41"/>
              </a:xfrm>
              <a:custGeom>
                <a:avLst/>
                <a:gdLst/>
                <a:ahLst/>
                <a:cxnLst/>
                <a:rect l="l" t="t" r="r" b="b"/>
                <a:pathLst>
                  <a:path w="5" h="41" extrusionOk="0">
                    <a:moveTo>
                      <a:pt x="5" y="41"/>
                    </a:moveTo>
                    <a:lnTo>
                      <a:pt x="0" y="36"/>
                    </a:lnTo>
                    <a:lnTo>
                      <a:pt x="0" y="0"/>
                    </a:lnTo>
                    <a:lnTo>
                      <a:pt x="5" y="5"/>
                    </a:lnTo>
                    <a:lnTo>
                      <a:pt x="5"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64" name="Google Shape;3564;g17ab430885e_1_275"/>
              <p:cNvSpPr/>
              <p:nvPr/>
            </p:nvSpPr>
            <p:spPr>
              <a:xfrm>
                <a:off x="13612" y="7434"/>
                <a:ext cx="5" cy="41"/>
              </a:xfrm>
              <a:custGeom>
                <a:avLst/>
                <a:gdLst/>
                <a:ahLst/>
                <a:cxnLst/>
                <a:rect l="l" t="t" r="r" b="b"/>
                <a:pathLst>
                  <a:path w="5" h="41" extrusionOk="0">
                    <a:moveTo>
                      <a:pt x="5" y="41"/>
                    </a:moveTo>
                    <a:lnTo>
                      <a:pt x="0" y="36"/>
                    </a:lnTo>
                    <a:lnTo>
                      <a:pt x="0" y="0"/>
                    </a:lnTo>
                    <a:lnTo>
                      <a:pt x="5" y="5"/>
                    </a:lnTo>
                    <a:lnTo>
                      <a:pt x="5"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65" name="Google Shape;3565;g17ab430885e_1_275"/>
              <p:cNvSpPr/>
              <p:nvPr/>
            </p:nvSpPr>
            <p:spPr>
              <a:xfrm>
                <a:off x="13623" y="7439"/>
                <a:ext cx="5" cy="41"/>
              </a:xfrm>
              <a:custGeom>
                <a:avLst/>
                <a:gdLst/>
                <a:ahLst/>
                <a:cxnLst/>
                <a:rect l="l" t="t" r="r" b="b"/>
                <a:pathLst>
                  <a:path w="5" h="41" extrusionOk="0">
                    <a:moveTo>
                      <a:pt x="5" y="41"/>
                    </a:moveTo>
                    <a:lnTo>
                      <a:pt x="0" y="36"/>
                    </a:lnTo>
                    <a:lnTo>
                      <a:pt x="0" y="0"/>
                    </a:lnTo>
                    <a:lnTo>
                      <a:pt x="5" y="5"/>
                    </a:lnTo>
                    <a:lnTo>
                      <a:pt x="5"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66" name="Google Shape;3566;g17ab430885e_1_275"/>
              <p:cNvSpPr/>
              <p:nvPr/>
            </p:nvSpPr>
            <p:spPr>
              <a:xfrm>
                <a:off x="13633" y="7444"/>
                <a:ext cx="5" cy="41"/>
              </a:xfrm>
              <a:custGeom>
                <a:avLst/>
                <a:gdLst/>
                <a:ahLst/>
                <a:cxnLst/>
                <a:rect l="l" t="t" r="r" b="b"/>
                <a:pathLst>
                  <a:path w="5" h="41" extrusionOk="0">
                    <a:moveTo>
                      <a:pt x="5" y="41"/>
                    </a:moveTo>
                    <a:lnTo>
                      <a:pt x="0" y="36"/>
                    </a:lnTo>
                    <a:lnTo>
                      <a:pt x="0" y="0"/>
                    </a:lnTo>
                    <a:lnTo>
                      <a:pt x="5" y="6"/>
                    </a:lnTo>
                    <a:lnTo>
                      <a:pt x="5"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67" name="Google Shape;3567;g17ab430885e_1_275"/>
              <p:cNvSpPr/>
              <p:nvPr/>
            </p:nvSpPr>
            <p:spPr>
              <a:xfrm>
                <a:off x="13592" y="7414"/>
                <a:ext cx="15" cy="15"/>
              </a:xfrm>
              <a:custGeom>
                <a:avLst/>
                <a:gdLst/>
                <a:ahLst/>
                <a:cxnLst/>
                <a:rect l="l" t="t" r="r" b="b"/>
                <a:pathLst>
                  <a:path w="15" h="15" extrusionOk="0">
                    <a:moveTo>
                      <a:pt x="15" y="15"/>
                    </a:moveTo>
                    <a:lnTo>
                      <a:pt x="0" y="5"/>
                    </a:lnTo>
                    <a:lnTo>
                      <a:pt x="0" y="0"/>
                    </a:lnTo>
                    <a:lnTo>
                      <a:pt x="15" y="5"/>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68" name="Google Shape;3568;g17ab430885e_1_275"/>
              <p:cNvSpPr/>
              <p:nvPr/>
            </p:nvSpPr>
            <p:spPr>
              <a:xfrm>
                <a:off x="13612" y="7424"/>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69" name="Google Shape;3569;g17ab430885e_1_275"/>
              <p:cNvSpPr/>
              <p:nvPr/>
            </p:nvSpPr>
            <p:spPr>
              <a:xfrm>
                <a:off x="13623" y="7429"/>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0" name="Google Shape;3570;g17ab430885e_1_275"/>
              <p:cNvSpPr/>
              <p:nvPr/>
            </p:nvSpPr>
            <p:spPr>
              <a:xfrm>
                <a:off x="13633" y="7434"/>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1" name="Google Shape;3571;g17ab430885e_1_275"/>
              <p:cNvSpPr/>
              <p:nvPr/>
            </p:nvSpPr>
            <p:spPr>
              <a:xfrm>
                <a:off x="13592" y="7324"/>
                <a:ext cx="46" cy="105"/>
              </a:xfrm>
              <a:custGeom>
                <a:avLst/>
                <a:gdLst/>
                <a:ahLst/>
                <a:cxnLst/>
                <a:rect l="l" t="t" r="r" b="b"/>
                <a:pathLst>
                  <a:path w="46" h="105" extrusionOk="0">
                    <a:moveTo>
                      <a:pt x="41" y="20"/>
                    </a:moveTo>
                    <a:lnTo>
                      <a:pt x="5" y="0"/>
                    </a:lnTo>
                    <a:lnTo>
                      <a:pt x="0" y="0"/>
                    </a:lnTo>
                    <a:lnTo>
                      <a:pt x="0" y="80"/>
                    </a:lnTo>
                    <a:lnTo>
                      <a:pt x="5" y="85"/>
                    </a:lnTo>
                    <a:lnTo>
                      <a:pt x="41" y="105"/>
                    </a:lnTo>
                    <a:lnTo>
                      <a:pt x="46" y="100"/>
                    </a:lnTo>
                    <a:lnTo>
                      <a:pt x="46" y="25"/>
                    </a:lnTo>
                    <a:lnTo>
                      <a:pt x="41"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2" name="Google Shape;3572;g17ab430885e_1_275"/>
              <p:cNvSpPr/>
              <p:nvPr/>
            </p:nvSpPr>
            <p:spPr>
              <a:xfrm>
                <a:off x="13607" y="7485"/>
                <a:ext cx="16" cy="20"/>
              </a:xfrm>
              <a:custGeom>
                <a:avLst/>
                <a:gdLst/>
                <a:ahLst/>
                <a:cxnLst/>
                <a:rect l="l" t="t" r="r" b="b"/>
                <a:pathLst>
                  <a:path w="3" h="4" extrusionOk="0">
                    <a:moveTo>
                      <a:pt x="3" y="2"/>
                    </a:moveTo>
                    <a:cubicBezTo>
                      <a:pt x="3" y="3"/>
                      <a:pt x="2" y="4"/>
                      <a:pt x="2" y="3"/>
                    </a:cubicBezTo>
                    <a:cubicBezTo>
                      <a:pt x="1" y="3"/>
                      <a:pt x="0" y="2"/>
                      <a:pt x="0" y="1"/>
                    </a:cubicBezTo>
                    <a:cubicBezTo>
                      <a:pt x="0" y="0"/>
                      <a:pt x="1" y="0"/>
                      <a:pt x="2" y="0"/>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3" name="Google Shape;3573;g17ab430885e_1_275"/>
              <p:cNvSpPr/>
              <p:nvPr/>
            </p:nvSpPr>
            <p:spPr>
              <a:xfrm>
                <a:off x="13587" y="7309"/>
                <a:ext cx="20" cy="15"/>
              </a:xfrm>
              <a:custGeom>
                <a:avLst/>
                <a:gdLst/>
                <a:ahLst/>
                <a:cxnLst/>
                <a:rect l="l" t="t" r="r" b="b"/>
                <a:pathLst>
                  <a:path w="20" h="15" extrusionOk="0">
                    <a:moveTo>
                      <a:pt x="20" y="10"/>
                    </a:moveTo>
                    <a:lnTo>
                      <a:pt x="0" y="0"/>
                    </a:lnTo>
                    <a:lnTo>
                      <a:pt x="0" y="0"/>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4" name="Google Shape;3574;g17ab430885e_1_275"/>
              <p:cNvSpPr/>
              <p:nvPr/>
            </p:nvSpPr>
            <p:spPr>
              <a:xfrm>
                <a:off x="13623" y="7324"/>
                <a:ext cx="20" cy="20"/>
              </a:xfrm>
              <a:custGeom>
                <a:avLst/>
                <a:gdLst/>
                <a:ahLst/>
                <a:cxnLst/>
                <a:rect l="l" t="t" r="r" b="b"/>
                <a:pathLst>
                  <a:path w="20" h="20" extrusionOk="0">
                    <a:moveTo>
                      <a:pt x="20" y="15"/>
                    </a:moveTo>
                    <a:lnTo>
                      <a:pt x="0" y="0"/>
                    </a:lnTo>
                    <a:lnTo>
                      <a:pt x="0" y="5"/>
                    </a:lnTo>
                    <a:lnTo>
                      <a:pt x="20" y="20"/>
                    </a:lnTo>
                    <a:lnTo>
                      <a:pt x="20"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5" name="Google Shape;3575;g17ab430885e_1_275"/>
              <p:cNvSpPr/>
              <p:nvPr/>
            </p:nvSpPr>
            <p:spPr>
              <a:xfrm>
                <a:off x="13663" y="7349"/>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6" name="Google Shape;3576;g17ab430885e_1_275"/>
              <p:cNvSpPr/>
              <p:nvPr/>
            </p:nvSpPr>
            <p:spPr>
              <a:xfrm>
                <a:off x="13648" y="7344"/>
                <a:ext cx="50" cy="226"/>
              </a:xfrm>
              <a:custGeom>
                <a:avLst/>
                <a:gdLst/>
                <a:ahLst/>
                <a:cxnLst/>
                <a:rect l="l" t="t" r="r" b="b"/>
                <a:pathLst>
                  <a:path w="50" h="226" extrusionOk="0">
                    <a:moveTo>
                      <a:pt x="50" y="226"/>
                    </a:moveTo>
                    <a:lnTo>
                      <a:pt x="0" y="196"/>
                    </a:lnTo>
                    <a:lnTo>
                      <a:pt x="0" y="0"/>
                    </a:lnTo>
                    <a:lnTo>
                      <a:pt x="50" y="30"/>
                    </a:lnTo>
                    <a:lnTo>
                      <a:pt x="50"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7" name="Google Shape;3577;g17ab430885e_1_275"/>
              <p:cNvSpPr/>
              <p:nvPr/>
            </p:nvSpPr>
            <p:spPr>
              <a:xfrm>
                <a:off x="13663" y="7510"/>
                <a:ext cx="20" cy="35"/>
              </a:xfrm>
              <a:custGeom>
                <a:avLst/>
                <a:gdLst/>
                <a:ahLst/>
                <a:cxnLst/>
                <a:rect l="l" t="t" r="r" b="b"/>
                <a:pathLst>
                  <a:path w="4" h="7" extrusionOk="0">
                    <a:moveTo>
                      <a:pt x="4" y="5"/>
                    </a:moveTo>
                    <a:cubicBezTo>
                      <a:pt x="4" y="6"/>
                      <a:pt x="3" y="7"/>
                      <a:pt x="2" y="6"/>
                    </a:cubicBezTo>
                    <a:cubicBezTo>
                      <a:pt x="1" y="5"/>
                      <a:pt x="0" y="3"/>
                      <a:pt x="0" y="2"/>
                    </a:cubicBezTo>
                    <a:cubicBezTo>
                      <a:pt x="0" y="0"/>
                      <a:pt x="1" y="0"/>
                      <a:pt x="2" y="1"/>
                    </a:cubicBezTo>
                    <a:cubicBezTo>
                      <a:pt x="3" y="1"/>
                      <a:pt x="4" y="3"/>
                      <a:pt x="4"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8" name="Google Shape;3578;g17ab430885e_1_275"/>
              <p:cNvSpPr/>
              <p:nvPr/>
            </p:nvSpPr>
            <p:spPr>
              <a:xfrm>
                <a:off x="13653" y="7460"/>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79" name="Google Shape;3579;g17ab430885e_1_275"/>
              <p:cNvSpPr/>
              <p:nvPr/>
            </p:nvSpPr>
            <p:spPr>
              <a:xfrm>
                <a:off x="13663" y="7465"/>
                <a:ext cx="5" cy="35"/>
              </a:xfrm>
              <a:custGeom>
                <a:avLst/>
                <a:gdLst/>
                <a:ahLst/>
                <a:cxnLst/>
                <a:rect l="l" t="t" r="r" b="b"/>
                <a:pathLst>
                  <a:path w="5" h="35" extrusionOk="0">
                    <a:moveTo>
                      <a:pt x="5" y="35"/>
                    </a:moveTo>
                    <a:lnTo>
                      <a:pt x="0" y="35"/>
                    </a:lnTo>
                    <a:lnTo>
                      <a:pt x="0" y="0"/>
                    </a:lnTo>
                    <a:lnTo>
                      <a:pt x="5" y="5"/>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0" name="Google Shape;3580;g17ab430885e_1_275"/>
              <p:cNvSpPr/>
              <p:nvPr/>
            </p:nvSpPr>
            <p:spPr>
              <a:xfrm>
                <a:off x="13668" y="7470"/>
                <a:ext cx="10" cy="35"/>
              </a:xfrm>
              <a:custGeom>
                <a:avLst/>
                <a:gdLst/>
                <a:ahLst/>
                <a:cxnLst/>
                <a:rect l="l" t="t" r="r" b="b"/>
                <a:pathLst>
                  <a:path w="10" h="35" extrusionOk="0">
                    <a:moveTo>
                      <a:pt x="10" y="35"/>
                    </a:moveTo>
                    <a:lnTo>
                      <a:pt x="0" y="35"/>
                    </a:lnTo>
                    <a:lnTo>
                      <a:pt x="0" y="0"/>
                    </a:lnTo>
                    <a:lnTo>
                      <a:pt x="10" y="5"/>
                    </a:lnTo>
                    <a:lnTo>
                      <a:pt x="10"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1" name="Google Shape;3581;g17ab430885e_1_275"/>
              <p:cNvSpPr/>
              <p:nvPr/>
            </p:nvSpPr>
            <p:spPr>
              <a:xfrm>
                <a:off x="13678" y="7475"/>
                <a:ext cx="5" cy="35"/>
              </a:xfrm>
              <a:custGeom>
                <a:avLst/>
                <a:gdLst/>
                <a:ahLst/>
                <a:cxnLst/>
                <a:rect l="l" t="t" r="r" b="b"/>
                <a:pathLst>
                  <a:path w="5" h="35" extrusionOk="0">
                    <a:moveTo>
                      <a:pt x="5" y="35"/>
                    </a:moveTo>
                    <a:lnTo>
                      <a:pt x="0" y="35"/>
                    </a:lnTo>
                    <a:lnTo>
                      <a:pt x="0" y="0"/>
                    </a:lnTo>
                    <a:lnTo>
                      <a:pt x="5" y="5"/>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2" name="Google Shape;3582;g17ab430885e_1_275"/>
              <p:cNvSpPr/>
              <p:nvPr/>
            </p:nvSpPr>
            <p:spPr>
              <a:xfrm>
                <a:off x="13688" y="7480"/>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3" name="Google Shape;3583;g17ab430885e_1_275"/>
              <p:cNvSpPr/>
              <p:nvPr/>
            </p:nvSpPr>
            <p:spPr>
              <a:xfrm>
                <a:off x="13653" y="7444"/>
                <a:ext cx="15" cy="16"/>
              </a:xfrm>
              <a:custGeom>
                <a:avLst/>
                <a:gdLst/>
                <a:ahLst/>
                <a:cxnLst/>
                <a:rect l="l" t="t" r="r" b="b"/>
                <a:pathLst>
                  <a:path w="15" h="16" extrusionOk="0">
                    <a:moveTo>
                      <a:pt x="15" y="16"/>
                    </a:moveTo>
                    <a:lnTo>
                      <a:pt x="0" y="11"/>
                    </a:lnTo>
                    <a:lnTo>
                      <a:pt x="0" y="0"/>
                    </a:lnTo>
                    <a:lnTo>
                      <a:pt x="15" y="11"/>
                    </a:lnTo>
                    <a:lnTo>
                      <a:pt x="15" y="1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4" name="Google Shape;3584;g17ab430885e_1_275"/>
              <p:cNvSpPr/>
              <p:nvPr/>
            </p:nvSpPr>
            <p:spPr>
              <a:xfrm>
                <a:off x="13668" y="7455"/>
                <a:ext cx="10" cy="10"/>
              </a:xfrm>
              <a:custGeom>
                <a:avLst/>
                <a:gdLst/>
                <a:ahLst/>
                <a:cxnLst/>
                <a:rect l="l" t="t" r="r" b="b"/>
                <a:pathLst>
                  <a:path w="10" h="10" extrusionOk="0">
                    <a:moveTo>
                      <a:pt x="10" y="10"/>
                    </a:moveTo>
                    <a:lnTo>
                      <a:pt x="0" y="10"/>
                    </a:lnTo>
                    <a:lnTo>
                      <a:pt x="0" y="0"/>
                    </a:lnTo>
                    <a:lnTo>
                      <a:pt x="10" y="5"/>
                    </a:lnTo>
                    <a:lnTo>
                      <a:pt x="1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5" name="Google Shape;3585;g17ab430885e_1_275"/>
              <p:cNvSpPr/>
              <p:nvPr/>
            </p:nvSpPr>
            <p:spPr>
              <a:xfrm>
                <a:off x="13678" y="7460"/>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6" name="Google Shape;3586;g17ab430885e_1_275"/>
              <p:cNvSpPr/>
              <p:nvPr/>
            </p:nvSpPr>
            <p:spPr>
              <a:xfrm>
                <a:off x="13688" y="7470"/>
                <a:ext cx="0" cy="0"/>
              </a:xfrm>
              <a:prstGeom prst="rect">
                <a:avLst/>
              </a:pr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7" name="Google Shape;3587;g17ab430885e_1_275"/>
              <p:cNvSpPr/>
              <p:nvPr/>
            </p:nvSpPr>
            <p:spPr>
              <a:xfrm>
                <a:off x="13653" y="7354"/>
                <a:ext cx="40" cy="106"/>
              </a:xfrm>
              <a:custGeom>
                <a:avLst/>
                <a:gdLst/>
                <a:ahLst/>
                <a:cxnLst/>
                <a:rect l="l" t="t" r="r" b="b"/>
                <a:pathLst>
                  <a:path w="40" h="106" extrusionOk="0">
                    <a:moveTo>
                      <a:pt x="40" y="20"/>
                    </a:moveTo>
                    <a:lnTo>
                      <a:pt x="0" y="0"/>
                    </a:lnTo>
                    <a:lnTo>
                      <a:pt x="0" y="5"/>
                    </a:lnTo>
                    <a:lnTo>
                      <a:pt x="0" y="80"/>
                    </a:lnTo>
                    <a:lnTo>
                      <a:pt x="0" y="85"/>
                    </a:lnTo>
                    <a:lnTo>
                      <a:pt x="40" y="106"/>
                    </a:lnTo>
                    <a:lnTo>
                      <a:pt x="40" y="106"/>
                    </a:lnTo>
                    <a:lnTo>
                      <a:pt x="40"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8" name="Google Shape;3588;g17ab430885e_1_275"/>
              <p:cNvSpPr/>
              <p:nvPr/>
            </p:nvSpPr>
            <p:spPr>
              <a:xfrm>
                <a:off x="13668" y="7520"/>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89" name="Google Shape;3589;g17ab430885e_1_275"/>
              <p:cNvSpPr/>
              <p:nvPr/>
            </p:nvSpPr>
            <p:spPr>
              <a:xfrm>
                <a:off x="13648" y="7339"/>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0" name="Google Shape;3590;g17ab430885e_1_275"/>
              <p:cNvSpPr/>
              <p:nvPr/>
            </p:nvSpPr>
            <p:spPr>
              <a:xfrm>
                <a:off x="13683" y="7359"/>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1" name="Google Shape;3591;g17ab430885e_1_275"/>
              <p:cNvSpPr/>
              <p:nvPr/>
            </p:nvSpPr>
            <p:spPr>
              <a:xfrm>
                <a:off x="13723" y="7384"/>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2" name="Google Shape;3592;g17ab430885e_1_275"/>
              <p:cNvSpPr/>
              <p:nvPr/>
            </p:nvSpPr>
            <p:spPr>
              <a:xfrm>
                <a:off x="13703" y="7379"/>
                <a:ext cx="55" cy="221"/>
              </a:xfrm>
              <a:custGeom>
                <a:avLst/>
                <a:gdLst/>
                <a:ahLst/>
                <a:cxnLst/>
                <a:rect l="l" t="t" r="r" b="b"/>
                <a:pathLst>
                  <a:path w="55" h="221" extrusionOk="0">
                    <a:moveTo>
                      <a:pt x="55" y="221"/>
                    </a:moveTo>
                    <a:lnTo>
                      <a:pt x="0" y="191"/>
                    </a:lnTo>
                    <a:lnTo>
                      <a:pt x="0" y="0"/>
                    </a:lnTo>
                    <a:lnTo>
                      <a:pt x="55" y="30"/>
                    </a:lnTo>
                    <a:lnTo>
                      <a:pt x="55" y="2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3" name="Google Shape;3593;g17ab430885e_1_275"/>
              <p:cNvSpPr/>
              <p:nvPr/>
            </p:nvSpPr>
            <p:spPr>
              <a:xfrm>
                <a:off x="13718" y="7540"/>
                <a:ext cx="25" cy="40"/>
              </a:xfrm>
              <a:custGeom>
                <a:avLst/>
                <a:gdLst/>
                <a:ahLst/>
                <a:cxnLst/>
                <a:rect l="l" t="t" r="r" b="b"/>
                <a:pathLst>
                  <a:path w="5" h="8" extrusionOk="0">
                    <a:moveTo>
                      <a:pt x="5" y="5"/>
                    </a:moveTo>
                    <a:cubicBezTo>
                      <a:pt x="5" y="7"/>
                      <a:pt x="4" y="8"/>
                      <a:pt x="2" y="7"/>
                    </a:cubicBezTo>
                    <a:cubicBezTo>
                      <a:pt x="1" y="6"/>
                      <a:pt x="0" y="4"/>
                      <a:pt x="0" y="3"/>
                    </a:cubicBezTo>
                    <a:cubicBezTo>
                      <a:pt x="0" y="1"/>
                      <a:pt x="1" y="0"/>
                      <a:pt x="2" y="1"/>
                    </a:cubicBezTo>
                    <a:cubicBezTo>
                      <a:pt x="4" y="2"/>
                      <a:pt x="5" y="4"/>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4" name="Google Shape;3594;g17ab430885e_1_275"/>
              <p:cNvSpPr/>
              <p:nvPr/>
            </p:nvSpPr>
            <p:spPr>
              <a:xfrm>
                <a:off x="13708" y="7490"/>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5" name="Google Shape;3595;g17ab430885e_1_275"/>
              <p:cNvSpPr/>
              <p:nvPr/>
            </p:nvSpPr>
            <p:spPr>
              <a:xfrm>
                <a:off x="13718" y="7500"/>
                <a:ext cx="5" cy="35"/>
              </a:xfrm>
              <a:custGeom>
                <a:avLst/>
                <a:gdLst/>
                <a:ahLst/>
                <a:cxnLst/>
                <a:rect l="l" t="t" r="r" b="b"/>
                <a:pathLst>
                  <a:path w="5" h="35" extrusionOk="0">
                    <a:moveTo>
                      <a:pt x="5" y="35"/>
                    </a:moveTo>
                    <a:lnTo>
                      <a:pt x="0" y="30"/>
                    </a:lnTo>
                    <a:lnTo>
                      <a:pt x="0" y="0"/>
                    </a:lnTo>
                    <a:lnTo>
                      <a:pt x="5" y="0"/>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6" name="Google Shape;3596;g17ab430885e_1_275"/>
              <p:cNvSpPr/>
              <p:nvPr/>
            </p:nvSpPr>
            <p:spPr>
              <a:xfrm>
                <a:off x="13728" y="7505"/>
                <a:ext cx="5" cy="35"/>
              </a:xfrm>
              <a:custGeom>
                <a:avLst/>
                <a:gdLst/>
                <a:ahLst/>
                <a:cxnLst/>
                <a:rect l="l" t="t" r="r" b="b"/>
                <a:pathLst>
                  <a:path w="5" h="35" extrusionOk="0">
                    <a:moveTo>
                      <a:pt x="5" y="35"/>
                    </a:moveTo>
                    <a:lnTo>
                      <a:pt x="0" y="30"/>
                    </a:lnTo>
                    <a:lnTo>
                      <a:pt x="0" y="0"/>
                    </a:lnTo>
                    <a:lnTo>
                      <a:pt x="5" y="0"/>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7" name="Google Shape;3597;g17ab430885e_1_275"/>
              <p:cNvSpPr/>
              <p:nvPr/>
            </p:nvSpPr>
            <p:spPr>
              <a:xfrm>
                <a:off x="13738" y="7510"/>
                <a:ext cx="5" cy="35"/>
              </a:xfrm>
              <a:custGeom>
                <a:avLst/>
                <a:gdLst/>
                <a:ahLst/>
                <a:cxnLst/>
                <a:rect l="l" t="t" r="r" b="b"/>
                <a:pathLst>
                  <a:path w="5" h="35" extrusionOk="0">
                    <a:moveTo>
                      <a:pt x="5" y="35"/>
                    </a:moveTo>
                    <a:lnTo>
                      <a:pt x="0" y="30"/>
                    </a:lnTo>
                    <a:lnTo>
                      <a:pt x="0" y="0"/>
                    </a:lnTo>
                    <a:lnTo>
                      <a:pt x="5" y="0"/>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8" name="Google Shape;3598;g17ab430885e_1_275"/>
              <p:cNvSpPr/>
              <p:nvPr/>
            </p:nvSpPr>
            <p:spPr>
              <a:xfrm>
                <a:off x="13743" y="7515"/>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599" name="Google Shape;3599;g17ab430885e_1_275"/>
              <p:cNvSpPr/>
              <p:nvPr/>
            </p:nvSpPr>
            <p:spPr>
              <a:xfrm>
                <a:off x="13708" y="7480"/>
                <a:ext cx="15" cy="15"/>
              </a:xfrm>
              <a:custGeom>
                <a:avLst/>
                <a:gdLst/>
                <a:ahLst/>
                <a:cxnLst/>
                <a:rect l="l" t="t" r="r" b="b"/>
                <a:pathLst>
                  <a:path w="15" h="15" extrusionOk="0">
                    <a:moveTo>
                      <a:pt x="15" y="15"/>
                    </a:moveTo>
                    <a:lnTo>
                      <a:pt x="0" y="5"/>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0" name="Google Shape;3600;g17ab430885e_1_275"/>
              <p:cNvSpPr/>
              <p:nvPr/>
            </p:nvSpPr>
            <p:spPr>
              <a:xfrm>
                <a:off x="13728" y="7490"/>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1" name="Google Shape;3601;g17ab430885e_1_275"/>
              <p:cNvSpPr/>
              <p:nvPr/>
            </p:nvSpPr>
            <p:spPr>
              <a:xfrm>
                <a:off x="13738" y="7495"/>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2" name="Google Shape;3602;g17ab430885e_1_275"/>
              <p:cNvSpPr/>
              <p:nvPr/>
            </p:nvSpPr>
            <p:spPr>
              <a:xfrm>
                <a:off x="13743" y="7500"/>
                <a:ext cx="10" cy="10"/>
              </a:xfrm>
              <a:custGeom>
                <a:avLst/>
                <a:gdLst/>
                <a:ahLst/>
                <a:cxnLst/>
                <a:rect l="l" t="t" r="r" b="b"/>
                <a:pathLst>
                  <a:path w="10" h="10" extrusionOk="0">
                    <a:moveTo>
                      <a:pt x="10" y="10"/>
                    </a:moveTo>
                    <a:lnTo>
                      <a:pt x="0" y="5"/>
                    </a:lnTo>
                    <a:lnTo>
                      <a:pt x="0" y="0"/>
                    </a:lnTo>
                    <a:lnTo>
                      <a:pt x="10" y="5"/>
                    </a:lnTo>
                    <a:lnTo>
                      <a:pt x="10"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3" name="Google Shape;3603;g17ab430885e_1_275"/>
              <p:cNvSpPr/>
              <p:nvPr/>
            </p:nvSpPr>
            <p:spPr>
              <a:xfrm>
                <a:off x="13708" y="7389"/>
                <a:ext cx="45" cy="106"/>
              </a:xfrm>
              <a:custGeom>
                <a:avLst/>
                <a:gdLst/>
                <a:ahLst/>
                <a:cxnLst/>
                <a:rect l="l" t="t" r="r" b="b"/>
                <a:pathLst>
                  <a:path w="45" h="106" extrusionOk="0">
                    <a:moveTo>
                      <a:pt x="40" y="20"/>
                    </a:moveTo>
                    <a:lnTo>
                      <a:pt x="5" y="0"/>
                    </a:lnTo>
                    <a:lnTo>
                      <a:pt x="0" y="0"/>
                    </a:lnTo>
                    <a:lnTo>
                      <a:pt x="0" y="81"/>
                    </a:lnTo>
                    <a:lnTo>
                      <a:pt x="5" y="86"/>
                    </a:lnTo>
                    <a:lnTo>
                      <a:pt x="40" y="106"/>
                    </a:lnTo>
                    <a:lnTo>
                      <a:pt x="45" y="106"/>
                    </a:lnTo>
                    <a:lnTo>
                      <a:pt x="45"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4" name="Google Shape;3604;g17ab430885e_1_275"/>
              <p:cNvSpPr/>
              <p:nvPr/>
            </p:nvSpPr>
            <p:spPr>
              <a:xfrm>
                <a:off x="13723" y="7550"/>
                <a:ext cx="15" cy="20"/>
              </a:xfrm>
              <a:custGeom>
                <a:avLst/>
                <a:gdLst/>
                <a:ahLst/>
                <a:cxnLst/>
                <a:rect l="l" t="t" r="r" b="b"/>
                <a:pathLst>
                  <a:path w="3" h="4" extrusionOk="0">
                    <a:moveTo>
                      <a:pt x="3" y="3"/>
                    </a:moveTo>
                    <a:cubicBezTo>
                      <a:pt x="3" y="3"/>
                      <a:pt x="2" y="4"/>
                      <a:pt x="1" y="3"/>
                    </a:cubicBezTo>
                    <a:cubicBezTo>
                      <a:pt x="1" y="3"/>
                      <a:pt x="0" y="2"/>
                      <a:pt x="0" y="1"/>
                    </a:cubicBezTo>
                    <a:cubicBezTo>
                      <a:pt x="0" y="0"/>
                      <a:pt x="1" y="0"/>
                      <a:pt x="1" y="1"/>
                    </a:cubicBezTo>
                    <a:cubicBezTo>
                      <a:pt x="2" y="1"/>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5" name="Google Shape;3605;g17ab430885e_1_275"/>
              <p:cNvSpPr/>
              <p:nvPr/>
            </p:nvSpPr>
            <p:spPr>
              <a:xfrm>
                <a:off x="13703" y="7374"/>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6" name="Google Shape;3606;g17ab430885e_1_275"/>
              <p:cNvSpPr/>
              <p:nvPr/>
            </p:nvSpPr>
            <p:spPr>
              <a:xfrm>
                <a:off x="13738" y="7394"/>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7" name="Google Shape;3607;g17ab430885e_1_275"/>
              <p:cNvSpPr/>
              <p:nvPr/>
            </p:nvSpPr>
            <p:spPr>
              <a:xfrm>
                <a:off x="13779" y="7414"/>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8" name="Google Shape;3608;g17ab430885e_1_275"/>
              <p:cNvSpPr/>
              <p:nvPr/>
            </p:nvSpPr>
            <p:spPr>
              <a:xfrm>
                <a:off x="13764" y="7409"/>
                <a:ext cx="50" cy="227"/>
              </a:xfrm>
              <a:custGeom>
                <a:avLst/>
                <a:gdLst/>
                <a:ahLst/>
                <a:cxnLst/>
                <a:rect l="l" t="t" r="r" b="b"/>
                <a:pathLst>
                  <a:path w="50" h="227" extrusionOk="0">
                    <a:moveTo>
                      <a:pt x="50" y="227"/>
                    </a:moveTo>
                    <a:lnTo>
                      <a:pt x="0" y="196"/>
                    </a:lnTo>
                    <a:lnTo>
                      <a:pt x="0" y="0"/>
                    </a:lnTo>
                    <a:lnTo>
                      <a:pt x="50" y="30"/>
                    </a:lnTo>
                    <a:lnTo>
                      <a:pt x="50" y="22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09" name="Google Shape;3609;g17ab430885e_1_275"/>
              <p:cNvSpPr/>
              <p:nvPr/>
            </p:nvSpPr>
            <p:spPr>
              <a:xfrm>
                <a:off x="13774" y="7575"/>
                <a:ext cx="25" cy="35"/>
              </a:xfrm>
              <a:custGeom>
                <a:avLst/>
                <a:gdLst/>
                <a:ahLst/>
                <a:cxnLst/>
                <a:rect l="l" t="t" r="r" b="b"/>
                <a:pathLst>
                  <a:path w="5" h="7" extrusionOk="0">
                    <a:moveTo>
                      <a:pt x="5" y="5"/>
                    </a:moveTo>
                    <a:cubicBezTo>
                      <a:pt x="5" y="7"/>
                      <a:pt x="4" y="7"/>
                      <a:pt x="3" y="6"/>
                    </a:cubicBezTo>
                    <a:cubicBezTo>
                      <a:pt x="2" y="6"/>
                      <a:pt x="0" y="4"/>
                      <a:pt x="0" y="2"/>
                    </a:cubicBezTo>
                    <a:cubicBezTo>
                      <a:pt x="0" y="1"/>
                      <a:pt x="2" y="0"/>
                      <a:pt x="3" y="1"/>
                    </a:cubicBezTo>
                    <a:cubicBezTo>
                      <a:pt x="4" y="2"/>
                      <a:pt x="5" y="3"/>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0" name="Google Shape;3610;g17ab430885e_1_275"/>
              <p:cNvSpPr/>
              <p:nvPr/>
            </p:nvSpPr>
            <p:spPr>
              <a:xfrm>
                <a:off x="13769" y="7525"/>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1" name="Google Shape;3611;g17ab430885e_1_275"/>
              <p:cNvSpPr/>
              <p:nvPr/>
            </p:nvSpPr>
            <p:spPr>
              <a:xfrm>
                <a:off x="13779" y="7530"/>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2" name="Google Shape;3612;g17ab430885e_1_275"/>
              <p:cNvSpPr/>
              <p:nvPr/>
            </p:nvSpPr>
            <p:spPr>
              <a:xfrm>
                <a:off x="13784" y="7535"/>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3" name="Google Shape;3613;g17ab430885e_1_275"/>
              <p:cNvSpPr/>
              <p:nvPr/>
            </p:nvSpPr>
            <p:spPr>
              <a:xfrm>
                <a:off x="13794" y="7540"/>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4" name="Google Shape;3614;g17ab430885e_1_275"/>
              <p:cNvSpPr/>
              <p:nvPr/>
            </p:nvSpPr>
            <p:spPr>
              <a:xfrm>
                <a:off x="13804" y="7545"/>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5" name="Google Shape;3615;g17ab430885e_1_275"/>
              <p:cNvSpPr/>
              <p:nvPr/>
            </p:nvSpPr>
            <p:spPr>
              <a:xfrm>
                <a:off x="13769" y="7515"/>
                <a:ext cx="15" cy="10"/>
              </a:xfrm>
              <a:custGeom>
                <a:avLst/>
                <a:gdLst/>
                <a:ahLst/>
                <a:cxnLst/>
                <a:rect l="l" t="t" r="r" b="b"/>
                <a:pathLst>
                  <a:path w="15" h="10" extrusionOk="0">
                    <a:moveTo>
                      <a:pt x="15" y="10"/>
                    </a:moveTo>
                    <a:lnTo>
                      <a:pt x="0" y="5"/>
                    </a:lnTo>
                    <a:lnTo>
                      <a:pt x="0" y="0"/>
                    </a:lnTo>
                    <a:lnTo>
                      <a:pt x="15" y="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6" name="Google Shape;3616;g17ab430885e_1_275"/>
              <p:cNvSpPr/>
              <p:nvPr/>
            </p:nvSpPr>
            <p:spPr>
              <a:xfrm>
                <a:off x="13784" y="7525"/>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7" name="Google Shape;3617;g17ab430885e_1_275"/>
              <p:cNvSpPr/>
              <p:nvPr/>
            </p:nvSpPr>
            <p:spPr>
              <a:xfrm>
                <a:off x="13794" y="7530"/>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8" name="Google Shape;3618;g17ab430885e_1_275"/>
              <p:cNvSpPr/>
              <p:nvPr/>
            </p:nvSpPr>
            <p:spPr>
              <a:xfrm>
                <a:off x="13804" y="7535"/>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19" name="Google Shape;3619;g17ab430885e_1_275"/>
              <p:cNvSpPr/>
              <p:nvPr/>
            </p:nvSpPr>
            <p:spPr>
              <a:xfrm>
                <a:off x="13769" y="7419"/>
                <a:ext cx="40" cy="111"/>
              </a:xfrm>
              <a:custGeom>
                <a:avLst/>
                <a:gdLst/>
                <a:ahLst/>
                <a:cxnLst/>
                <a:rect l="l" t="t" r="r" b="b"/>
                <a:pathLst>
                  <a:path w="40" h="111" extrusionOk="0">
                    <a:moveTo>
                      <a:pt x="35" y="25"/>
                    </a:moveTo>
                    <a:lnTo>
                      <a:pt x="0" y="0"/>
                    </a:lnTo>
                    <a:lnTo>
                      <a:pt x="0" y="5"/>
                    </a:lnTo>
                    <a:lnTo>
                      <a:pt x="0" y="86"/>
                    </a:lnTo>
                    <a:lnTo>
                      <a:pt x="0" y="86"/>
                    </a:lnTo>
                    <a:lnTo>
                      <a:pt x="35" y="111"/>
                    </a:lnTo>
                    <a:lnTo>
                      <a:pt x="40" y="106"/>
                    </a:lnTo>
                    <a:lnTo>
                      <a:pt x="40" y="25"/>
                    </a:lnTo>
                    <a:lnTo>
                      <a:pt x="35"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0" name="Google Shape;3620;g17ab430885e_1_275"/>
              <p:cNvSpPr/>
              <p:nvPr/>
            </p:nvSpPr>
            <p:spPr>
              <a:xfrm>
                <a:off x="13784" y="7585"/>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1"/>
                      <a:pt x="2" y="1"/>
                      <a:pt x="2"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1" name="Google Shape;3621;g17ab430885e_1_275"/>
              <p:cNvSpPr/>
              <p:nvPr/>
            </p:nvSpPr>
            <p:spPr>
              <a:xfrm>
                <a:off x="13764" y="7404"/>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2" name="Google Shape;3622;g17ab430885e_1_275"/>
              <p:cNvSpPr/>
              <p:nvPr/>
            </p:nvSpPr>
            <p:spPr>
              <a:xfrm>
                <a:off x="13794" y="7424"/>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3" name="Google Shape;3623;g17ab430885e_1_275"/>
              <p:cNvSpPr/>
              <p:nvPr/>
            </p:nvSpPr>
            <p:spPr>
              <a:xfrm>
                <a:off x="13834" y="7450"/>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4" name="Google Shape;3624;g17ab430885e_1_275"/>
              <p:cNvSpPr/>
              <p:nvPr/>
            </p:nvSpPr>
            <p:spPr>
              <a:xfrm>
                <a:off x="13819" y="7444"/>
                <a:ext cx="55" cy="227"/>
              </a:xfrm>
              <a:custGeom>
                <a:avLst/>
                <a:gdLst/>
                <a:ahLst/>
                <a:cxnLst/>
                <a:rect l="l" t="t" r="r" b="b"/>
                <a:pathLst>
                  <a:path w="55" h="227" extrusionOk="0">
                    <a:moveTo>
                      <a:pt x="55" y="227"/>
                    </a:moveTo>
                    <a:lnTo>
                      <a:pt x="0" y="197"/>
                    </a:lnTo>
                    <a:lnTo>
                      <a:pt x="0" y="0"/>
                    </a:lnTo>
                    <a:lnTo>
                      <a:pt x="55" y="31"/>
                    </a:lnTo>
                    <a:lnTo>
                      <a:pt x="55" y="22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5" name="Google Shape;3625;g17ab430885e_1_275"/>
              <p:cNvSpPr/>
              <p:nvPr/>
            </p:nvSpPr>
            <p:spPr>
              <a:xfrm>
                <a:off x="13834" y="7610"/>
                <a:ext cx="25" cy="36"/>
              </a:xfrm>
              <a:custGeom>
                <a:avLst/>
                <a:gdLst/>
                <a:ahLst/>
                <a:cxnLst/>
                <a:rect l="l" t="t" r="r" b="b"/>
                <a:pathLst>
                  <a:path w="5" h="7" extrusionOk="0">
                    <a:moveTo>
                      <a:pt x="5" y="5"/>
                    </a:moveTo>
                    <a:cubicBezTo>
                      <a:pt x="5" y="6"/>
                      <a:pt x="4" y="7"/>
                      <a:pt x="2" y="6"/>
                    </a:cubicBezTo>
                    <a:cubicBezTo>
                      <a:pt x="1" y="5"/>
                      <a:pt x="0" y="3"/>
                      <a:pt x="0" y="2"/>
                    </a:cubicBezTo>
                    <a:cubicBezTo>
                      <a:pt x="0" y="0"/>
                      <a:pt x="1" y="0"/>
                      <a:pt x="2" y="0"/>
                    </a:cubicBezTo>
                    <a:cubicBezTo>
                      <a:pt x="4" y="1"/>
                      <a:pt x="5" y="3"/>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6" name="Google Shape;3626;g17ab430885e_1_275"/>
              <p:cNvSpPr/>
              <p:nvPr/>
            </p:nvSpPr>
            <p:spPr>
              <a:xfrm>
                <a:off x="13824" y="7560"/>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7" name="Google Shape;3627;g17ab430885e_1_275"/>
              <p:cNvSpPr/>
              <p:nvPr/>
            </p:nvSpPr>
            <p:spPr>
              <a:xfrm>
                <a:off x="13834" y="7565"/>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8" name="Google Shape;3628;g17ab430885e_1_275"/>
              <p:cNvSpPr/>
              <p:nvPr/>
            </p:nvSpPr>
            <p:spPr>
              <a:xfrm>
                <a:off x="13844" y="7570"/>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29" name="Google Shape;3629;g17ab430885e_1_275"/>
              <p:cNvSpPr/>
              <p:nvPr/>
            </p:nvSpPr>
            <p:spPr>
              <a:xfrm>
                <a:off x="13854" y="7575"/>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0" name="Google Shape;3630;g17ab430885e_1_275"/>
              <p:cNvSpPr/>
              <p:nvPr/>
            </p:nvSpPr>
            <p:spPr>
              <a:xfrm>
                <a:off x="13859" y="7580"/>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1" name="Google Shape;3631;g17ab430885e_1_275"/>
              <p:cNvSpPr/>
              <p:nvPr/>
            </p:nvSpPr>
            <p:spPr>
              <a:xfrm>
                <a:off x="13824" y="7545"/>
                <a:ext cx="15" cy="15"/>
              </a:xfrm>
              <a:custGeom>
                <a:avLst/>
                <a:gdLst/>
                <a:ahLst/>
                <a:cxnLst/>
                <a:rect l="l" t="t" r="r" b="b"/>
                <a:pathLst>
                  <a:path w="15" h="15" extrusionOk="0">
                    <a:moveTo>
                      <a:pt x="15" y="15"/>
                    </a:moveTo>
                    <a:lnTo>
                      <a:pt x="0" y="5"/>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2" name="Google Shape;3632;g17ab430885e_1_275"/>
              <p:cNvSpPr/>
              <p:nvPr/>
            </p:nvSpPr>
            <p:spPr>
              <a:xfrm>
                <a:off x="13844" y="7555"/>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3" name="Google Shape;3633;g17ab430885e_1_275"/>
              <p:cNvSpPr/>
              <p:nvPr/>
            </p:nvSpPr>
            <p:spPr>
              <a:xfrm>
                <a:off x="13854" y="7560"/>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4" name="Google Shape;3634;g17ab430885e_1_275"/>
              <p:cNvSpPr/>
              <p:nvPr/>
            </p:nvSpPr>
            <p:spPr>
              <a:xfrm>
                <a:off x="13859" y="7565"/>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5" name="Google Shape;3635;g17ab430885e_1_275"/>
              <p:cNvSpPr/>
              <p:nvPr/>
            </p:nvSpPr>
            <p:spPr>
              <a:xfrm>
                <a:off x="13824" y="7455"/>
                <a:ext cx="40" cy="105"/>
              </a:xfrm>
              <a:custGeom>
                <a:avLst/>
                <a:gdLst/>
                <a:ahLst/>
                <a:cxnLst/>
                <a:rect l="l" t="t" r="r" b="b"/>
                <a:pathLst>
                  <a:path w="40" h="105" extrusionOk="0">
                    <a:moveTo>
                      <a:pt x="40" y="20"/>
                    </a:moveTo>
                    <a:lnTo>
                      <a:pt x="5" y="0"/>
                    </a:lnTo>
                    <a:lnTo>
                      <a:pt x="0" y="0"/>
                    </a:lnTo>
                    <a:lnTo>
                      <a:pt x="0" y="80"/>
                    </a:lnTo>
                    <a:lnTo>
                      <a:pt x="5" y="85"/>
                    </a:lnTo>
                    <a:lnTo>
                      <a:pt x="40" y="105"/>
                    </a:lnTo>
                    <a:lnTo>
                      <a:pt x="40" y="105"/>
                    </a:lnTo>
                    <a:lnTo>
                      <a:pt x="40"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6" name="Google Shape;3636;g17ab430885e_1_275"/>
              <p:cNvSpPr/>
              <p:nvPr/>
            </p:nvSpPr>
            <p:spPr>
              <a:xfrm>
                <a:off x="13839" y="7615"/>
                <a:ext cx="15" cy="21"/>
              </a:xfrm>
              <a:custGeom>
                <a:avLst/>
                <a:gdLst/>
                <a:ahLst/>
                <a:cxnLst/>
                <a:rect l="l" t="t" r="r" b="b"/>
                <a:pathLst>
                  <a:path w="3" h="4" extrusionOk="0">
                    <a:moveTo>
                      <a:pt x="3" y="3"/>
                    </a:moveTo>
                    <a:cubicBezTo>
                      <a:pt x="3" y="4"/>
                      <a:pt x="2" y="4"/>
                      <a:pt x="1" y="4"/>
                    </a:cubicBezTo>
                    <a:cubicBezTo>
                      <a:pt x="1" y="3"/>
                      <a:pt x="0" y="2"/>
                      <a:pt x="0" y="1"/>
                    </a:cubicBezTo>
                    <a:cubicBezTo>
                      <a:pt x="0" y="1"/>
                      <a:pt x="1" y="0"/>
                      <a:pt x="1" y="1"/>
                    </a:cubicBezTo>
                    <a:cubicBezTo>
                      <a:pt x="2" y="1"/>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7" name="Google Shape;3637;g17ab430885e_1_275"/>
              <p:cNvSpPr/>
              <p:nvPr/>
            </p:nvSpPr>
            <p:spPr>
              <a:xfrm>
                <a:off x="13819" y="7439"/>
                <a:ext cx="20" cy="16"/>
              </a:xfrm>
              <a:custGeom>
                <a:avLst/>
                <a:gdLst/>
                <a:ahLst/>
                <a:cxnLst/>
                <a:rect l="l" t="t" r="r" b="b"/>
                <a:pathLst>
                  <a:path w="20" h="16" extrusionOk="0">
                    <a:moveTo>
                      <a:pt x="20" y="11"/>
                    </a:moveTo>
                    <a:lnTo>
                      <a:pt x="0" y="0"/>
                    </a:lnTo>
                    <a:lnTo>
                      <a:pt x="0" y="5"/>
                    </a:lnTo>
                    <a:lnTo>
                      <a:pt x="20" y="16"/>
                    </a:lnTo>
                    <a:lnTo>
                      <a:pt x="20" y="1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8" name="Google Shape;3638;g17ab430885e_1_275"/>
              <p:cNvSpPr/>
              <p:nvPr/>
            </p:nvSpPr>
            <p:spPr>
              <a:xfrm>
                <a:off x="13854" y="7460"/>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39" name="Google Shape;3639;g17ab430885e_1_275"/>
              <p:cNvSpPr/>
              <p:nvPr/>
            </p:nvSpPr>
            <p:spPr>
              <a:xfrm>
                <a:off x="13552" y="7238"/>
                <a:ext cx="96" cy="81"/>
              </a:xfrm>
              <a:custGeom>
                <a:avLst/>
                <a:gdLst/>
                <a:ahLst/>
                <a:cxnLst/>
                <a:rect l="l" t="t" r="r" b="b"/>
                <a:pathLst>
                  <a:path w="96" h="81" extrusionOk="0">
                    <a:moveTo>
                      <a:pt x="96" y="81"/>
                    </a:moveTo>
                    <a:lnTo>
                      <a:pt x="0" y="25"/>
                    </a:lnTo>
                    <a:lnTo>
                      <a:pt x="0" y="0"/>
                    </a:lnTo>
                    <a:lnTo>
                      <a:pt x="96" y="56"/>
                    </a:lnTo>
                    <a:lnTo>
                      <a:pt x="96" y="81"/>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0" name="Google Shape;3640;g17ab430885e_1_275"/>
              <p:cNvSpPr/>
              <p:nvPr/>
            </p:nvSpPr>
            <p:spPr>
              <a:xfrm>
                <a:off x="13854" y="7409"/>
                <a:ext cx="10" cy="30"/>
              </a:xfrm>
              <a:custGeom>
                <a:avLst/>
                <a:gdLst/>
                <a:ahLst/>
                <a:cxnLst/>
                <a:rect l="l" t="t" r="r" b="b"/>
                <a:pathLst>
                  <a:path w="10" h="30" extrusionOk="0">
                    <a:moveTo>
                      <a:pt x="10" y="30"/>
                    </a:moveTo>
                    <a:lnTo>
                      <a:pt x="0" y="30"/>
                    </a:lnTo>
                    <a:lnTo>
                      <a:pt x="0" y="0"/>
                    </a:lnTo>
                    <a:lnTo>
                      <a:pt x="10" y="5"/>
                    </a:lnTo>
                    <a:lnTo>
                      <a:pt x="10" y="3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1" name="Google Shape;3641;g17ab430885e_1_275"/>
              <p:cNvSpPr/>
              <p:nvPr/>
            </p:nvSpPr>
            <p:spPr>
              <a:xfrm>
                <a:off x="13839" y="7404"/>
                <a:ext cx="10" cy="30"/>
              </a:xfrm>
              <a:custGeom>
                <a:avLst/>
                <a:gdLst/>
                <a:ahLst/>
                <a:cxnLst/>
                <a:rect l="l" t="t" r="r" b="b"/>
                <a:pathLst>
                  <a:path w="10" h="30" extrusionOk="0">
                    <a:moveTo>
                      <a:pt x="10" y="30"/>
                    </a:moveTo>
                    <a:lnTo>
                      <a:pt x="0" y="25"/>
                    </a:lnTo>
                    <a:lnTo>
                      <a:pt x="0" y="0"/>
                    </a:lnTo>
                    <a:lnTo>
                      <a:pt x="10" y="0"/>
                    </a:lnTo>
                    <a:lnTo>
                      <a:pt x="10" y="3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2" name="Google Shape;3642;g17ab430885e_1_275"/>
              <p:cNvSpPr/>
              <p:nvPr/>
            </p:nvSpPr>
            <p:spPr>
              <a:xfrm>
                <a:off x="13471" y="7238"/>
                <a:ext cx="21" cy="15"/>
              </a:xfrm>
              <a:custGeom>
                <a:avLst/>
                <a:gdLst/>
                <a:ahLst/>
                <a:cxnLst/>
                <a:rect l="l" t="t" r="r" b="b"/>
                <a:pathLst>
                  <a:path w="21" h="15" extrusionOk="0">
                    <a:moveTo>
                      <a:pt x="21" y="15"/>
                    </a:moveTo>
                    <a:lnTo>
                      <a:pt x="0" y="0"/>
                    </a:lnTo>
                    <a:lnTo>
                      <a:pt x="0" y="5"/>
                    </a:lnTo>
                    <a:lnTo>
                      <a:pt x="21" y="15"/>
                    </a:lnTo>
                    <a:lnTo>
                      <a:pt x="21" y="1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3" name="Google Shape;3643;g17ab430885e_1_275"/>
              <p:cNvSpPr/>
              <p:nvPr/>
            </p:nvSpPr>
            <p:spPr>
              <a:xfrm>
                <a:off x="13456" y="7233"/>
                <a:ext cx="20" cy="10"/>
              </a:xfrm>
              <a:custGeom>
                <a:avLst/>
                <a:gdLst/>
                <a:ahLst/>
                <a:cxnLst/>
                <a:rect l="l" t="t" r="r" b="b"/>
                <a:pathLst>
                  <a:path w="20" h="10" extrusionOk="0">
                    <a:moveTo>
                      <a:pt x="20" y="10"/>
                    </a:moveTo>
                    <a:lnTo>
                      <a:pt x="0" y="0"/>
                    </a:lnTo>
                    <a:lnTo>
                      <a:pt x="0" y="0"/>
                    </a:lnTo>
                    <a:lnTo>
                      <a:pt x="20" y="10"/>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4" name="Google Shape;3644;g17ab430885e_1_275"/>
              <p:cNvSpPr/>
              <p:nvPr/>
            </p:nvSpPr>
            <p:spPr>
              <a:xfrm>
                <a:off x="13492" y="7248"/>
                <a:ext cx="15" cy="15"/>
              </a:xfrm>
              <a:custGeom>
                <a:avLst/>
                <a:gdLst/>
                <a:ahLst/>
                <a:cxnLst/>
                <a:rect l="l" t="t" r="r" b="b"/>
                <a:pathLst>
                  <a:path w="15" h="15" extrusionOk="0">
                    <a:moveTo>
                      <a:pt x="15" y="15"/>
                    </a:moveTo>
                    <a:lnTo>
                      <a:pt x="0" y="0"/>
                    </a:lnTo>
                    <a:lnTo>
                      <a:pt x="0" y="5"/>
                    </a:lnTo>
                    <a:lnTo>
                      <a:pt x="15" y="15"/>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5" name="Google Shape;3645;g17ab430885e_1_275"/>
              <p:cNvSpPr/>
              <p:nvPr/>
            </p:nvSpPr>
            <p:spPr>
              <a:xfrm>
                <a:off x="13471" y="7248"/>
                <a:ext cx="21" cy="15"/>
              </a:xfrm>
              <a:custGeom>
                <a:avLst/>
                <a:gdLst/>
                <a:ahLst/>
                <a:cxnLst/>
                <a:rect l="l" t="t" r="r" b="b"/>
                <a:pathLst>
                  <a:path w="21" h="15" extrusionOk="0">
                    <a:moveTo>
                      <a:pt x="21" y="10"/>
                    </a:moveTo>
                    <a:lnTo>
                      <a:pt x="0" y="0"/>
                    </a:lnTo>
                    <a:lnTo>
                      <a:pt x="0" y="5"/>
                    </a:lnTo>
                    <a:lnTo>
                      <a:pt x="21" y="15"/>
                    </a:lnTo>
                    <a:lnTo>
                      <a:pt x="21"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6" name="Google Shape;3646;g17ab430885e_1_275"/>
              <p:cNvSpPr/>
              <p:nvPr/>
            </p:nvSpPr>
            <p:spPr>
              <a:xfrm>
                <a:off x="13456" y="7238"/>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7" name="Google Shape;3647;g17ab430885e_1_275"/>
              <p:cNvSpPr/>
              <p:nvPr/>
            </p:nvSpPr>
            <p:spPr>
              <a:xfrm>
                <a:off x="13492" y="7258"/>
                <a:ext cx="15" cy="16"/>
              </a:xfrm>
              <a:custGeom>
                <a:avLst/>
                <a:gdLst/>
                <a:ahLst/>
                <a:cxnLst/>
                <a:rect l="l" t="t" r="r" b="b"/>
                <a:pathLst>
                  <a:path w="15" h="16" extrusionOk="0">
                    <a:moveTo>
                      <a:pt x="15" y="10"/>
                    </a:moveTo>
                    <a:lnTo>
                      <a:pt x="0" y="0"/>
                    </a:lnTo>
                    <a:lnTo>
                      <a:pt x="0" y="5"/>
                    </a:lnTo>
                    <a:lnTo>
                      <a:pt x="15" y="16"/>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8" name="Google Shape;3648;g17ab430885e_1_275"/>
              <p:cNvSpPr/>
              <p:nvPr/>
            </p:nvSpPr>
            <p:spPr>
              <a:xfrm>
                <a:off x="13471" y="7258"/>
                <a:ext cx="21" cy="16"/>
              </a:xfrm>
              <a:custGeom>
                <a:avLst/>
                <a:gdLst/>
                <a:ahLst/>
                <a:cxnLst/>
                <a:rect l="l" t="t" r="r" b="b"/>
                <a:pathLst>
                  <a:path w="21" h="16" extrusionOk="0">
                    <a:moveTo>
                      <a:pt x="21" y="10"/>
                    </a:moveTo>
                    <a:lnTo>
                      <a:pt x="0" y="0"/>
                    </a:lnTo>
                    <a:lnTo>
                      <a:pt x="0" y="5"/>
                    </a:lnTo>
                    <a:lnTo>
                      <a:pt x="21" y="16"/>
                    </a:lnTo>
                    <a:lnTo>
                      <a:pt x="21"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49" name="Google Shape;3649;g17ab430885e_1_275"/>
              <p:cNvSpPr/>
              <p:nvPr/>
            </p:nvSpPr>
            <p:spPr>
              <a:xfrm>
                <a:off x="13456" y="7248"/>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0" name="Google Shape;3650;g17ab430885e_1_275"/>
              <p:cNvSpPr/>
              <p:nvPr/>
            </p:nvSpPr>
            <p:spPr>
              <a:xfrm>
                <a:off x="13492" y="7268"/>
                <a:ext cx="15" cy="16"/>
              </a:xfrm>
              <a:custGeom>
                <a:avLst/>
                <a:gdLst/>
                <a:ahLst/>
                <a:cxnLst/>
                <a:rect l="l" t="t" r="r" b="b"/>
                <a:pathLst>
                  <a:path w="15" h="16" extrusionOk="0">
                    <a:moveTo>
                      <a:pt x="15" y="11"/>
                    </a:moveTo>
                    <a:lnTo>
                      <a:pt x="0" y="0"/>
                    </a:lnTo>
                    <a:lnTo>
                      <a:pt x="0" y="6"/>
                    </a:lnTo>
                    <a:lnTo>
                      <a:pt x="15" y="16"/>
                    </a:lnTo>
                    <a:lnTo>
                      <a:pt x="15" y="1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1" name="Google Shape;3651;g17ab430885e_1_275"/>
              <p:cNvSpPr/>
              <p:nvPr/>
            </p:nvSpPr>
            <p:spPr>
              <a:xfrm>
                <a:off x="13461" y="7364"/>
                <a:ext cx="46" cy="45"/>
              </a:xfrm>
              <a:custGeom>
                <a:avLst/>
                <a:gdLst/>
                <a:ahLst/>
                <a:cxnLst/>
                <a:rect l="l" t="t" r="r" b="b"/>
                <a:pathLst>
                  <a:path w="9" h="9" extrusionOk="0">
                    <a:moveTo>
                      <a:pt x="8" y="9"/>
                    </a:moveTo>
                    <a:cubicBezTo>
                      <a:pt x="1" y="4"/>
                      <a:pt x="1" y="4"/>
                      <a:pt x="1" y="4"/>
                    </a:cubicBezTo>
                    <a:cubicBezTo>
                      <a:pt x="0" y="4"/>
                      <a:pt x="0" y="4"/>
                      <a:pt x="0" y="3"/>
                    </a:cubicBezTo>
                    <a:cubicBezTo>
                      <a:pt x="0" y="0"/>
                      <a:pt x="0" y="0"/>
                      <a:pt x="0" y="0"/>
                    </a:cubicBezTo>
                    <a:cubicBezTo>
                      <a:pt x="0" y="0"/>
                      <a:pt x="0" y="0"/>
                      <a:pt x="1" y="0"/>
                    </a:cubicBezTo>
                    <a:cubicBezTo>
                      <a:pt x="8" y="4"/>
                      <a:pt x="8" y="4"/>
                      <a:pt x="8" y="4"/>
                    </a:cubicBezTo>
                    <a:cubicBezTo>
                      <a:pt x="8" y="4"/>
                      <a:pt x="9" y="5"/>
                      <a:pt x="9" y="5"/>
                    </a:cubicBezTo>
                    <a:cubicBezTo>
                      <a:pt x="9" y="8"/>
                      <a:pt x="9" y="8"/>
                      <a:pt x="9" y="8"/>
                    </a:cubicBezTo>
                    <a:cubicBezTo>
                      <a:pt x="9" y="9"/>
                      <a:pt x="8" y="9"/>
                      <a:pt x="8" y="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2" name="Google Shape;3652;g17ab430885e_1_275"/>
              <p:cNvSpPr/>
              <p:nvPr/>
            </p:nvSpPr>
            <p:spPr>
              <a:xfrm>
                <a:off x="13461" y="7394"/>
                <a:ext cx="46" cy="45"/>
              </a:xfrm>
              <a:custGeom>
                <a:avLst/>
                <a:gdLst/>
                <a:ahLst/>
                <a:cxnLst/>
                <a:rect l="l" t="t" r="r" b="b"/>
                <a:pathLst>
                  <a:path w="9" h="9" extrusionOk="0">
                    <a:moveTo>
                      <a:pt x="8" y="9"/>
                    </a:moveTo>
                    <a:cubicBezTo>
                      <a:pt x="1" y="5"/>
                      <a:pt x="1" y="5"/>
                      <a:pt x="1" y="5"/>
                    </a:cubicBezTo>
                    <a:cubicBezTo>
                      <a:pt x="0" y="5"/>
                      <a:pt x="0" y="4"/>
                      <a:pt x="0" y="4"/>
                    </a:cubicBezTo>
                    <a:cubicBezTo>
                      <a:pt x="0" y="1"/>
                      <a:pt x="0" y="1"/>
                      <a:pt x="0" y="1"/>
                    </a:cubicBezTo>
                    <a:cubicBezTo>
                      <a:pt x="0" y="1"/>
                      <a:pt x="0" y="0"/>
                      <a:pt x="1" y="1"/>
                    </a:cubicBezTo>
                    <a:cubicBezTo>
                      <a:pt x="8" y="5"/>
                      <a:pt x="8" y="5"/>
                      <a:pt x="8" y="5"/>
                    </a:cubicBezTo>
                    <a:cubicBezTo>
                      <a:pt x="8" y="5"/>
                      <a:pt x="9" y="6"/>
                      <a:pt x="9" y="6"/>
                    </a:cubicBezTo>
                    <a:cubicBezTo>
                      <a:pt x="9" y="9"/>
                      <a:pt x="9" y="9"/>
                      <a:pt x="9" y="9"/>
                    </a:cubicBezTo>
                    <a:cubicBezTo>
                      <a:pt x="9" y="9"/>
                      <a:pt x="8" y="9"/>
                      <a:pt x="8" y="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3" name="Google Shape;3653;g17ab430885e_1_275"/>
              <p:cNvSpPr/>
              <p:nvPr/>
            </p:nvSpPr>
            <p:spPr>
              <a:xfrm>
                <a:off x="13451" y="7178"/>
                <a:ext cx="66" cy="45"/>
              </a:xfrm>
              <a:custGeom>
                <a:avLst/>
                <a:gdLst/>
                <a:ahLst/>
                <a:cxnLst/>
                <a:rect l="l" t="t" r="r" b="b"/>
                <a:pathLst>
                  <a:path w="66" h="45" extrusionOk="0">
                    <a:moveTo>
                      <a:pt x="66" y="45"/>
                    </a:moveTo>
                    <a:lnTo>
                      <a:pt x="0" y="10"/>
                    </a:lnTo>
                    <a:lnTo>
                      <a:pt x="0" y="0"/>
                    </a:lnTo>
                    <a:lnTo>
                      <a:pt x="66" y="35"/>
                    </a:lnTo>
                    <a:lnTo>
                      <a:pt x="66" y="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4" name="Google Shape;3654;g17ab430885e_1_275"/>
              <p:cNvSpPr/>
              <p:nvPr/>
            </p:nvSpPr>
            <p:spPr>
              <a:xfrm>
                <a:off x="13879" y="7294"/>
                <a:ext cx="307" cy="387"/>
              </a:xfrm>
              <a:custGeom>
                <a:avLst/>
                <a:gdLst/>
                <a:ahLst/>
                <a:cxnLst/>
                <a:rect l="l" t="t" r="r" b="b"/>
                <a:pathLst>
                  <a:path w="61" h="77" extrusionOk="0">
                    <a:moveTo>
                      <a:pt x="61" y="0"/>
                    </a:moveTo>
                    <a:cubicBezTo>
                      <a:pt x="1" y="35"/>
                      <a:pt x="1" y="35"/>
                      <a:pt x="1" y="35"/>
                    </a:cubicBezTo>
                    <a:cubicBezTo>
                      <a:pt x="1" y="47"/>
                      <a:pt x="1" y="47"/>
                      <a:pt x="1" y="47"/>
                    </a:cubicBezTo>
                    <a:cubicBezTo>
                      <a:pt x="1" y="75"/>
                      <a:pt x="1" y="75"/>
                      <a:pt x="1" y="75"/>
                    </a:cubicBezTo>
                    <a:cubicBezTo>
                      <a:pt x="1" y="75"/>
                      <a:pt x="1" y="75"/>
                      <a:pt x="1" y="75"/>
                    </a:cubicBezTo>
                    <a:cubicBezTo>
                      <a:pt x="1" y="76"/>
                      <a:pt x="1" y="76"/>
                      <a:pt x="0" y="77"/>
                    </a:cubicBezTo>
                    <a:cubicBezTo>
                      <a:pt x="0" y="77"/>
                      <a:pt x="0" y="77"/>
                      <a:pt x="0" y="77"/>
                    </a:cubicBezTo>
                    <a:cubicBezTo>
                      <a:pt x="61" y="42"/>
                      <a:pt x="61" y="42"/>
                      <a:pt x="61" y="42"/>
                    </a:cubicBezTo>
                    <a:cubicBezTo>
                      <a:pt x="61" y="42"/>
                      <a:pt x="61" y="41"/>
                      <a:pt x="61" y="40"/>
                    </a:cubicBezTo>
                    <a:cubicBezTo>
                      <a:pt x="61" y="0"/>
                      <a:pt x="61" y="0"/>
                      <a:pt x="61" y="0"/>
                    </a:cubicBezTo>
                  </a:path>
                </a:pathLst>
              </a:custGeom>
              <a:solidFill>
                <a:srgbClr val="2C2C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5" name="Google Shape;3655;g17ab430885e_1_275"/>
              <p:cNvSpPr/>
              <p:nvPr/>
            </p:nvSpPr>
            <p:spPr>
              <a:xfrm>
                <a:off x="13879" y="7470"/>
                <a:ext cx="5" cy="211"/>
              </a:xfrm>
              <a:custGeom>
                <a:avLst/>
                <a:gdLst/>
                <a:ahLst/>
                <a:cxnLst/>
                <a:rect l="l" t="t" r="r" b="b"/>
                <a:pathLst>
                  <a:path w="1" h="42" extrusionOk="0">
                    <a:moveTo>
                      <a:pt x="1" y="40"/>
                    </a:moveTo>
                    <a:cubicBezTo>
                      <a:pt x="1" y="41"/>
                      <a:pt x="1" y="41"/>
                      <a:pt x="0" y="42"/>
                    </a:cubicBezTo>
                    <a:cubicBezTo>
                      <a:pt x="1" y="41"/>
                      <a:pt x="1" y="41"/>
                      <a:pt x="1" y="40"/>
                    </a:cubicBezTo>
                    <a:moveTo>
                      <a:pt x="1" y="0"/>
                    </a:moveTo>
                    <a:cubicBezTo>
                      <a:pt x="1" y="0"/>
                      <a:pt x="1" y="0"/>
                      <a:pt x="1" y="0"/>
                    </a:cubicBezTo>
                    <a:cubicBezTo>
                      <a:pt x="1" y="12"/>
                      <a:pt x="1" y="12"/>
                      <a:pt x="1" y="12"/>
                    </a:cubicBezTo>
                    <a:cubicBezTo>
                      <a:pt x="1" y="0"/>
                      <a:pt x="1" y="0"/>
                      <a:pt x="1"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6" name="Google Shape;3656;g17ab430885e_1_275"/>
              <p:cNvSpPr/>
              <p:nvPr/>
            </p:nvSpPr>
            <p:spPr>
              <a:xfrm>
                <a:off x="13315" y="6826"/>
                <a:ext cx="972" cy="563"/>
              </a:xfrm>
              <a:custGeom>
                <a:avLst/>
                <a:gdLst/>
                <a:ahLst/>
                <a:cxnLst/>
                <a:rect l="l" t="t" r="r" b="b"/>
                <a:pathLst>
                  <a:path w="972" h="563" extrusionOk="0">
                    <a:moveTo>
                      <a:pt x="584" y="563"/>
                    </a:moveTo>
                    <a:lnTo>
                      <a:pt x="0" y="226"/>
                    </a:lnTo>
                    <a:lnTo>
                      <a:pt x="388" y="0"/>
                    </a:lnTo>
                    <a:lnTo>
                      <a:pt x="972" y="337"/>
                    </a:lnTo>
                    <a:lnTo>
                      <a:pt x="584" y="563"/>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7" name="Google Shape;3657;g17ab430885e_1_275"/>
              <p:cNvSpPr/>
              <p:nvPr/>
            </p:nvSpPr>
            <p:spPr>
              <a:xfrm>
                <a:off x="13315" y="6826"/>
                <a:ext cx="972" cy="563"/>
              </a:xfrm>
              <a:custGeom>
                <a:avLst/>
                <a:gdLst/>
                <a:ahLst/>
                <a:cxnLst/>
                <a:rect l="l" t="t" r="r" b="b"/>
                <a:pathLst>
                  <a:path w="972" h="563" extrusionOk="0">
                    <a:moveTo>
                      <a:pt x="584" y="563"/>
                    </a:moveTo>
                    <a:lnTo>
                      <a:pt x="0" y="226"/>
                    </a:lnTo>
                    <a:lnTo>
                      <a:pt x="388" y="0"/>
                    </a:lnTo>
                    <a:lnTo>
                      <a:pt x="972" y="337"/>
                    </a:lnTo>
                    <a:lnTo>
                      <a:pt x="584" y="56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8" name="Google Shape;3658;g17ab430885e_1_275"/>
              <p:cNvSpPr/>
              <p:nvPr/>
            </p:nvSpPr>
            <p:spPr>
              <a:xfrm>
                <a:off x="13899" y="7163"/>
                <a:ext cx="388" cy="241"/>
              </a:xfrm>
              <a:custGeom>
                <a:avLst/>
                <a:gdLst/>
                <a:ahLst/>
                <a:cxnLst/>
                <a:rect l="l" t="t" r="r" b="b"/>
                <a:pathLst>
                  <a:path w="388" h="241" extrusionOk="0">
                    <a:moveTo>
                      <a:pt x="0" y="241"/>
                    </a:moveTo>
                    <a:lnTo>
                      <a:pt x="0" y="226"/>
                    </a:lnTo>
                    <a:lnTo>
                      <a:pt x="388" y="0"/>
                    </a:lnTo>
                    <a:lnTo>
                      <a:pt x="388" y="20"/>
                    </a:lnTo>
                    <a:lnTo>
                      <a:pt x="0" y="241"/>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59" name="Google Shape;3659;g17ab430885e_1_275"/>
              <p:cNvSpPr/>
              <p:nvPr/>
            </p:nvSpPr>
            <p:spPr>
              <a:xfrm>
                <a:off x="13315" y="7052"/>
                <a:ext cx="584" cy="352"/>
              </a:xfrm>
              <a:custGeom>
                <a:avLst/>
                <a:gdLst/>
                <a:ahLst/>
                <a:cxnLst/>
                <a:rect l="l" t="t" r="r" b="b"/>
                <a:pathLst>
                  <a:path w="584" h="352" extrusionOk="0">
                    <a:moveTo>
                      <a:pt x="584" y="337"/>
                    </a:moveTo>
                    <a:lnTo>
                      <a:pt x="0" y="0"/>
                    </a:lnTo>
                    <a:lnTo>
                      <a:pt x="0" y="20"/>
                    </a:lnTo>
                    <a:lnTo>
                      <a:pt x="584" y="352"/>
                    </a:lnTo>
                    <a:lnTo>
                      <a:pt x="584" y="337"/>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0" name="Google Shape;3660;g17ab430885e_1_275"/>
              <p:cNvSpPr/>
              <p:nvPr/>
            </p:nvSpPr>
            <p:spPr>
              <a:xfrm>
                <a:off x="13436" y="6605"/>
                <a:ext cx="750" cy="709"/>
              </a:xfrm>
              <a:custGeom>
                <a:avLst/>
                <a:gdLst/>
                <a:ahLst/>
                <a:cxnLst/>
                <a:rect l="l" t="t" r="r" b="b"/>
                <a:pathLst>
                  <a:path w="149" h="141" extrusionOk="0">
                    <a:moveTo>
                      <a:pt x="149" y="54"/>
                    </a:moveTo>
                    <a:cubicBezTo>
                      <a:pt x="149" y="64"/>
                      <a:pt x="149" y="64"/>
                      <a:pt x="149" y="64"/>
                    </a:cubicBezTo>
                    <a:cubicBezTo>
                      <a:pt x="149" y="104"/>
                      <a:pt x="149" y="104"/>
                      <a:pt x="149" y="104"/>
                    </a:cubicBezTo>
                    <a:cubicBezTo>
                      <a:pt x="149" y="105"/>
                      <a:pt x="149" y="106"/>
                      <a:pt x="149" y="106"/>
                    </a:cubicBezTo>
                    <a:cubicBezTo>
                      <a:pt x="88" y="141"/>
                      <a:pt x="88" y="141"/>
                      <a:pt x="88" y="141"/>
                    </a:cubicBezTo>
                    <a:cubicBezTo>
                      <a:pt x="88" y="141"/>
                      <a:pt x="88" y="141"/>
                      <a:pt x="88" y="141"/>
                    </a:cubicBezTo>
                    <a:cubicBezTo>
                      <a:pt x="0" y="35"/>
                      <a:pt x="0" y="35"/>
                      <a:pt x="0" y="35"/>
                    </a:cubicBezTo>
                    <a:cubicBezTo>
                      <a:pt x="61" y="0"/>
                      <a:pt x="61" y="0"/>
                      <a:pt x="61" y="0"/>
                    </a:cubicBezTo>
                    <a:cubicBezTo>
                      <a:pt x="61" y="0"/>
                      <a:pt x="62" y="0"/>
                      <a:pt x="63" y="1"/>
                    </a:cubicBezTo>
                    <a:cubicBezTo>
                      <a:pt x="147" y="49"/>
                      <a:pt x="147" y="49"/>
                      <a:pt x="147" y="49"/>
                    </a:cubicBezTo>
                    <a:cubicBezTo>
                      <a:pt x="148" y="50"/>
                      <a:pt x="149" y="52"/>
                      <a:pt x="149" y="54"/>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1" name="Google Shape;3661;g17ab430885e_1_275"/>
              <p:cNvSpPr/>
              <p:nvPr/>
            </p:nvSpPr>
            <p:spPr>
              <a:xfrm>
                <a:off x="13431" y="6781"/>
                <a:ext cx="453" cy="533"/>
              </a:xfrm>
              <a:custGeom>
                <a:avLst/>
                <a:gdLst/>
                <a:ahLst/>
                <a:cxnLst/>
                <a:rect l="l" t="t" r="r" b="b"/>
                <a:pathLst>
                  <a:path w="90" h="106" extrusionOk="0">
                    <a:moveTo>
                      <a:pt x="3" y="57"/>
                    </a:moveTo>
                    <a:cubicBezTo>
                      <a:pt x="1" y="56"/>
                      <a:pt x="0" y="54"/>
                      <a:pt x="0" y="52"/>
                    </a:cubicBezTo>
                    <a:cubicBezTo>
                      <a:pt x="0" y="2"/>
                      <a:pt x="0" y="2"/>
                      <a:pt x="0" y="2"/>
                    </a:cubicBezTo>
                    <a:cubicBezTo>
                      <a:pt x="0" y="0"/>
                      <a:pt x="1" y="0"/>
                      <a:pt x="3" y="1"/>
                    </a:cubicBezTo>
                    <a:cubicBezTo>
                      <a:pt x="87" y="49"/>
                      <a:pt x="87" y="49"/>
                      <a:pt x="87" y="49"/>
                    </a:cubicBezTo>
                    <a:cubicBezTo>
                      <a:pt x="89" y="50"/>
                      <a:pt x="90" y="52"/>
                      <a:pt x="90" y="54"/>
                    </a:cubicBezTo>
                    <a:cubicBezTo>
                      <a:pt x="90" y="104"/>
                      <a:pt x="90" y="104"/>
                      <a:pt x="90" y="104"/>
                    </a:cubicBezTo>
                    <a:cubicBezTo>
                      <a:pt x="90" y="105"/>
                      <a:pt x="89" y="106"/>
                      <a:pt x="89" y="106"/>
                    </a:cubicBezTo>
                    <a:cubicBezTo>
                      <a:pt x="88" y="106"/>
                      <a:pt x="88" y="106"/>
                      <a:pt x="87" y="106"/>
                    </a:cubicBezTo>
                    <a:cubicBezTo>
                      <a:pt x="3" y="57"/>
                      <a:pt x="3" y="57"/>
                      <a:pt x="3" y="57"/>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2" name="Google Shape;3662;g17ab430885e_1_275"/>
              <p:cNvSpPr/>
              <p:nvPr/>
            </p:nvSpPr>
            <p:spPr>
              <a:xfrm>
                <a:off x="13436" y="6786"/>
                <a:ext cx="96" cy="327"/>
              </a:xfrm>
              <a:custGeom>
                <a:avLst/>
                <a:gdLst/>
                <a:ahLst/>
                <a:cxnLst/>
                <a:rect l="l" t="t" r="r" b="b"/>
                <a:pathLst>
                  <a:path w="19" h="65" extrusionOk="0">
                    <a:moveTo>
                      <a:pt x="19" y="11"/>
                    </a:moveTo>
                    <a:cubicBezTo>
                      <a:pt x="2" y="1"/>
                      <a:pt x="2" y="1"/>
                      <a:pt x="2" y="1"/>
                    </a:cubicBezTo>
                    <a:cubicBezTo>
                      <a:pt x="1" y="0"/>
                      <a:pt x="0" y="1"/>
                      <a:pt x="0" y="2"/>
                    </a:cubicBezTo>
                    <a:cubicBezTo>
                      <a:pt x="0" y="52"/>
                      <a:pt x="0" y="52"/>
                      <a:pt x="0" y="52"/>
                    </a:cubicBezTo>
                    <a:cubicBezTo>
                      <a:pt x="0" y="53"/>
                      <a:pt x="1" y="54"/>
                      <a:pt x="2" y="55"/>
                    </a:cubicBezTo>
                    <a:cubicBezTo>
                      <a:pt x="19" y="65"/>
                      <a:pt x="19" y="65"/>
                      <a:pt x="19" y="65"/>
                    </a:cubicBezTo>
                    <a:lnTo>
                      <a:pt x="19" y="1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3" name="Google Shape;3663;g17ab430885e_1_275"/>
              <p:cNvSpPr/>
              <p:nvPr/>
            </p:nvSpPr>
            <p:spPr>
              <a:xfrm>
                <a:off x="13527" y="6836"/>
                <a:ext cx="352" cy="272"/>
              </a:xfrm>
              <a:custGeom>
                <a:avLst/>
                <a:gdLst/>
                <a:ahLst/>
                <a:cxnLst/>
                <a:rect l="l" t="t" r="r" b="b"/>
                <a:pathLst>
                  <a:path w="70" h="54" extrusionOk="0">
                    <a:moveTo>
                      <a:pt x="68" y="39"/>
                    </a:moveTo>
                    <a:cubicBezTo>
                      <a:pt x="0" y="0"/>
                      <a:pt x="0" y="0"/>
                      <a:pt x="0" y="0"/>
                    </a:cubicBezTo>
                    <a:cubicBezTo>
                      <a:pt x="0" y="13"/>
                      <a:pt x="0" y="13"/>
                      <a:pt x="0" y="13"/>
                    </a:cubicBezTo>
                    <a:cubicBezTo>
                      <a:pt x="70" y="54"/>
                      <a:pt x="70" y="54"/>
                      <a:pt x="70" y="54"/>
                    </a:cubicBezTo>
                    <a:cubicBezTo>
                      <a:pt x="70" y="42"/>
                      <a:pt x="70" y="42"/>
                      <a:pt x="70" y="42"/>
                    </a:cubicBezTo>
                    <a:cubicBezTo>
                      <a:pt x="70" y="41"/>
                      <a:pt x="69" y="40"/>
                      <a:pt x="68" y="3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4" name="Google Shape;3664;g17ab430885e_1_275"/>
              <p:cNvSpPr/>
              <p:nvPr/>
            </p:nvSpPr>
            <p:spPr>
              <a:xfrm>
                <a:off x="13527" y="6901"/>
                <a:ext cx="352" cy="408"/>
              </a:xfrm>
              <a:custGeom>
                <a:avLst/>
                <a:gdLst/>
                <a:ahLst/>
                <a:cxnLst/>
                <a:rect l="l" t="t" r="r" b="b"/>
                <a:pathLst>
                  <a:path w="70" h="81" extrusionOk="0">
                    <a:moveTo>
                      <a:pt x="68" y="81"/>
                    </a:moveTo>
                    <a:cubicBezTo>
                      <a:pt x="0" y="41"/>
                      <a:pt x="0" y="41"/>
                      <a:pt x="0" y="41"/>
                    </a:cubicBezTo>
                    <a:cubicBezTo>
                      <a:pt x="0" y="0"/>
                      <a:pt x="0" y="0"/>
                      <a:pt x="0" y="0"/>
                    </a:cubicBezTo>
                    <a:cubicBezTo>
                      <a:pt x="70" y="40"/>
                      <a:pt x="70" y="40"/>
                      <a:pt x="70" y="40"/>
                    </a:cubicBezTo>
                    <a:cubicBezTo>
                      <a:pt x="70" y="80"/>
                      <a:pt x="70" y="80"/>
                      <a:pt x="70" y="80"/>
                    </a:cubicBezTo>
                    <a:cubicBezTo>
                      <a:pt x="70" y="81"/>
                      <a:pt x="69" y="81"/>
                      <a:pt x="68" y="8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5" name="Google Shape;3665;g17ab430885e_1_275"/>
              <p:cNvSpPr/>
              <p:nvPr/>
            </p:nvSpPr>
            <p:spPr>
              <a:xfrm>
                <a:off x="13547" y="6916"/>
                <a:ext cx="20" cy="16"/>
              </a:xfrm>
              <a:custGeom>
                <a:avLst/>
                <a:gdLst/>
                <a:ahLst/>
                <a:cxnLst/>
                <a:rect l="l" t="t" r="r" b="b"/>
                <a:pathLst>
                  <a:path w="20" h="16" extrusionOk="0">
                    <a:moveTo>
                      <a:pt x="20" y="11"/>
                    </a:moveTo>
                    <a:lnTo>
                      <a:pt x="0" y="0"/>
                    </a:lnTo>
                    <a:lnTo>
                      <a:pt x="0" y="6"/>
                    </a:lnTo>
                    <a:lnTo>
                      <a:pt x="20" y="16"/>
                    </a:lnTo>
                    <a:lnTo>
                      <a:pt x="20" y="11"/>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6" name="Google Shape;3666;g17ab430885e_1_275"/>
              <p:cNvSpPr/>
              <p:nvPr/>
            </p:nvSpPr>
            <p:spPr>
              <a:xfrm>
                <a:off x="13532" y="6911"/>
                <a:ext cx="50" cy="227"/>
              </a:xfrm>
              <a:custGeom>
                <a:avLst/>
                <a:gdLst/>
                <a:ahLst/>
                <a:cxnLst/>
                <a:rect l="l" t="t" r="r" b="b"/>
                <a:pathLst>
                  <a:path w="50" h="227" extrusionOk="0">
                    <a:moveTo>
                      <a:pt x="50" y="227"/>
                    </a:moveTo>
                    <a:lnTo>
                      <a:pt x="0" y="197"/>
                    </a:lnTo>
                    <a:lnTo>
                      <a:pt x="0" y="0"/>
                    </a:lnTo>
                    <a:lnTo>
                      <a:pt x="50" y="31"/>
                    </a:lnTo>
                    <a:lnTo>
                      <a:pt x="50" y="22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7" name="Google Shape;3667;g17ab430885e_1_275"/>
              <p:cNvSpPr/>
              <p:nvPr/>
            </p:nvSpPr>
            <p:spPr>
              <a:xfrm>
                <a:off x="13547" y="7077"/>
                <a:ext cx="25" cy="36"/>
              </a:xfrm>
              <a:custGeom>
                <a:avLst/>
                <a:gdLst/>
                <a:ahLst/>
                <a:cxnLst/>
                <a:rect l="l" t="t" r="r" b="b"/>
                <a:pathLst>
                  <a:path w="5" h="7" extrusionOk="0">
                    <a:moveTo>
                      <a:pt x="5" y="4"/>
                    </a:moveTo>
                    <a:cubicBezTo>
                      <a:pt x="5" y="6"/>
                      <a:pt x="3" y="7"/>
                      <a:pt x="2" y="6"/>
                    </a:cubicBezTo>
                    <a:cubicBezTo>
                      <a:pt x="1" y="5"/>
                      <a:pt x="0" y="3"/>
                      <a:pt x="0" y="2"/>
                    </a:cubicBezTo>
                    <a:cubicBezTo>
                      <a:pt x="0" y="0"/>
                      <a:pt x="1" y="0"/>
                      <a:pt x="2" y="0"/>
                    </a:cubicBezTo>
                    <a:cubicBezTo>
                      <a:pt x="3" y="1"/>
                      <a:pt x="5" y="3"/>
                      <a:pt x="5"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8" name="Google Shape;3668;g17ab430885e_1_275"/>
              <p:cNvSpPr/>
              <p:nvPr/>
            </p:nvSpPr>
            <p:spPr>
              <a:xfrm>
                <a:off x="13537" y="7027"/>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69" name="Google Shape;3669;g17ab430885e_1_275"/>
              <p:cNvSpPr/>
              <p:nvPr/>
            </p:nvSpPr>
            <p:spPr>
              <a:xfrm>
                <a:off x="13547" y="7032"/>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0" name="Google Shape;3670;g17ab430885e_1_275"/>
              <p:cNvSpPr/>
              <p:nvPr/>
            </p:nvSpPr>
            <p:spPr>
              <a:xfrm>
                <a:off x="13557" y="7037"/>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1" name="Google Shape;3671;g17ab430885e_1_275"/>
              <p:cNvSpPr/>
              <p:nvPr/>
            </p:nvSpPr>
            <p:spPr>
              <a:xfrm>
                <a:off x="13562" y="7042"/>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2" name="Google Shape;3672;g17ab430885e_1_275"/>
              <p:cNvSpPr/>
              <p:nvPr/>
            </p:nvSpPr>
            <p:spPr>
              <a:xfrm>
                <a:off x="13572" y="7047"/>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3" name="Google Shape;3673;g17ab430885e_1_275"/>
              <p:cNvSpPr/>
              <p:nvPr/>
            </p:nvSpPr>
            <p:spPr>
              <a:xfrm>
                <a:off x="13537" y="7012"/>
                <a:ext cx="15" cy="15"/>
              </a:xfrm>
              <a:custGeom>
                <a:avLst/>
                <a:gdLst/>
                <a:ahLst/>
                <a:cxnLst/>
                <a:rect l="l" t="t" r="r" b="b"/>
                <a:pathLst>
                  <a:path w="15" h="15" extrusionOk="0">
                    <a:moveTo>
                      <a:pt x="15" y="15"/>
                    </a:moveTo>
                    <a:lnTo>
                      <a:pt x="0" y="5"/>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4" name="Google Shape;3674;g17ab430885e_1_275"/>
              <p:cNvSpPr/>
              <p:nvPr/>
            </p:nvSpPr>
            <p:spPr>
              <a:xfrm>
                <a:off x="13557" y="7022"/>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5" name="Google Shape;3675;g17ab430885e_1_275"/>
              <p:cNvSpPr/>
              <p:nvPr/>
            </p:nvSpPr>
            <p:spPr>
              <a:xfrm>
                <a:off x="13562" y="7027"/>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6" name="Google Shape;3676;g17ab430885e_1_275"/>
              <p:cNvSpPr/>
              <p:nvPr/>
            </p:nvSpPr>
            <p:spPr>
              <a:xfrm>
                <a:off x="13572" y="7032"/>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7" name="Google Shape;3677;g17ab430885e_1_275"/>
              <p:cNvSpPr/>
              <p:nvPr/>
            </p:nvSpPr>
            <p:spPr>
              <a:xfrm>
                <a:off x="13537" y="6922"/>
                <a:ext cx="40" cy="105"/>
              </a:xfrm>
              <a:custGeom>
                <a:avLst/>
                <a:gdLst/>
                <a:ahLst/>
                <a:cxnLst/>
                <a:rect l="l" t="t" r="r" b="b"/>
                <a:pathLst>
                  <a:path w="40" h="105" extrusionOk="0">
                    <a:moveTo>
                      <a:pt x="40" y="20"/>
                    </a:moveTo>
                    <a:lnTo>
                      <a:pt x="5" y="0"/>
                    </a:lnTo>
                    <a:lnTo>
                      <a:pt x="0" y="0"/>
                    </a:lnTo>
                    <a:lnTo>
                      <a:pt x="0" y="80"/>
                    </a:lnTo>
                    <a:lnTo>
                      <a:pt x="5" y="85"/>
                    </a:lnTo>
                    <a:lnTo>
                      <a:pt x="40" y="105"/>
                    </a:lnTo>
                    <a:lnTo>
                      <a:pt x="40" y="105"/>
                    </a:lnTo>
                    <a:lnTo>
                      <a:pt x="40"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8" name="Google Shape;3678;g17ab430885e_1_275"/>
              <p:cNvSpPr/>
              <p:nvPr/>
            </p:nvSpPr>
            <p:spPr>
              <a:xfrm>
                <a:off x="13552" y="7082"/>
                <a:ext cx="10" cy="21"/>
              </a:xfrm>
              <a:custGeom>
                <a:avLst/>
                <a:gdLst/>
                <a:ahLst/>
                <a:cxnLst/>
                <a:rect l="l" t="t" r="r" b="b"/>
                <a:pathLst>
                  <a:path w="2" h="4" extrusionOk="0">
                    <a:moveTo>
                      <a:pt x="2" y="3"/>
                    </a:moveTo>
                    <a:cubicBezTo>
                      <a:pt x="2" y="4"/>
                      <a:pt x="2" y="4"/>
                      <a:pt x="1" y="4"/>
                    </a:cubicBezTo>
                    <a:cubicBezTo>
                      <a:pt x="0" y="3"/>
                      <a:pt x="0" y="2"/>
                      <a:pt x="0" y="1"/>
                    </a:cubicBezTo>
                    <a:cubicBezTo>
                      <a:pt x="0" y="1"/>
                      <a:pt x="0" y="0"/>
                      <a:pt x="1" y="1"/>
                    </a:cubicBezTo>
                    <a:cubicBezTo>
                      <a:pt x="2" y="1"/>
                      <a:pt x="2" y="2"/>
                      <a:pt x="2"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79" name="Google Shape;3679;g17ab430885e_1_275"/>
              <p:cNvSpPr/>
              <p:nvPr/>
            </p:nvSpPr>
            <p:spPr>
              <a:xfrm>
                <a:off x="13532" y="6906"/>
                <a:ext cx="20" cy="16"/>
              </a:xfrm>
              <a:custGeom>
                <a:avLst/>
                <a:gdLst/>
                <a:ahLst/>
                <a:cxnLst/>
                <a:rect l="l" t="t" r="r" b="b"/>
                <a:pathLst>
                  <a:path w="20" h="16" extrusionOk="0">
                    <a:moveTo>
                      <a:pt x="20" y="10"/>
                    </a:moveTo>
                    <a:lnTo>
                      <a:pt x="0" y="0"/>
                    </a:lnTo>
                    <a:lnTo>
                      <a:pt x="0" y="5"/>
                    </a:lnTo>
                    <a:lnTo>
                      <a:pt x="20" y="16"/>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0" name="Google Shape;3680;g17ab430885e_1_275"/>
              <p:cNvSpPr/>
              <p:nvPr/>
            </p:nvSpPr>
            <p:spPr>
              <a:xfrm>
                <a:off x="13567" y="6927"/>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1" name="Google Shape;3681;g17ab430885e_1_275"/>
              <p:cNvSpPr/>
              <p:nvPr/>
            </p:nvSpPr>
            <p:spPr>
              <a:xfrm>
                <a:off x="13607" y="6947"/>
                <a:ext cx="16" cy="15"/>
              </a:xfrm>
              <a:custGeom>
                <a:avLst/>
                <a:gdLst/>
                <a:ahLst/>
                <a:cxnLst/>
                <a:rect l="l" t="t" r="r" b="b"/>
                <a:pathLst>
                  <a:path w="16" h="15" extrusionOk="0">
                    <a:moveTo>
                      <a:pt x="16" y="15"/>
                    </a:moveTo>
                    <a:lnTo>
                      <a:pt x="0" y="0"/>
                    </a:lnTo>
                    <a:lnTo>
                      <a:pt x="0" y="5"/>
                    </a:lnTo>
                    <a:lnTo>
                      <a:pt x="16" y="15"/>
                    </a:lnTo>
                    <a:lnTo>
                      <a:pt x="16" y="1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2" name="Google Shape;3682;g17ab430885e_1_275"/>
              <p:cNvSpPr/>
              <p:nvPr/>
            </p:nvSpPr>
            <p:spPr>
              <a:xfrm>
                <a:off x="13587" y="6942"/>
                <a:ext cx="56" cy="226"/>
              </a:xfrm>
              <a:custGeom>
                <a:avLst/>
                <a:gdLst/>
                <a:ahLst/>
                <a:cxnLst/>
                <a:rect l="l" t="t" r="r" b="b"/>
                <a:pathLst>
                  <a:path w="56" h="226" extrusionOk="0">
                    <a:moveTo>
                      <a:pt x="56" y="226"/>
                    </a:moveTo>
                    <a:lnTo>
                      <a:pt x="0" y="196"/>
                    </a:lnTo>
                    <a:lnTo>
                      <a:pt x="0" y="0"/>
                    </a:lnTo>
                    <a:lnTo>
                      <a:pt x="56" y="30"/>
                    </a:lnTo>
                    <a:lnTo>
                      <a:pt x="56"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3" name="Google Shape;3683;g17ab430885e_1_275"/>
              <p:cNvSpPr/>
              <p:nvPr/>
            </p:nvSpPr>
            <p:spPr>
              <a:xfrm>
                <a:off x="13602" y="7108"/>
                <a:ext cx="26" cy="35"/>
              </a:xfrm>
              <a:custGeom>
                <a:avLst/>
                <a:gdLst/>
                <a:ahLst/>
                <a:cxnLst/>
                <a:rect l="l" t="t" r="r" b="b"/>
                <a:pathLst>
                  <a:path w="5" h="7" extrusionOk="0">
                    <a:moveTo>
                      <a:pt x="5" y="5"/>
                    </a:moveTo>
                    <a:cubicBezTo>
                      <a:pt x="5" y="7"/>
                      <a:pt x="4" y="7"/>
                      <a:pt x="3" y="6"/>
                    </a:cubicBezTo>
                    <a:cubicBezTo>
                      <a:pt x="1" y="6"/>
                      <a:pt x="0" y="4"/>
                      <a:pt x="0" y="2"/>
                    </a:cubicBezTo>
                    <a:cubicBezTo>
                      <a:pt x="0" y="1"/>
                      <a:pt x="1" y="0"/>
                      <a:pt x="3" y="1"/>
                    </a:cubicBezTo>
                    <a:cubicBezTo>
                      <a:pt x="4" y="2"/>
                      <a:pt x="5" y="4"/>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4" name="Google Shape;3684;g17ab430885e_1_275"/>
              <p:cNvSpPr/>
              <p:nvPr/>
            </p:nvSpPr>
            <p:spPr>
              <a:xfrm>
                <a:off x="13592" y="7057"/>
                <a:ext cx="10" cy="41"/>
              </a:xfrm>
              <a:custGeom>
                <a:avLst/>
                <a:gdLst/>
                <a:ahLst/>
                <a:cxnLst/>
                <a:rect l="l" t="t" r="r" b="b"/>
                <a:pathLst>
                  <a:path w="10" h="41" extrusionOk="0">
                    <a:moveTo>
                      <a:pt x="10" y="41"/>
                    </a:moveTo>
                    <a:lnTo>
                      <a:pt x="0" y="35"/>
                    </a:lnTo>
                    <a:lnTo>
                      <a:pt x="0" y="0"/>
                    </a:lnTo>
                    <a:lnTo>
                      <a:pt x="10" y="5"/>
                    </a:lnTo>
                    <a:lnTo>
                      <a:pt x="10"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5" name="Google Shape;3685;g17ab430885e_1_275"/>
              <p:cNvSpPr/>
              <p:nvPr/>
            </p:nvSpPr>
            <p:spPr>
              <a:xfrm>
                <a:off x="13602" y="7062"/>
                <a:ext cx="5" cy="41"/>
              </a:xfrm>
              <a:custGeom>
                <a:avLst/>
                <a:gdLst/>
                <a:ahLst/>
                <a:cxnLst/>
                <a:rect l="l" t="t" r="r" b="b"/>
                <a:pathLst>
                  <a:path w="5" h="41" extrusionOk="0">
                    <a:moveTo>
                      <a:pt x="5" y="41"/>
                    </a:moveTo>
                    <a:lnTo>
                      <a:pt x="0" y="36"/>
                    </a:lnTo>
                    <a:lnTo>
                      <a:pt x="0" y="0"/>
                    </a:lnTo>
                    <a:lnTo>
                      <a:pt x="5" y="5"/>
                    </a:lnTo>
                    <a:lnTo>
                      <a:pt x="5"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6" name="Google Shape;3686;g17ab430885e_1_275"/>
              <p:cNvSpPr/>
              <p:nvPr/>
            </p:nvSpPr>
            <p:spPr>
              <a:xfrm>
                <a:off x="13612" y="7067"/>
                <a:ext cx="5" cy="41"/>
              </a:xfrm>
              <a:custGeom>
                <a:avLst/>
                <a:gdLst/>
                <a:ahLst/>
                <a:cxnLst/>
                <a:rect l="l" t="t" r="r" b="b"/>
                <a:pathLst>
                  <a:path w="5" h="41" extrusionOk="0">
                    <a:moveTo>
                      <a:pt x="5" y="41"/>
                    </a:moveTo>
                    <a:lnTo>
                      <a:pt x="0" y="36"/>
                    </a:lnTo>
                    <a:lnTo>
                      <a:pt x="0" y="0"/>
                    </a:lnTo>
                    <a:lnTo>
                      <a:pt x="5" y="5"/>
                    </a:lnTo>
                    <a:lnTo>
                      <a:pt x="5"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7" name="Google Shape;3687;g17ab430885e_1_275"/>
              <p:cNvSpPr/>
              <p:nvPr/>
            </p:nvSpPr>
            <p:spPr>
              <a:xfrm>
                <a:off x="13623" y="7072"/>
                <a:ext cx="5" cy="41"/>
              </a:xfrm>
              <a:custGeom>
                <a:avLst/>
                <a:gdLst/>
                <a:ahLst/>
                <a:cxnLst/>
                <a:rect l="l" t="t" r="r" b="b"/>
                <a:pathLst>
                  <a:path w="5" h="41" extrusionOk="0">
                    <a:moveTo>
                      <a:pt x="5" y="41"/>
                    </a:moveTo>
                    <a:lnTo>
                      <a:pt x="0" y="36"/>
                    </a:lnTo>
                    <a:lnTo>
                      <a:pt x="0" y="0"/>
                    </a:lnTo>
                    <a:lnTo>
                      <a:pt x="5" y="5"/>
                    </a:lnTo>
                    <a:lnTo>
                      <a:pt x="5"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8" name="Google Shape;3688;g17ab430885e_1_275"/>
              <p:cNvSpPr/>
              <p:nvPr/>
            </p:nvSpPr>
            <p:spPr>
              <a:xfrm>
                <a:off x="13633" y="7077"/>
                <a:ext cx="5" cy="41"/>
              </a:xfrm>
              <a:custGeom>
                <a:avLst/>
                <a:gdLst/>
                <a:ahLst/>
                <a:cxnLst/>
                <a:rect l="l" t="t" r="r" b="b"/>
                <a:pathLst>
                  <a:path w="5" h="41" extrusionOk="0">
                    <a:moveTo>
                      <a:pt x="5" y="41"/>
                    </a:moveTo>
                    <a:lnTo>
                      <a:pt x="0" y="36"/>
                    </a:lnTo>
                    <a:lnTo>
                      <a:pt x="0" y="0"/>
                    </a:lnTo>
                    <a:lnTo>
                      <a:pt x="5" y="5"/>
                    </a:lnTo>
                    <a:lnTo>
                      <a:pt x="5"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89" name="Google Shape;3689;g17ab430885e_1_275"/>
              <p:cNvSpPr/>
              <p:nvPr/>
            </p:nvSpPr>
            <p:spPr>
              <a:xfrm>
                <a:off x="13592" y="7047"/>
                <a:ext cx="15" cy="15"/>
              </a:xfrm>
              <a:custGeom>
                <a:avLst/>
                <a:gdLst/>
                <a:ahLst/>
                <a:cxnLst/>
                <a:rect l="l" t="t" r="r" b="b"/>
                <a:pathLst>
                  <a:path w="15" h="15" extrusionOk="0">
                    <a:moveTo>
                      <a:pt x="15" y="15"/>
                    </a:moveTo>
                    <a:lnTo>
                      <a:pt x="0" y="5"/>
                    </a:lnTo>
                    <a:lnTo>
                      <a:pt x="0" y="0"/>
                    </a:lnTo>
                    <a:lnTo>
                      <a:pt x="15" y="5"/>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0" name="Google Shape;3690;g17ab430885e_1_275"/>
              <p:cNvSpPr/>
              <p:nvPr/>
            </p:nvSpPr>
            <p:spPr>
              <a:xfrm>
                <a:off x="13612" y="7057"/>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1" name="Google Shape;3691;g17ab430885e_1_275"/>
              <p:cNvSpPr/>
              <p:nvPr/>
            </p:nvSpPr>
            <p:spPr>
              <a:xfrm>
                <a:off x="13623" y="7062"/>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2" name="Google Shape;3692;g17ab430885e_1_275"/>
              <p:cNvSpPr/>
              <p:nvPr/>
            </p:nvSpPr>
            <p:spPr>
              <a:xfrm>
                <a:off x="13633" y="7067"/>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3" name="Google Shape;3693;g17ab430885e_1_275"/>
              <p:cNvSpPr/>
              <p:nvPr/>
            </p:nvSpPr>
            <p:spPr>
              <a:xfrm>
                <a:off x="13592" y="6957"/>
                <a:ext cx="46" cy="105"/>
              </a:xfrm>
              <a:custGeom>
                <a:avLst/>
                <a:gdLst/>
                <a:ahLst/>
                <a:cxnLst/>
                <a:rect l="l" t="t" r="r" b="b"/>
                <a:pathLst>
                  <a:path w="46" h="105" extrusionOk="0">
                    <a:moveTo>
                      <a:pt x="41" y="20"/>
                    </a:moveTo>
                    <a:lnTo>
                      <a:pt x="5" y="0"/>
                    </a:lnTo>
                    <a:lnTo>
                      <a:pt x="0" y="0"/>
                    </a:lnTo>
                    <a:lnTo>
                      <a:pt x="0" y="80"/>
                    </a:lnTo>
                    <a:lnTo>
                      <a:pt x="5" y="85"/>
                    </a:lnTo>
                    <a:lnTo>
                      <a:pt x="41" y="105"/>
                    </a:lnTo>
                    <a:lnTo>
                      <a:pt x="46" y="100"/>
                    </a:lnTo>
                    <a:lnTo>
                      <a:pt x="46" y="25"/>
                    </a:lnTo>
                    <a:lnTo>
                      <a:pt x="41"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4" name="Google Shape;3694;g17ab430885e_1_275"/>
              <p:cNvSpPr/>
              <p:nvPr/>
            </p:nvSpPr>
            <p:spPr>
              <a:xfrm>
                <a:off x="13607" y="7118"/>
                <a:ext cx="16" cy="20"/>
              </a:xfrm>
              <a:custGeom>
                <a:avLst/>
                <a:gdLst/>
                <a:ahLst/>
                <a:cxnLst/>
                <a:rect l="l" t="t" r="r" b="b"/>
                <a:pathLst>
                  <a:path w="3" h="4" extrusionOk="0">
                    <a:moveTo>
                      <a:pt x="3" y="2"/>
                    </a:moveTo>
                    <a:cubicBezTo>
                      <a:pt x="3" y="3"/>
                      <a:pt x="2" y="4"/>
                      <a:pt x="2" y="3"/>
                    </a:cubicBezTo>
                    <a:cubicBezTo>
                      <a:pt x="1" y="3"/>
                      <a:pt x="0" y="2"/>
                      <a:pt x="0" y="1"/>
                    </a:cubicBezTo>
                    <a:cubicBezTo>
                      <a:pt x="0" y="0"/>
                      <a:pt x="1" y="0"/>
                      <a:pt x="2" y="0"/>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5" name="Google Shape;3695;g17ab430885e_1_275"/>
              <p:cNvSpPr/>
              <p:nvPr/>
            </p:nvSpPr>
            <p:spPr>
              <a:xfrm>
                <a:off x="13587" y="6937"/>
                <a:ext cx="20" cy="20"/>
              </a:xfrm>
              <a:custGeom>
                <a:avLst/>
                <a:gdLst/>
                <a:ahLst/>
                <a:cxnLst/>
                <a:rect l="l" t="t" r="r" b="b"/>
                <a:pathLst>
                  <a:path w="20" h="20" extrusionOk="0">
                    <a:moveTo>
                      <a:pt x="20" y="15"/>
                    </a:moveTo>
                    <a:lnTo>
                      <a:pt x="0" y="0"/>
                    </a:lnTo>
                    <a:lnTo>
                      <a:pt x="0" y="5"/>
                    </a:lnTo>
                    <a:lnTo>
                      <a:pt x="20" y="20"/>
                    </a:lnTo>
                    <a:lnTo>
                      <a:pt x="20"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6" name="Google Shape;3696;g17ab430885e_1_275"/>
              <p:cNvSpPr/>
              <p:nvPr/>
            </p:nvSpPr>
            <p:spPr>
              <a:xfrm>
                <a:off x="13623" y="6957"/>
                <a:ext cx="20" cy="15"/>
              </a:xfrm>
              <a:custGeom>
                <a:avLst/>
                <a:gdLst/>
                <a:ahLst/>
                <a:cxnLst/>
                <a:rect l="l" t="t" r="r" b="b"/>
                <a:pathLst>
                  <a:path w="20" h="15" extrusionOk="0">
                    <a:moveTo>
                      <a:pt x="20" y="15"/>
                    </a:moveTo>
                    <a:lnTo>
                      <a:pt x="0" y="0"/>
                    </a:lnTo>
                    <a:lnTo>
                      <a:pt x="0" y="5"/>
                    </a:lnTo>
                    <a:lnTo>
                      <a:pt x="20" y="15"/>
                    </a:lnTo>
                    <a:lnTo>
                      <a:pt x="20"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7" name="Google Shape;3697;g17ab430885e_1_275"/>
              <p:cNvSpPr/>
              <p:nvPr/>
            </p:nvSpPr>
            <p:spPr>
              <a:xfrm>
                <a:off x="13663" y="6982"/>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8" name="Google Shape;3698;g17ab430885e_1_275"/>
              <p:cNvSpPr/>
              <p:nvPr/>
            </p:nvSpPr>
            <p:spPr>
              <a:xfrm>
                <a:off x="13648" y="6977"/>
                <a:ext cx="50" cy="226"/>
              </a:xfrm>
              <a:custGeom>
                <a:avLst/>
                <a:gdLst/>
                <a:ahLst/>
                <a:cxnLst/>
                <a:rect l="l" t="t" r="r" b="b"/>
                <a:pathLst>
                  <a:path w="50" h="226" extrusionOk="0">
                    <a:moveTo>
                      <a:pt x="50" y="226"/>
                    </a:moveTo>
                    <a:lnTo>
                      <a:pt x="0" y="196"/>
                    </a:lnTo>
                    <a:lnTo>
                      <a:pt x="0" y="0"/>
                    </a:lnTo>
                    <a:lnTo>
                      <a:pt x="50" y="30"/>
                    </a:lnTo>
                    <a:lnTo>
                      <a:pt x="50"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699" name="Google Shape;3699;g17ab430885e_1_275"/>
              <p:cNvSpPr/>
              <p:nvPr/>
            </p:nvSpPr>
            <p:spPr>
              <a:xfrm>
                <a:off x="13663" y="7143"/>
                <a:ext cx="20" cy="35"/>
              </a:xfrm>
              <a:custGeom>
                <a:avLst/>
                <a:gdLst/>
                <a:ahLst/>
                <a:cxnLst/>
                <a:rect l="l" t="t" r="r" b="b"/>
                <a:pathLst>
                  <a:path w="4" h="7" extrusionOk="0">
                    <a:moveTo>
                      <a:pt x="4" y="5"/>
                    </a:moveTo>
                    <a:cubicBezTo>
                      <a:pt x="4" y="6"/>
                      <a:pt x="3" y="7"/>
                      <a:pt x="2" y="6"/>
                    </a:cubicBezTo>
                    <a:cubicBezTo>
                      <a:pt x="1" y="5"/>
                      <a:pt x="0" y="3"/>
                      <a:pt x="0" y="2"/>
                    </a:cubicBezTo>
                    <a:cubicBezTo>
                      <a:pt x="0" y="0"/>
                      <a:pt x="1" y="0"/>
                      <a:pt x="2" y="0"/>
                    </a:cubicBezTo>
                    <a:cubicBezTo>
                      <a:pt x="3" y="1"/>
                      <a:pt x="4" y="3"/>
                      <a:pt x="4"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0" name="Google Shape;3700;g17ab430885e_1_275"/>
              <p:cNvSpPr/>
              <p:nvPr/>
            </p:nvSpPr>
            <p:spPr>
              <a:xfrm>
                <a:off x="13653" y="7092"/>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1" name="Google Shape;3701;g17ab430885e_1_275"/>
              <p:cNvSpPr/>
              <p:nvPr/>
            </p:nvSpPr>
            <p:spPr>
              <a:xfrm>
                <a:off x="13663" y="7098"/>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2" name="Google Shape;3702;g17ab430885e_1_275"/>
              <p:cNvSpPr/>
              <p:nvPr/>
            </p:nvSpPr>
            <p:spPr>
              <a:xfrm>
                <a:off x="13668" y="7103"/>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3" name="Google Shape;3703;g17ab430885e_1_275"/>
              <p:cNvSpPr/>
              <p:nvPr/>
            </p:nvSpPr>
            <p:spPr>
              <a:xfrm>
                <a:off x="13678" y="7108"/>
                <a:ext cx="5" cy="35"/>
              </a:xfrm>
              <a:custGeom>
                <a:avLst/>
                <a:gdLst/>
                <a:ahLst/>
                <a:cxnLst/>
                <a:rect l="l" t="t" r="r" b="b"/>
                <a:pathLst>
                  <a:path w="5" h="35" extrusionOk="0">
                    <a:moveTo>
                      <a:pt x="5" y="35"/>
                    </a:moveTo>
                    <a:lnTo>
                      <a:pt x="0" y="35"/>
                    </a:lnTo>
                    <a:lnTo>
                      <a:pt x="0" y="0"/>
                    </a:lnTo>
                    <a:lnTo>
                      <a:pt x="5" y="5"/>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4" name="Google Shape;3704;g17ab430885e_1_275"/>
              <p:cNvSpPr/>
              <p:nvPr/>
            </p:nvSpPr>
            <p:spPr>
              <a:xfrm>
                <a:off x="13688" y="7113"/>
                <a:ext cx="5" cy="35"/>
              </a:xfrm>
              <a:custGeom>
                <a:avLst/>
                <a:gdLst/>
                <a:ahLst/>
                <a:cxnLst/>
                <a:rect l="l" t="t" r="r" b="b"/>
                <a:pathLst>
                  <a:path w="5" h="35" extrusionOk="0">
                    <a:moveTo>
                      <a:pt x="5" y="35"/>
                    </a:moveTo>
                    <a:lnTo>
                      <a:pt x="0" y="35"/>
                    </a:lnTo>
                    <a:lnTo>
                      <a:pt x="0" y="0"/>
                    </a:lnTo>
                    <a:lnTo>
                      <a:pt x="5" y="5"/>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5" name="Google Shape;3705;g17ab430885e_1_275"/>
              <p:cNvSpPr/>
              <p:nvPr/>
            </p:nvSpPr>
            <p:spPr>
              <a:xfrm>
                <a:off x="13653" y="7077"/>
                <a:ext cx="15" cy="15"/>
              </a:xfrm>
              <a:custGeom>
                <a:avLst/>
                <a:gdLst/>
                <a:ahLst/>
                <a:cxnLst/>
                <a:rect l="l" t="t" r="r" b="b"/>
                <a:pathLst>
                  <a:path w="15" h="15" extrusionOk="0">
                    <a:moveTo>
                      <a:pt x="15" y="15"/>
                    </a:moveTo>
                    <a:lnTo>
                      <a:pt x="0" y="10"/>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6" name="Google Shape;3706;g17ab430885e_1_275"/>
              <p:cNvSpPr/>
              <p:nvPr/>
            </p:nvSpPr>
            <p:spPr>
              <a:xfrm>
                <a:off x="13668" y="7087"/>
                <a:ext cx="10" cy="11"/>
              </a:xfrm>
              <a:custGeom>
                <a:avLst/>
                <a:gdLst/>
                <a:ahLst/>
                <a:cxnLst/>
                <a:rect l="l" t="t" r="r" b="b"/>
                <a:pathLst>
                  <a:path w="10" h="11" extrusionOk="0">
                    <a:moveTo>
                      <a:pt x="10" y="11"/>
                    </a:moveTo>
                    <a:lnTo>
                      <a:pt x="0" y="11"/>
                    </a:lnTo>
                    <a:lnTo>
                      <a:pt x="0" y="0"/>
                    </a:lnTo>
                    <a:lnTo>
                      <a:pt x="10" y="5"/>
                    </a:lnTo>
                    <a:lnTo>
                      <a:pt x="10" y="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7" name="Google Shape;3707;g17ab430885e_1_275"/>
              <p:cNvSpPr/>
              <p:nvPr/>
            </p:nvSpPr>
            <p:spPr>
              <a:xfrm>
                <a:off x="13678" y="7092"/>
                <a:ext cx="5" cy="11"/>
              </a:xfrm>
              <a:custGeom>
                <a:avLst/>
                <a:gdLst/>
                <a:ahLst/>
                <a:cxnLst/>
                <a:rect l="l" t="t" r="r" b="b"/>
                <a:pathLst>
                  <a:path w="5" h="11" extrusionOk="0">
                    <a:moveTo>
                      <a:pt x="5" y="11"/>
                    </a:moveTo>
                    <a:lnTo>
                      <a:pt x="0" y="11"/>
                    </a:lnTo>
                    <a:lnTo>
                      <a:pt x="0" y="0"/>
                    </a:lnTo>
                    <a:lnTo>
                      <a:pt x="5" y="6"/>
                    </a:lnTo>
                    <a:lnTo>
                      <a:pt x="5" y="11"/>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8" name="Google Shape;3708;g17ab430885e_1_275"/>
              <p:cNvSpPr/>
              <p:nvPr/>
            </p:nvSpPr>
            <p:spPr>
              <a:xfrm>
                <a:off x="13688" y="7098"/>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09" name="Google Shape;3709;g17ab430885e_1_275"/>
              <p:cNvSpPr/>
              <p:nvPr/>
            </p:nvSpPr>
            <p:spPr>
              <a:xfrm>
                <a:off x="13653" y="6987"/>
                <a:ext cx="40" cy="105"/>
              </a:xfrm>
              <a:custGeom>
                <a:avLst/>
                <a:gdLst/>
                <a:ahLst/>
                <a:cxnLst/>
                <a:rect l="l" t="t" r="r" b="b"/>
                <a:pathLst>
                  <a:path w="40" h="105" extrusionOk="0">
                    <a:moveTo>
                      <a:pt x="40" y="20"/>
                    </a:moveTo>
                    <a:lnTo>
                      <a:pt x="0" y="0"/>
                    </a:lnTo>
                    <a:lnTo>
                      <a:pt x="0" y="0"/>
                    </a:lnTo>
                    <a:lnTo>
                      <a:pt x="0" y="80"/>
                    </a:lnTo>
                    <a:lnTo>
                      <a:pt x="0" y="85"/>
                    </a:lnTo>
                    <a:lnTo>
                      <a:pt x="40" y="105"/>
                    </a:lnTo>
                    <a:lnTo>
                      <a:pt x="40" y="105"/>
                    </a:lnTo>
                    <a:lnTo>
                      <a:pt x="40"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0" name="Google Shape;3710;g17ab430885e_1_275"/>
              <p:cNvSpPr/>
              <p:nvPr/>
            </p:nvSpPr>
            <p:spPr>
              <a:xfrm>
                <a:off x="13668" y="7148"/>
                <a:ext cx="10" cy="20"/>
              </a:xfrm>
              <a:custGeom>
                <a:avLst/>
                <a:gdLst/>
                <a:ahLst/>
                <a:cxnLst/>
                <a:rect l="l" t="t" r="r" b="b"/>
                <a:pathLst>
                  <a:path w="2" h="4" extrusionOk="0">
                    <a:moveTo>
                      <a:pt x="2" y="3"/>
                    </a:moveTo>
                    <a:cubicBezTo>
                      <a:pt x="2" y="4"/>
                      <a:pt x="2" y="4"/>
                      <a:pt x="1" y="4"/>
                    </a:cubicBezTo>
                    <a:cubicBezTo>
                      <a:pt x="0" y="3"/>
                      <a:pt x="0" y="2"/>
                      <a:pt x="0" y="2"/>
                    </a:cubicBezTo>
                    <a:cubicBezTo>
                      <a:pt x="0" y="1"/>
                      <a:pt x="0" y="0"/>
                      <a:pt x="1" y="1"/>
                    </a:cubicBezTo>
                    <a:cubicBezTo>
                      <a:pt x="2" y="1"/>
                      <a:pt x="2" y="2"/>
                      <a:pt x="2"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1" name="Google Shape;3711;g17ab430885e_1_275"/>
              <p:cNvSpPr/>
              <p:nvPr/>
            </p:nvSpPr>
            <p:spPr>
              <a:xfrm>
                <a:off x="13648" y="6972"/>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2" name="Google Shape;3712;g17ab430885e_1_275"/>
              <p:cNvSpPr/>
              <p:nvPr/>
            </p:nvSpPr>
            <p:spPr>
              <a:xfrm>
                <a:off x="13683" y="6992"/>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3" name="Google Shape;3713;g17ab430885e_1_275"/>
              <p:cNvSpPr/>
              <p:nvPr/>
            </p:nvSpPr>
            <p:spPr>
              <a:xfrm>
                <a:off x="13723" y="7017"/>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4" name="Google Shape;3714;g17ab430885e_1_275"/>
              <p:cNvSpPr/>
              <p:nvPr/>
            </p:nvSpPr>
            <p:spPr>
              <a:xfrm>
                <a:off x="13703" y="7012"/>
                <a:ext cx="55" cy="221"/>
              </a:xfrm>
              <a:custGeom>
                <a:avLst/>
                <a:gdLst/>
                <a:ahLst/>
                <a:cxnLst/>
                <a:rect l="l" t="t" r="r" b="b"/>
                <a:pathLst>
                  <a:path w="55" h="221" extrusionOk="0">
                    <a:moveTo>
                      <a:pt x="55" y="221"/>
                    </a:moveTo>
                    <a:lnTo>
                      <a:pt x="0" y="191"/>
                    </a:lnTo>
                    <a:lnTo>
                      <a:pt x="0" y="0"/>
                    </a:lnTo>
                    <a:lnTo>
                      <a:pt x="55" y="30"/>
                    </a:lnTo>
                    <a:lnTo>
                      <a:pt x="55" y="2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5" name="Google Shape;3715;g17ab430885e_1_275"/>
              <p:cNvSpPr/>
              <p:nvPr/>
            </p:nvSpPr>
            <p:spPr>
              <a:xfrm>
                <a:off x="13718" y="7173"/>
                <a:ext cx="25" cy="35"/>
              </a:xfrm>
              <a:custGeom>
                <a:avLst/>
                <a:gdLst/>
                <a:ahLst/>
                <a:cxnLst/>
                <a:rect l="l" t="t" r="r" b="b"/>
                <a:pathLst>
                  <a:path w="5" h="7" extrusionOk="0">
                    <a:moveTo>
                      <a:pt x="5" y="5"/>
                    </a:moveTo>
                    <a:cubicBezTo>
                      <a:pt x="5" y="7"/>
                      <a:pt x="4" y="7"/>
                      <a:pt x="2" y="7"/>
                    </a:cubicBezTo>
                    <a:cubicBezTo>
                      <a:pt x="1" y="6"/>
                      <a:pt x="0" y="4"/>
                      <a:pt x="0" y="2"/>
                    </a:cubicBezTo>
                    <a:cubicBezTo>
                      <a:pt x="0" y="1"/>
                      <a:pt x="1" y="0"/>
                      <a:pt x="2" y="1"/>
                    </a:cubicBezTo>
                    <a:cubicBezTo>
                      <a:pt x="4" y="2"/>
                      <a:pt x="5" y="4"/>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6" name="Google Shape;3716;g17ab430885e_1_275"/>
              <p:cNvSpPr/>
              <p:nvPr/>
            </p:nvSpPr>
            <p:spPr>
              <a:xfrm>
                <a:off x="13708" y="7123"/>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7" name="Google Shape;3717;g17ab430885e_1_275"/>
              <p:cNvSpPr/>
              <p:nvPr/>
            </p:nvSpPr>
            <p:spPr>
              <a:xfrm>
                <a:off x="13718" y="7128"/>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8" name="Google Shape;3718;g17ab430885e_1_275"/>
              <p:cNvSpPr/>
              <p:nvPr/>
            </p:nvSpPr>
            <p:spPr>
              <a:xfrm>
                <a:off x="13728" y="7133"/>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19" name="Google Shape;3719;g17ab430885e_1_275"/>
              <p:cNvSpPr/>
              <p:nvPr/>
            </p:nvSpPr>
            <p:spPr>
              <a:xfrm>
                <a:off x="13738" y="7143"/>
                <a:ext cx="5" cy="35"/>
              </a:xfrm>
              <a:custGeom>
                <a:avLst/>
                <a:gdLst/>
                <a:ahLst/>
                <a:cxnLst/>
                <a:rect l="l" t="t" r="r" b="b"/>
                <a:pathLst>
                  <a:path w="5" h="35" extrusionOk="0">
                    <a:moveTo>
                      <a:pt x="5" y="35"/>
                    </a:moveTo>
                    <a:lnTo>
                      <a:pt x="0" y="30"/>
                    </a:lnTo>
                    <a:lnTo>
                      <a:pt x="0" y="0"/>
                    </a:lnTo>
                    <a:lnTo>
                      <a:pt x="5" y="0"/>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0" name="Google Shape;3720;g17ab430885e_1_275"/>
              <p:cNvSpPr/>
              <p:nvPr/>
            </p:nvSpPr>
            <p:spPr>
              <a:xfrm>
                <a:off x="13743" y="7148"/>
                <a:ext cx="10" cy="35"/>
              </a:xfrm>
              <a:custGeom>
                <a:avLst/>
                <a:gdLst/>
                <a:ahLst/>
                <a:cxnLst/>
                <a:rect l="l" t="t" r="r" b="b"/>
                <a:pathLst>
                  <a:path w="10" h="35" extrusionOk="0">
                    <a:moveTo>
                      <a:pt x="10" y="35"/>
                    </a:moveTo>
                    <a:lnTo>
                      <a:pt x="0" y="30"/>
                    </a:lnTo>
                    <a:lnTo>
                      <a:pt x="0" y="0"/>
                    </a:lnTo>
                    <a:lnTo>
                      <a:pt x="10" y="0"/>
                    </a:lnTo>
                    <a:lnTo>
                      <a:pt x="10"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1" name="Google Shape;3721;g17ab430885e_1_275"/>
              <p:cNvSpPr/>
              <p:nvPr/>
            </p:nvSpPr>
            <p:spPr>
              <a:xfrm>
                <a:off x="13708" y="7113"/>
                <a:ext cx="15" cy="15"/>
              </a:xfrm>
              <a:custGeom>
                <a:avLst/>
                <a:gdLst/>
                <a:ahLst/>
                <a:cxnLst/>
                <a:rect l="l" t="t" r="r" b="b"/>
                <a:pathLst>
                  <a:path w="15" h="15" extrusionOk="0">
                    <a:moveTo>
                      <a:pt x="15" y="15"/>
                    </a:moveTo>
                    <a:lnTo>
                      <a:pt x="0" y="5"/>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2" name="Google Shape;3722;g17ab430885e_1_275"/>
              <p:cNvSpPr/>
              <p:nvPr/>
            </p:nvSpPr>
            <p:spPr>
              <a:xfrm>
                <a:off x="13728" y="7123"/>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3" name="Google Shape;3723;g17ab430885e_1_275"/>
              <p:cNvSpPr/>
              <p:nvPr/>
            </p:nvSpPr>
            <p:spPr>
              <a:xfrm>
                <a:off x="13738" y="7128"/>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4" name="Google Shape;3724;g17ab430885e_1_275"/>
              <p:cNvSpPr/>
              <p:nvPr/>
            </p:nvSpPr>
            <p:spPr>
              <a:xfrm>
                <a:off x="13743" y="7133"/>
                <a:ext cx="10" cy="10"/>
              </a:xfrm>
              <a:custGeom>
                <a:avLst/>
                <a:gdLst/>
                <a:ahLst/>
                <a:cxnLst/>
                <a:rect l="l" t="t" r="r" b="b"/>
                <a:pathLst>
                  <a:path w="10" h="10" extrusionOk="0">
                    <a:moveTo>
                      <a:pt x="10" y="10"/>
                    </a:moveTo>
                    <a:lnTo>
                      <a:pt x="0" y="5"/>
                    </a:lnTo>
                    <a:lnTo>
                      <a:pt x="0" y="0"/>
                    </a:lnTo>
                    <a:lnTo>
                      <a:pt x="10" y="5"/>
                    </a:lnTo>
                    <a:lnTo>
                      <a:pt x="10"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5" name="Google Shape;3725;g17ab430885e_1_275"/>
              <p:cNvSpPr/>
              <p:nvPr/>
            </p:nvSpPr>
            <p:spPr>
              <a:xfrm>
                <a:off x="13708" y="7022"/>
                <a:ext cx="45" cy="106"/>
              </a:xfrm>
              <a:custGeom>
                <a:avLst/>
                <a:gdLst/>
                <a:ahLst/>
                <a:cxnLst/>
                <a:rect l="l" t="t" r="r" b="b"/>
                <a:pathLst>
                  <a:path w="45" h="106" extrusionOk="0">
                    <a:moveTo>
                      <a:pt x="40" y="20"/>
                    </a:moveTo>
                    <a:lnTo>
                      <a:pt x="5" y="0"/>
                    </a:lnTo>
                    <a:lnTo>
                      <a:pt x="0" y="0"/>
                    </a:lnTo>
                    <a:lnTo>
                      <a:pt x="0" y="81"/>
                    </a:lnTo>
                    <a:lnTo>
                      <a:pt x="5" y="86"/>
                    </a:lnTo>
                    <a:lnTo>
                      <a:pt x="40" y="106"/>
                    </a:lnTo>
                    <a:lnTo>
                      <a:pt x="45" y="106"/>
                    </a:lnTo>
                    <a:lnTo>
                      <a:pt x="45"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6" name="Google Shape;3726;g17ab430885e_1_275"/>
              <p:cNvSpPr/>
              <p:nvPr/>
            </p:nvSpPr>
            <p:spPr>
              <a:xfrm>
                <a:off x="13723" y="7183"/>
                <a:ext cx="15" cy="20"/>
              </a:xfrm>
              <a:custGeom>
                <a:avLst/>
                <a:gdLst/>
                <a:ahLst/>
                <a:cxnLst/>
                <a:rect l="l" t="t" r="r" b="b"/>
                <a:pathLst>
                  <a:path w="3" h="4" extrusionOk="0">
                    <a:moveTo>
                      <a:pt x="3" y="3"/>
                    </a:moveTo>
                    <a:cubicBezTo>
                      <a:pt x="3" y="3"/>
                      <a:pt x="2" y="4"/>
                      <a:pt x="1" y="3"/>
                    </a:cubicBezTo>
                    <a:cubicBezTo>
                      <a:pt x="1" y="3"/>
                      <a:pt x="0" y="2"/>
                      <a:pt x="0" y="1"/>
                    </a:cubicBezTo>
                    <a:cubicBezTo>
                      <a:pt x="0" y="0"/>
                      <a:pt x="1" y="0"/>
                      <a:pt x="1" y="0"/>
                    </a:cubicBezTo>
                    <a:cubicBezTo>
                      <a:pt x="2" y="1"/>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7" name="Google Shape;3727;g17ab430885e_1_275"/>
              <p:cNvSpPr/>
              <p:nvPr/>
            </p:nvSpPr>
            <p:spPr>
              <a:xfrm>
                <a:off x="13703" y="7007"/>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8" name="Google Shape;3728;g17ab430885e_1_275"/>
              <p:cNvSpPr/>
              <p:nvPr/>
            </p:nvSpPr>
            <p:spPr>
              <a:xfrm>
                <a:off x="13738" y="7027"/>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29" name="Google Shape;3729;g17ab430885e_1_275"/>
              <p:cNvSpPr/>
              <p:nvPr/>
            </p:nvSpPr>
            <p:spPr>
              <a:xfrm>
                <a:off x="13779" y="7047"/>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0" name="Google Shape;3730;g17ab430885e_1_275"/>
              <p:cNvSpPr/>
              <p:nvPr/>
            </p:nvSpPr>
            <p:spPr>
              <a:xfrm>
                <a:off x="13764" y="7042"/>
                <a:ext cx="50" cy="226"/>
              </a:xfrm>
              <a:custGeom>
                <a:avLst/>
                <a:gdLst/>
                <a:ahLst/>
                <a:cxnLst/>
                <a:rect l="l" t="t" r="r" b="b"/>
                <a:pathLst>
                  <a:path w="50" h="226" extrusionOk="0">
                    <a:moveTo>
                      <a:pt x="50" y="226"/>
                    </a:moveTo>
                    <a:lnTo>
                      <a:pt x="0" y="196"/>
                    </a:lnTo>
                    <a:lnTo>
                      <a:pt x="0" y="0"/>
                    </a:lnTo>
                    <a:lnTo>
                      <a:pt x="50" y="30"/>
                    </a:lnTo>
                    <a:lnTo>
                      <a:pt x="50"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1" name="Google Shape;3731;g17ab430885e_1_275"/>
              <p:cNvSpPr/>
              <p:nvPr/>
            </p:nvSpPr>
            <p:spPr>
              <a:xfrm>
                <a:off x="13774" y="7208"/>
                <a:ext cx="25" cy="35"/>
              </a:xfrm>
              <a:custGeom>
                <a:avLst/>
                <a:gdLst/>
                <a:ahLst/>
                <a:cxnLst/>
                <a:rect l="l" t="t" r="r" b="b"/>
                <a:pathLst>
                  <a:path w="5" h="7" extrusionOk="0">
                    <a:moveTo>
                      <a:pt x="5" y="5"/>
                    </a:moveTo>
                    <a:cubicBezTo>
                      <a:pt x="5" y="6"/>
                      <a:pt x="4" y="7"/>
                      <a:pt x="3" y="6"/>
                    </a:cubicBezTo>
                    <a:cubicBezTo>
                      <a:pt x="2" y="6"/>
                      <a:pt x="0" y="4"/>
                      <a:pt x="0" y="2"/>
                    </a:cubicBezTo>
                    <a:cubicBezTo>
                      <a:pt x="0" y="1"/>
                      <a:pt x="2" y="0"/>
                      <a:pt x="3" y="1"/>
                    </a:cubicBezTo>
                    <a:cubicBezTo>
                      <a:pt x="4" y="1"/>
                      <a:pt x="5" y="3"/>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2" name="Google Shape;3732;g17ab430885e_1_275"/>
              <p:cNvSpPr/>
              <p:nvPr/>
            </p:nvSpPr>
            <p:spPr>
              <a:xfrm>
                <a:off x="13769" y="7158"/>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3" name="Google Shape;3733;g17ab430885e_1_275"/>
              <p:cNvSpPr/>
              <p:nvPr/>
            </p:nvSpPr>
            <p:spPr>
              <a:xfrm>
                <a:off x="13779" y="7163"/>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4" name="Google Shape;3734;g17ab430885e_1_275"/>
              <p:cNvSpPr/>
              <p:nvPr/>
            </p:nvSpPr>
            <p:spPr>
              <a:xfrm>
                <a:off x="13784" y="7168"/>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5" name="Google Shape;3735;g17ab430885e_1_275"/>
              <p:cNvSpPr/>
              <p:nvPr/>
            </p:nvSpPr>
            <p:spPr>
              <a:xfrm>
                <a:off x="13794" y="7173"/>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6" name="Google Shape;3736;g17ab430885e_1_275"/>
              <p:cNvSpPr/>
              <p:nvPr/>
            </p:nvSpPr>
            <p:spPr>
              <a:xfrm>
                <a:off x="13804" y="7178"/>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7" name="Google Shape;3737;g17ab430885e_1_275"/>
              <p:cNvSpPr/>
              <p:nvPr/>
            </p:nvSpPr>
            <p:spPr>
              <a:xfrm>
                <a:off x="13769" y="7148"/>
                <a:ext cx="15" cy="10"/>
              </a:xfrm>
              <a:custGeom>
                <a:avLst/>
                <a:gdLst/>
                <a:ahLst/>
                <a:cxnLst/>
                <a:rect l="l" t="t" r="r" b="b"/>
                <a:pathLst>
                  <a:path w="15" h="10" extrusionOk="0">
                    <a:moveTo>
                      <a:pt x="15" y="10"/>
                    </a:moveTo>
                    <a:lnTo>
                      <a:pt x="0" y="5"/>
                    </a:lnTo>
                    <a:lnTo>
                      <a:pt x="0" y="0"/>
                    </a:lnTo>
                    <a:lnTo>
                      <a:pt x="15" y="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8" name="Google Shape;3738;g17ab430885e_1_275"/>
              <p:cNvSpPr/>
              <p:nvPr/>
            </p:nvSpPr>
            <p:spPr>
              <a:xfrm>
                <a:off x="13784" y="7158"/>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39" name="Google Shape;3739;g17ab430885e_1_275"/>
              <p:cNvSpPr/>
              <p:nvPr/>
            </p:nvSpPr>
            <p:spPr>
              <a:xfrm>
                <a:off x="13794" y="7163"/>
                <a:ext cx="0" cy="0"/>
              </a:xfrm>
              <a:prstGeom prst="rect">
                <a:avLst/>
              </a:pr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0" name="Google Shape;3740;g17ab430885e_1_275"/>
              <p:cNvSpPr/>
              <p:nvPr/>
            </p:nvSpPr>
            <p:spPr>
              <a:xfrm>
                <a:off x="13804" y="7168"/>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1" name="Google Shape;3741;g17ab430885e_1_275"/>
              <p:cNvSpPr/>
              <p:nvPr/>
            </p:nvSpPr>
            <p:spPr>
              <a:xfrm>
                <a:off x="13769" y="7052"/>
                <a:ext cx="40" cy="111"/>
              </a:xfrm>
              <a:custGeom>
                <a:avLst/>
                <a:gdLst/>
                <a:ahLst/>
                <a:cxnLst/>
                <a:rect l="l" t="t" r="r" b="b"/>
                <a:pathLst>
                  <a:path w="40" h="111" extrusionOk="0">
                    <a:moveTo>
                      <a:pt x="35" y="20"/>
                    </a:moveTo>
                    <a:lnTo>
                      <a:pt x="0" y="0"/>
                    </a:lnTo>
                    <a:lnTo>
                      <a:pt x="0" y="5"/>
                    </a:lnTo>
                    <a:lnTo>
                      <a:pt x="0" y="81"/>
                    </a:lnTo>
                    <a:lnTo>
                      <a:pt x="0" y="86"/>
                    </a:lnTo>
                    <a:lnTo>
                      <a:pt x="35" y="111"/>
                    </a:lnTo>
                    <a:lnTo>
                      <a:pt x="40" y="106"/>
                    </a:lnTo>
                    <a:lnTo>
                      <a:pt x="40" y="25"/>
                    </a:lnTo>
                    <a:lnTo>
                      <a:pt x="35"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2" name="Google Shape;3742;g17ab430885e_1_275"/>
              <p:cNvSpPr/>
              <p:nvPr/>
            </p:nvSpPr>
            <p:spPr>
              <a:xfrm>
                <a:off x="13784" y="7218"/>
                <a:ext cx="10" cy="15"/>
              </a:xfrm>
              <a:custGeom>
                <a:avLst/>
                <a:gdLst/>
                <a:ahLst/>
                <a:cxnLst/>
                <a:rect l="l" t="t" r="r" b="b"/>
                <a:pathLst>
                  <a:path w="2" h="3" extrusionOk="0">
                    <a:moveTo>
                      <a:pt x="2" y="2"/>
                    </a:moveTo>
                    <a:cubicBezTo>
                      <a:pt x="2" y="3"/>
                      <a:pt x="2" y="3"/>
                      <a:pt x="1" y="3"/>
                    </a:cubicBezTo>
                    <a:cubicBezTo>
                      <a:pt x="0" y="3"/>
                      <a:pt x="0" y="2"/>
                      <a:pt x="0" y="1"/>
                    </a:cubicBezTo>
                    <a:cubicBezTo>
                      <a:pt x="0" y="0"/>
                      <a:pt x="0" y="0"/>
                      <a:pt x="1" y="0"/>
                    </a:cubicBezTo>
                    <a:cubicBezTo>
                      <a:pt x="2" y="0"/>
                      <a:pt x="2" y="1"/>
                      <a:pt x="2"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3" name="Google Shape;3743;g17ab430885e_1_275"/>
              <p:cNvSpPr/>
              <p:nvPr/>
            </p:nvSpPr>
            <p:spPr>
              <a:xfrm>
                <a:off x="13764" y="7037"/>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4" name="Google Shape;3744;g17ab430885e_1_275"/>
              <p:cNvSpPr/>
              <p:nvPr/>
            </p:nvSpPr>
            <p:spPr>
              <a:xfrm>
                <a:off x="13794" y="7057"/>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5" name="Google Shape;3745;g17ab430885e_1_275"/>
              <p:cNvSpPr/>
              <p:nvPr/>
            </p:nvSpPr>
            <p:spPr>
              <a:xfrm>
                <a:off x="13834" y="7082"/>
                <a:ext cx="20" cy="16"/>
              </a:xfrm>
              <a:custGeom>
                <a:avLst/>
                <a:gdLst/>
                <a:ahLst/>
                <a:cxnLst/>
                <a:rect l="l" t="t" r="r" b="b"/>
                <a:pathLst>
                  <a:path w="20" h="16" extrusionOk="0">
                    <a:moveTo>
                      <a:pt x="20" y="10"/>
                    </a:moveTo>
                    <a:lnTo>
                      <a:pt x="0" y="0"/>
                    </a:lnTo>
                    <a:lnTo>
                      <a:pt x="0" y="5"/>
                    </a:lnTo>
                    <a:lnTo>
                      <a:pt x="20" y="16"/>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6" name="Google Shape;3746;g17ab430885e_1_275"/>
              <p:cNvSpPr/>
              <p:nvPr/>
            </p:nvSpPr>
            <p:spPr>
              <a:xfrm>
                <a:off x="13819" y="7077"/>
                <a:ext cx="55" cy="227"/>
              </a:xfrm>
              <a:custGeom>
                <a:avLst/>
                <a:gdLst/>
                <a:ahLst/>
                <a:cxnLst/>
                <a:rect l="l" t="t" r="r" b="b"/>
                <a:pathLst>
                  <a:path w="55" h="227" extrusionOk="0">
                    <a:moveTo>
                      <a:pt x="55" y="227"/>
                    </a:moveTo>
                    <a:lnTo>
                      <a:pt x="0" y="197"/>
                    </a:lnTo>
                    <a:lnTo>
                      <a:pt x="0" y="0"/>
                    </a:lnTo>
                    <a:lnTo>
                      <a:pt x="55" y="31"/>
                    </a:lnTo>
                    <a:lnTo>
                      <a:pt x="55" y="22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7" name="Google Shape;3747;g17ab430885e_1_275"/>
              <p:cNvSpPr/>
              <p:nvPr/>
            </p:nvSpPr>
            <p:spPr>
              <a:xfrm>
                <a:off x="13834" y="7243"/>
                <a:ext cx="25" cy="36"/>
              </a:xfrm>
              <a:custGeom>
                <a:avLst/>
                <a:gdLst/>
                <a:ahLst/>
                <a:cxnLst/>
                <a:rect l="l" t="t" r="r" b="b"/>
                <a:pathLst>
                  <a:path w="5" h="7" extrusionOk="0">
                    <a:moveTo>
                      <a:pt x="5" y="4"/>
                    </a:moveTo>
                    <a:cubicBezTo>
                      <a:pt x="5" y="6"/>
                      <a:pt x="4" y="7"/>
                      <a:pt x="2" y="6"/>
                    </a:cubicBezTo>
                    <a:cubicBezTo>
                      <a:pt x="1" y="5"/>
                      <a:pt x="0" y="3"/>
                      <a:pt x="0" y="2"/>
                    </a:cubicBezTo>
                    <a:cubicBezTo>
                      <a:pt x="0" y="0"/>
                      <a:pt x="1" y="0"/>
                      <a:pt x="2" y="0"/>
                    </a:cubicBezTo>
                    <a:cubicBezTo>
                      <a:pt x="4" y="1"/>
                      <a:pt x="5" y="3"/>
                      <a:pt x="5" y="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8" name="Google Shape;3748;g17ab430885e_1_275"/>
              <p:cNvSpPr/>
              <p:nvPr/>
            </p:nvSpPr>
            <p:spPr>
              <a:xfrm>
                <a:off x="13824" y="7193"/>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49" name="Google Shape;3749;g17ab430885e_1_275"/>
              <p:cNvSpPr/>
              <p:nvPr/>
            </p:nvSpPr>
            <p:spPr>
              <a:xfrm>
                <a:off x="13834" y="7198"/>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0" name="Google Shape;3750;g17ab430885e_1_275"/>
              <p:cNvSpPr/>
              <p:nvPr/>
            </p:nvSpPr>
            <p:spPr>
              <a:xfrm>
                <a:off x="13844" y="7203"/>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1" name="Google Shape;3751;g17ab430885e_1_275"/>
              <p:cNvSpPr/>
              <p:nvPr/>
            </p:nvSpPr>
            <p:spPr>
              <a:xfrm>
                <a:off x="13854" y="7208"/>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2" name="Google Shape;3752;g17ab430885e_1_275"/>
              <p:cNvSpPr/>
              <p:nvPr/>
            </p:nvSpPr>
            <p:spPr>
              <a:xfrm>
                <a:off x="13859" y="7213"/>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3" name="Google Shape;3753;g17ab430885e_1_275"/>
              <p:cNvSpPr/>
              <p:nvPr/>
            </p:nvSpPr>
            <p:spPr>
              <a:xfrm>
                <a:off x="13824" y="7178"/>
                <a:ext cx="15" cy="15"/>
              </a:xfrm>
              <a:custGeom>
                <a:avLst/>
                <a:gdLst/>
                <a:ahLst/>
                <a:cxnLst/>
                <a:rect l="l" t="t" r="r" b="b"/>
                <a:pathLst>
                  <a:path w="15" h="15" extrusionOk="0">
                    <a:moveTo>
                      <a:pt x="15" y="15"/>
                    </a:moveTo>
                    <a:lnTo>
                      <a:pt x="0" y="5"/>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4" name="Google Shape;3754;g17ab430885e_1_275"/>
              <p:cNvSpPr/>
              <p:nvPr/>
            </p:nvSpPr>
            <p:spPr>
              <a:xfrm>
                <a:off x="13844" y="7188"/>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5" name="Google Shape;3755;g17ab430885e_1_275"/>
              <p:cNvSpPr/>
              <p:nvPr/>
            </p:nvSpPr>
            <p:spPr>
              <a:xfrm>
                <a:off x="13854" y="7193"/>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6" name="Google Shape;3756;g17ab430885e_1_275"/>
              <p:cNvSpPr/>
              <p:nvPr/>
            </p:nvSpPr>
            <p:spPr>
              <a:xfrm>
                <a:off x="13859" y="7198"/>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7" name="Google Shape;3757;g17ab430885e_1_275"/>
              <p:cNvSpPr/>
              <p:nvPr/>
            </p:nvSpPr>
            <p:spPr>
              <a:xfrm>
                <a:off x="13824" y="7087"/>
                <a:ext cx="40" cy="106"/>
              </a:xfrm>
              <a:custGeom>
                <a:avLst/>
                <a:gdLst/>
                <a:ahLst/>
                <a:cxnLst/>
                <a:rect l="l" t="t" r="r" b="b"/>
                <a:pathLst>
                  <a:path w="40" h="106" extrusionOk="0">
                    <a:moveTo>
                      <a:pt x="40" y="21"/>
                    </a:moveTo>
                    <a:lnTo>
                      <a:pt x="5" y="0"/>
                    </a:lnTo>
                    <a:lnTo>
                      <a:pt x="0" y="0"/>
                    </a:lnTo>
                    <a:lnTo>
                      <a:pt x="0" y="81"/>
                    </a:lnTo>
                    <a:lnTo>
                      <a:pt x="5" y="86"/>
                    </a:lnTo>
                    <a:lnTo>
                      <a:pt x="40" y="106"/>
                    </a:lnTo>
                    <a:lnTo>
                      <a:pt x="40" y="106"/>
                    </a:lnTo>
                    <a:lnTo>
                      <a:pt x="40" y="26"/>
                    </a:lnTo>
                    <a:lnTo>
                      <a:pt x="40" y="2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8" name="Google Shape;3758;g17ab430885e_1_275"/>
              <p:cNvSpPr/>
              <p:nvPr/>
            </p:nvSpPr>
            <p:spPr>
              <a:xfrm>
                <a:off x="13839" y="7248"/>
                <a:ext cx="15" cy="20"/>
              </a:xfrm>
              <a:custGeom>
                <a:avLst/>
                <a:gdLst/>
                <a:ahLst/>
                <a:cxnLst/>
                <a:rect l="l" t="t" r="r" b="b"/>
                <a:pathLst>
                  <a:path w="3" h="4" extrusionOk="0">
                    <a:moveTo>
                      <a:pt x="3" y="3"/>
                    </a:moveTo>
                    <a:cubicBezTo>
                      <a:pt x="3" y="4"/>
                      <a:pt x="2" y="4"/>
                      <a:pt x="1" y="4"/>
                    </a:cubicBezTo>
                    <a:cubicBezTo>
                      <a:pt x="1" y="3"/>
                      <a:pt x="0" y="2"/>
                      <a:pt x="0" y="1"/>
                    </a:cubicBezTo>
                    <a:cubicBezTo>
                      <a:pt x="0" y="1"/>
                      <a:pt x="1" y="0"/>
                      <a:pt x="1" y="1"/>
                    </a:cubicBezTo>
                    <a:cubicBezTo>
                      <a:pt x="2" y="1"/>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59" name="Google Shape;3759;g17ab430885e_1_275"/>
              <p:cNvSpPr/>
              <p:nvPr/>
            </p:nvSpPr>
            <p:spPr>
              <a:xfrm>
                <a:off x="13819" y="7072"/>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3760" name="Google Shape;3760;g17ab430885e_1_275"/>
            <p:cNvGrpSpPr/>
            <p:nvPr/>
          </p:nvGrpSpPr>
          <p:grpSpPr>
            <a:xfrm>
              <a:off x="21360046" y="9005373"/>
              <a:ext cx="1410542" cy="2532299"/>
              <a:chOff x="13315" y="6092"/>
              <a:chExt cx="972" cy="1745"/>
            </a:xfrm>
          </p:grpSpPr>
          <p:sp>
            <p:nvSpPr>
              <p:cNvPr id="3761" name="Google Shape;3761;g17ab430885e_1_275"/>
              <p:cNvSpPr/>
              <p:nvPr/>
            </p:nvSpPr>
            <p:spPr>
              <a:xfrm>
                <a:off x="13854" y="7092"/>
                <a:ext cx="20" cy="16"/>
              </a:xfrm>
              <a:custGeom>
                <a:avLst/>
                <a:gdLst/>
                <a:ahLst/>
                <a:cxnLst/>
                <a:rect l="l" t="t" r="r" b="b"/>
                <a:pathLst>
                  <a:path w="20" h="16" extrusionOk="0">
                    <a:moveTo>
                      <a:pt x="20" y="11"/>
                    </a:moveTo>
                    <a:lnTo>
                      <a:pt x="0" y="0"/>
                    </a:lnTo>
                    <a:lnTo>
                      <a:pt x="0" y="6"/>
                    </a:lnTo>
                    <a:lnTo>
                      <a:pt x="20" y="16"/>
                    </a:lnTo>
                    <a:lnTo>
                      <a:pt x="20" y="1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62" name="Google Shape;3762;g17ab430885e_1_275"/>
              <p:cNvSpPr/>
              <p:nvPr/>
            </p:nvSpPr>
            <p:spPr>
              <a:xfrm>
                <a:off x="13552" y="6866"/>
                <a:ext cx="96" cy="86"/>
              </a:xfrm>
              <a:custGeom>
                <a:avLst/>
                <a:gdLst/>
                <a:ahLst/>
                <a:cxnLst/>
                <a:rect l="l" t="t" r="r" b="b"/>
                <a:pathLst>
                  <a:path w="96" h="86" extrusionOk="0">
                    <a:moveTo>
                      <a:pt x="96" y="86"/>
                    </a:moveTo>
                    <a:lnTo>
                      <a:pt x="0" y="30"/>
                    </a:lnTo>
                    <a:lnTo>
                      <a:pt x="0" y="0"/>
                    </a:lnTo>
                    <a:lnTo>
                      <a:pt x="96" y="56"/>
                    </a:lnTo>
                    <a:lnTo>
                      <a:pt x="96" y="86"/>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63" name="Google Shape;3763;g17ab430885e_1_275"/>
              <p:cNvSpPr/>
              <p:nvPr/>
            </p:nvSpPr>
            <p:spPr>
              <a:xfrm>
                <a:off x="13854" y="7042"/>
                <a:ext cx="10" cy="30"/>
              </a:xfrm>
              <a:custGeom>
                <a:avLst/>
                <a:gdLst/>
                <a:ahLst/>
                <a:cxnLst/>
                <a:rect l="l" t="t" r="r" b="b"/>
                <a:pathLst>
                  <a:path w="10" h="30" extrusionOk="0">
                    <a:moveTo>
                      <a:pt x="10" y="30"/>
                    </a:moveTo>
                    <a:lnTo>
                      <a:pt x="0" y="25"/>
                    </a:lnTo>
                    <a:lnTo>
                      <a:pt x="0" y="0"/>
                    </a:lnTo>
                    <a:lnTo>
                      <a:pt x="10" y="5"/>
                    </a:lnTo>
                    <a:lnTo>
                      <a:pt x="10" y="3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64" name="Google Shape;3764;g17ab430885e_1_275"/>
              <p:cNvSpPr/>
              <p:nvPr/>
            </p:nvSpPr>
            <p:spPr>
              <a:xfrm>
                <a:off x="13839" y="7037"/>
                <a:ext cx="10" cy="30"/>
              </a:xfrm>
              <a:custGeom>
                <a:avLst/>
                <a:gdLst/>
                <a:ahLst/>
                <a:cxnLst/>
                <a:rect l="l" t="t" r="r" b="b"/>
                <a:pathLst>
                  <a:path w="10" h="30" extrusionOk="0">
                    <a:moveTo>
                      <a:pt x="10" y="30"/>
                    </a:moveTo>
                    <a:lnTo>
                      <a:pt x="0" y="25"/>
                    </a:lnTo>
                    <a:lnTo>
                      <a:pt x="0" y="0"/>
                    </a:lnTo>
                    <a:lnTo>
                      <a:pt x="10" y="0"/>
                    </a:lnTo>
                    <a:lnTo>
                      <a:pt x="10" y="3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65" name="Google Shape;3765;g17ab430885e_1_275"/>
              <p:cNvSpPr/>
              <p:nvPr/>
            </p:nvSpPr>
            <p:spPr>
              <a:xfrm>
                <a:off x="13471" y="6871"/>
                <a:ext cx="21" cy="15"/>
              </a:xfrm>
              <a:custGeom>
                <a:avLst/>
                <a:gdLst/>
                <a:ahLst/>
                <a:cxnLst/>
                <a:rect l="l" t="t" r="r" b="b"/>
                <a:pathLst>
                  <a:path w="21" h="15" extrusionOk="0">
                    <a:moveTo>
                      <a:pt x="21" y="15"/>
                    </a:moveTo>
                    <a:lnTo>
                      <a:pt x="0" y="0"/>
                    </a:lnTo>
                    <a:lnTo>
                      <a:pt x="0" y="5"/>
                    </a:lnTo>
                    <a:lnTo>
                      <a:pt x="21" y="15"/>
                    </a:lnTo>
                    <a:lnTo>
                      <a:pt x="21" y="1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66" name="Google Shape;3766;g17ab430885e_1_275"/>
              <p:cNvSpPr/>
              <p:nvPr/>
            </p:nvSpPr>
            <p:spPr>
              <a:xfrm>
                <a:off x="13456" y="6861"/>
                <a:ext cx="20" cy="15"/>
              </a:xfrm>
              <a:custGeom>
                <a:avLst/>
                <a:gdLst/>
                <a:ahLst/>
                <a:cxnLst/>
                <a:rect l="l" t="t" r="r" b="b"/>
                <a:pathLst>
                  <a:path w="20" h="15" extrusionOk="0">
                    <a:moveTo>
                      <a:pt x="20" y="15"/>
                    </a:moveTo>
                    <a:lnTo>
                      <a:pt x="0" y="0"/>
                    </a:lnTo>
                    <a:lnTo>
                      <a:pt x="0" y="5"/>
                    </a:lnTo>
                    <a:lnTo>
                      <a:pt x="20" y="15"/>
                    </a:lnTo>
                    <a:lnTo>
                      <a:pt x="20"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67" name="Google Shape;3767;g17ab430885e_1_275"/>
              <p:cNvSpPr/>
              <p:nvPr/>
            </p:nvSpPr>
            <p:spPr>
              <a:xfrm>
                <a:off x="13492" y="6881"/>
                <a:ext cx="15" cy="15"/>
              </a:xfrm>
              <a:custGeom>
                <a:avLst/>
                <a:gdLst/>
                <a:ahLst/>
                <a:cxnLst/>
                <a:rect l="l" t="t" r="r" b="b"/>
                <a:pathLst>
                  <a:path w="15" h="15" extrusionOk="0">
                    <a:moveTo>
                      <a:pt x="15" y="15"/>
                    </a:moveTo>
                    <a:lnTo>
                      <a:pt x="0" y="0"/>
                    </a:lnTo>
                    <a:lnTo>
                      <a:pt x="0" y="5"/>
                    </a:lnTo>
                    <a:lnTo>
                      <a:pt x="15" y="15"/>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68" name="Google Shape;3768;g17ab430885e_1_275"/>
              <p:cNvSpPr/>
              <p:nvPr/>
            </p:nvSpPr>
            <p:spPr>
              <a:xfrm>
                <a:off x="13471" y="6881"/>
                <a:ext cx="21" cy="15"/>
              </a:xfrm>
              <a:custGeom>
                <a:avLst/>
                <a:gdLst/>
                <a:ahLst/>
                <a:cxnLst/>
                <a:rect l="l" t="t" r="r" b="b"/>
                <a:pathLst>
                  <a:path w="21" h="15" extrusionOk="0">
                    <a:moveTo>
                      <a:pt x="21" y="10"/>
                    </a:moveTo>
                    <a:lnTo>
                      <a:pt x="0" y="0"/>
                    </a:lnTo>
                    <a:lnTo>
                      <a:pt x="0" y="5"/>
                    </a:lnTo>
                    <a:lnTo>
                      <a:pt x="21" y="15"/>
                    </a:lnTo>
                    <a:lnTo>
                      <a:pt x="21"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69" name="Google Shape;3769;g17ab430885e_1_275"/>
              <p:cNvSpPr/>
              <p:nvPr/>
            </p:nvSpPr>
            <p:spPr>
              <a:xfrm>
                <a:off x="13456" y="6871"/>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0" name="Google Shape;3770;g17ab430885e_1_275"/>
              <p:cNvSpPr/>
              <p:nvPr/>
            </p:nvSpPr>
            <p:spPr>
              <a:xfrm>
                <a:off x="13492" y="6891"/>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1" name="Google Shape;3771;g17ab430885e_1_275"/>
              <p:cNvSpPr/>
              <p:nvPr/>
            </p:nvSpPr>
            <p:spPr>
              <a:xfrm>
                <a:off x="13471" y="6891"/>
                <a:ext cx="21" cy="15"/>
              </a:xfrm>
              <a:custGeom>
                <a:avLst/>
                <a:gdLst/>
                <a:ahLst/>
                <a:cxnLst/>
                <a:rect l="l" t="t" r="r" b="b"/>
                <a:pathLst>
                  <a:path w="21" h="15" extrusionOk="0">
                    <a:moveTo>
                      <a:pt x="21" y="10"/>
                    </a:moveTo>
                    <a:lnTo>
                      <a:pt x="0" y="0"/>
                    </a:lnTo>
                    <a:lnTo>
                      <a:pt x="0" y="5"/>
                    </a:lnTo>
                    <a:lnTo>
                      <a:pt x="21" y="15"/>
                    </a:lnTo>
                    <a:lnTo>
                      <a:pt x="21"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2" name="Google Shape;3772;g17ab430885e_1_275"/>
              <p:cNvSpPr/>
              <p:nvPr/>
            </p:nvSpPr>
            <p:spPr>
              <a:xfrm>
                <a:off x="13456" y="6881"/>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3" name="Google Shape;3773;g17ab430885e_1_275"/>
              <p:cNvSpPr/>
              <p:nvPr/>
            </p:nvSpPr>
            <p:spPr>
              <a:xfrm>
                <a:off x="13492" y="6901"/>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4" name="Google Shape;3774;g17ab430885e_1_275"/>
              <p:cNvSpPr/>
              <p:nvPr/>
            </p:nvSpPr>
            <p:spPr>
              <a:xfrm>
                <a:off x="13461" y="6997"/>
                <a:ext cx="46" cy="45"/>
              </a:xfrm>
              <a:custGeom>
                <a:avLst/>
                <a:gdLst/>
                <a:ahLst/>
                <a:cxnLst/>
                <a:rect l="l" t="t" r="r" b="b"/>
                <a:pathLst>
                  <a:path w="9" h="9" extrusionOk="0">
                    <a:moveTo>
                      <a:pt x="8" y="8"/>
                    </a:moveTo>
                    <a:cubicBezTo>
                      <a:pt x="1" y="4"/>
                      <a:pt x="1" y="4"/>
                      <a:pt x="1" y="4"/>
                    </a:cubicBezTo>
                    <a:cubicBezTo>
                      <a:pt x="0" y="4"/>
                      <a:pt x="0" y="3"/>
                      <a:pt x="0" y="3"/>
                    </a:cubicBezTo>
                    <a:cubicBezTo>
                      <a:pt x="0" y="0"/>
                      <a:pt x="0" y="0"/>
                      <a:pt x="0" y="0"/>
                    </a:cubicBezTo>
                    <a:cubicBezTo>
                      <a:pt x="0" y="0"/>
                      <a:pt x="0" y="0"/>
                      <a:pt x="1" y="0"/>
                    </a:cubicBezTo>
                    <a:cubicBezTo>
                      <a:pt x="8" y="4"/>
                      <a:pt x="8" y="4"/>
                      <a:pt x="8" y="4"/>
                    </a:cubicBezTo>
                    <a:cubicBezTo>
                      <a:pt x="8" y="4"/>
                      <a:pt x="9" y="5"/>
                      <a:pt x="9" y="5"/>
                    </a:cubicBezTo>
                    <a:cubicBezTo>
                      <a:pt x="9" y="8"/>
                      <a:pt x="9" y="8"/>
                      <a:pt x="9" y="8"/>
                    </a:cubicBezTo>
                    <a:cubicBezTo>
                      <a:pt x="9" y="8"/>
                      <a:pt x="8" y="9"/>
                      <a:pt x="8" y="8"/>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5" name="Google Shape;3775;g17ab430885e_1_275"/>
              <p:cNvSpPr/>
              <p:nvPr/>
            </p:nvSpPr>
            <p:spPr>
              <a:xfrm>
                <a:off x="13461" y="7027"/>
                <a:ext cx="46" cy="45"/>
              </a:xfrm>
              <a:custGeom>
                <a:avLst/>
                <a:gdLst/>
                <a:ahLst/>
                <a:cxnLst/>
                <a:rect l="l" t="t" r="r" b="b"/>
                <a:pathLst>
                  <a:path w="9" h="9" extrusionOk="0">
                    <a:moveTo>
                      <a:pt x="8" y="9"/>
                    </a:moveTo>
                    <a:cubicBezTo>
                      <a:pt x="1" y="5"/>
                      <a:pt x="1" y="5"/>
                      <a:pt x="1" y="5"/>
                    </a:cubicBezTo>
                    <a:cubicBezTo>
                      <a:pt x="0" y="5"/>
                      <a:pt x="0" y="4"/>
                      <a:pt x="0" y="4"/>
                    </a:cubicBezTo>
                    <a:cubicBezTo>
                      <a:pt x="0" y="1"/>
                      <a:pt x="0" y="1"/>
                      <a:pt x="0" y="1"/>
                    </a:cubicBezTo>
                    <a:cubicBezTo>
                      <a:pt x="0" y="0"/>
                      <a:pt x="0" y="0"/>
                      <a:pt x="1" y="0"/>
                    </a:cubicBezTo>
                    <a:cubicBezTo>
                      <a:pt x="8" y="5"/>
                      <a:pt x="8" y="5"/>
                      <a:pt x="8" y="5"/>
                    </a:cubicBezTo>
                    <a:cubicBezTo>
                      <a:pt x="8" y="5"/>
                      <a:pt x="9" y="5"/>
                      <a:pt x="9" y="6"/>
                    </a:cubicBezTo>
                    <a:cubicBezTo>
                      <a:pt x="9" y="9"/>
                      <a:pt x="9" y="9"/>
                      <a:pt x="9" y="9"/>
                    </a:cubicBezTo>
                    <a:cubicBezTo>
                      <a:pt x="9" y="9"/>
                      <a:pt x="8" y="9"/>
                      <a:pt x="8" y="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6" name="Google Shape;3776;g17ab430885e_1_275"/>
              <p:cNvSpPr/>
              <p:nvPr/>
            </p:nvSpPr>
            <p:spPr>
              <a:xfrm>
                <a:off x="13451" y="6811"/>
                <a:ext cx="66" cy="45"/>
              </a:xfrm>
              <a:custGeom>
                <a:avLst/>
                <a:gdLst/>
                <a:ahLst/>
                <a:cxnLst/>
                <a:rect l="l" t="t" r="r" b="b"/>
                <a:pathLst>
                  <a:path w="66" h="45" extrusionOk="0">
                    <a:moveTo>
                      <a:pt x="66" y="45"/>
                    </a:moveTo>
                    <a:lnTo>
                      <a:pt x="0" y="10"/>
                    </a:lnTo>
                    <a:lnTo>
                      <a:pt x="0" y="0"/>
                    </a:lnTo>
                    <a:lnTo>
                      <a:pt x="66" y="35"/>
                    </a:lnTo>
                    <a:lnTo>
                      <a:pt x="66" y="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7" name="Google Shape;3777;g17ab430885e_1_275"/>
              <p:cNvSpPr/>
              <p:nvPr/>
            </p:nvSpPr>
            <p:spPr>
              <a:xfrm>
                <a:off x="13879" y="6927"/>
                <a:ext cx="307" cy="387"/>
              </a:xfrm>
              <a:custGeom>
                <a:avLst/>
                <a:gdLst/>
                <a:ahLst/>
                <a:cxnLst/>
                <a:rect l="l" t="t" r="r" b="b"/>
                <a:pathLst>
                  <a:path w="61" h="77" extrusionOk="0">
                    <a:moveTo>
                      <a:pt x="61" y="0"/>
                    </a:moveTo>
                    <a:cubicBezTo>
                      <a:pt x="1" y="35"/>
                      <a:pt x="1" y="35"/>
                      <a:pt x="1" y="35"/>
                    </a:cubicBezTo>
                    <a:cubicBezTo>
                      <a:pt x="1" y="47"/>
                      <a:pt x="1" y="47"/>
                      <a:pt x="1" y="47"/>
                    </a:cubicBezTo>
                    <a:cubicBezTo>
                      <a:pt x="1" y="75"/>
                      <a:pt x="1" y="75"/>
                      <a:pt x="1" y="75"/>
                    </a:cubicBezTo>
                    <a:cubicBezTo>
                      <a:pt x="1" y="75"/>
                      <a:pt x="1" y="75"/>
                      <a:pt x="1" y="75"/>
                    </a:cubicBezTo>
                    <a:cubicBezTo>
                      <a:pt x="1" y="76"/>
                      <a:pt x="1" y="76"/>
                      <a:pt x="0" y="76"/>
                    </a:cubicBezTo>
                    <a:cubicBezTo>
                      <a:pt x="0" y="77"/>
                      <a:pt x="0" y="77"/>
                      <a:pt x="0" y="77"/>
                    </a:cubicBezTo>
                    <a:cubicBezTo>
                      <a:pt x="61" y="42"/>
                      <a:pt x="61" y="42"/>
                      <a:pt x="61" y="42"/>
                    </a:cubicBezTo>
                    <a:cubicBezTo>
                      <a:pt x="61" y="42"/>
                      <a:pt x="61" y="41"/>
                      <a:pt x="61" y="40"/>
                    </a:cubicBezTo>
                    <a:cubicBezTo>
                      <a:pt x="61" y="0"/>
                      <a:pt x="61" y="0"/>
                      <a:pt x="61" y="0"/>
                    </a:cubicBezTo>
                  </a:path>
                </a:pathLst>
              </a:custGeom>
              <a:solidFill>
                <a:srgbClr val="2C2C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8" name="Google Shape;3778;g17ab430885e_1_275"/>
              <p:cNvSpPr/>
              <p:nvPr/>
            </p:nvSpPr>
            <p:spPr>
              <a:xfrm>
                <a:off x="13879" y="7103"/>
                <a:ext cx="5" cy="206"/>
              </a:xfrm>
              <a:custGeom>
                <a:avLst/>
                <a:gdLst/>
                <a:ahLst/>
                <a:cxnLst/>
                <a:rect l="l" t="t" r="r" b="b"/>
                <a:pathLst>
                  <a:path w="1" h="41" extrusionOk="0">
                    <a:moveTo>
                      <a:pt x="1" y="40"/>
                    </a:moveTo>
                    <a:cubicBezTo>
                      <a:pt x="1" y="41"/>
                      <a:pt x="1" y="41"/>
                      <a:pt x="0" y="41"/>
                    </a:cubicBezTo>
                    <a:cubicBezTo>
                      <a:pt x="1" y="41"/>
                      <a:pt x="1" y="41"/>
                      <a:pt x="1" y="40"/>
                    </a:cubicBezTo>
                    <a:moveTo>
                      <a:pt x="1" y="0"/>
                    </a:moveTo>
                    <a:cubicBezTo>
                      <a:pt x="1" y="0"/>
                      <a:pt x="1" y="0"/>
                      <a:pt x="1" y="0"/>
                    </a:cubicBezTo>
                    <a:cubicBezTo>
                      <a:pt x="1" y="12"/>
                      <a:pt x="1" y="12"/>
                      <a:pt x="1" y="12"/>
                    </a:cubicBezTo>
                    <a:cubicBezTo>
                      <a:pt x="1" y="0"/>
                      <a:pt x="1" y="0"/>
                      <a:pt x="1"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79" name="Google Shape;3779;g17ab430885e_1_275"/>
              <p:cNvSpPr/>
              <p:nvPr/>
            </p:nvSpPr>
            <p:spPr>
              <a:xfrm>
                <a:off x="13315" y="6459"/>
                <a:ext cx="972" cy="563"/>
              </a:xfrm>
              <a:custGeom>
                <a:avLst/>
                <a:gdLst/>
                <a:ahLst/>
                <a:cxnLst/>
                <a:rect l="l" t="t" r="r" b="b"/>
                <a:pathLst>
                  <a:path w="972" h="563" extrusionOk="0">
                    <a:moveTo>
                      <a:pt x="584" y="563"/>
                    </a:moveTo>
                    <a:lnTo>
                      <a:pt x="0" y="226"/>
                    </a:lnTo>
                    <a:lnTo>
                      <a:pt x="388" y="0"/>
                    </a:lnTo>
                    <a:lnTo>
                      <a:pt x="972" y="337"/>
                    </a:lnTo>
                    <a:lnTo>
                      <a:pt x="584" y="563"/>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0" name="Google Shape;3780;g17ab430885e_1_275"/>
              <p:cNvSpPr/>
              <p:nvPr/>
            </p:nvSpPr>
            <p:spPr>
              <a:xfrm>
                <a:off x="13315" y="6459"/>
                <a:ext cx="972" cy="563"/>
              </a:xfrm>
              <a:custGeom>
                <a:avLst/>
                <a:gdLst/>
                <a:ahLst/>
                <a:cxnLst/>
                <a:rect l="l" t="t" r="r" b="b"/>
                <a:pathLst>
                  <a:path w="972" h="563" extrusionOk="0">
                    <a:moveTo>
                      <a:pt x="584" y="563"/>
                    </a:moveTo>
                    <a:lnTo>
                      <a:pt x="0" y="226"/>
                    </a:lnTo>
                    <a:lnTo>
                      <a:pt x="388" y="0"/>
                    </a:lnTo>
                    <a:lnTo>
                      <a:pt x="972" y="337"/>
                    </a:lnTo>
                    <a:lnTo>
                      <a:pt x="584" y="56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1" name="Google Shape;3781;g17ab430885e_1_275"/>
              <p:cNvSpPr/>
              <p:nvPr/>
            </p:nvSpPr>
            <p:spPr>
              <a:xfrm>
                <a:off x="13899" y="6796"/>
                <a:ext cx="388" cy="241"/>
              </a:xfrm>
              <a:custGeom>
                <a:avLst/>
                <a:gdLst/>
                <a:ahLst/>
                <a:cxnLst/>
                <a:rect l="l" t="t" r="r" b="b"/>
                <a:pathLst>
                  <a:path w="388" h="241" extrusionOk="0">
                    <a:moveTo>
                      <a:pt x="0" y="241"/>
                    </a:moveTo>
                    <a:lnTo>
                      <a:pt x="0" y="226"/>
                    </a:lnTo>
                    <a:lnTo>
                      <a:pt x="388" y="0"/>
                    </a:lnTo>
                    <a:lnTo>
                      <a:pt x="388" y="20"/>
                    </a:lnTo>
                    <a:lnTo>
                      <a:pt x="0" y="241"/>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2" name="Google Shape;3782;g17ab430885e_1_275"/>
              <p:cNvSpPr/>
              <p:nvPr/>
            </p:nvSpPr>
            <p:spPr>
              <a:xfrm>
                <a:off x="13315" y="6685"/>
                <a:ext cx="584" cy="352"/>
              </a:xfrm>
              <a:custGeom>
                <a:avLst/>
                <a:gdLst/>
                <a:ahLst/>
                <a:cxnLst/>
                <a:rect l="l" t="t" r="r" b="b"/>
                <a:pathLst>
                  <a:path w="584" h="352" extrusionOk="0">
                    <a:moveTo>
                      <a:pt x="584" y="337"/>
                    </a:moveTo>
                    <a:lnTo>
                      <a:pt x="0" y="0"/>
                    </a:lnTo>
                    <a:lnTo>
                      <a:pt x="0" y="20"/>
                    </a:lnTo>
                    <a:lnTo>
                      <a:pt x="584" y="352"/>
                    </a:lnTo>
                    <a:lnTo>
                      <a:pt x="584" y="337"/>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3" name="Google Shape;3783;g17ab430885e_1_275"/>
              <p:cNvSpPr/>
              <p:nvPr/>
            </p:nvSpPr>
            <p:spPr>
              <a:xfrm>
                <a:off x="13436" y="6238"/>
                <a:ext cx="750" cy="709"/>
              </a:xfrm>
              <a:custGeom>
                <a:avLst/>
                <a:gdLst/>
                <a:ahLst/>
                <a:cxnLst/>
                <a:rect l="l" t="t" r="r" b="b"/>
                <a:pathLst>
                  <a:path w="149" h="141" extrusionOk="0">
                    <a:moveTo>
                      <a:pt x="149" y="54"/>
                    </a:moveTo>
                    <a:cubicBezTo>
                      <a:pt x="149" y="64"/>
                      <a:pt x="149" y="64"/>
                      <a:pt x="149" y="64"/>
                    </a:cubicBezTo>
                    <a:cubicBezTo>
                      <a:pt x="149" y="104"/>
                      <a:pt x="149" y="104"/>
                      <a:pt x="149" y="104"/>
                    </a:cubicBezTo>
                    <a:cubicBezTo>
                      <a:pt x="149" y="105"/>
                      <a:pt x="149" y="106"/>
                      <a:pt x="149" y="106"/>
                    </a:cubicBezTo>
                    <a:cubicBezTo>
                      <a:pt x="88" y="141"/>
                      <a:pt x="88" y="141"/>
                      <a:pt x="88" y="141"/>
                    </a:cubicBezTo>
                    <a:cubicBezTo>
                      <a:pt x="88" y="141"/>
                      <a:pt x="88" y="141"/>
                      <a:pt x="88" y="141"/>
                    </a:cubicBezTo>
                    <a:cubicBezTo>
                      <a:pt x="0" y="35"/>
                      <a:pt x="0" y="35"/>
                      <a:pt x="0" y="35"/>
                    </a:cubicBezTo>
                    <a:cubicBezTo>
                      <a:pt x="61" y="0"/>
                      <a:pt x="61" y="0"/>
                      <a:pt x="61" y="0"/>
                    </a:cubicBezTo>
                    <a:cubicBezTo>
                      <a:pt x="61" y="0"/>
                      <a:pt x="62" y="0"/>
                      <a:pt x="63" y="0"/>
                    </a:cubicBezTo>
                    <a:cubicBezTo>
                      <a:pt x="147" y="49"/>
                      <a:pt x="147" y="49"/>
                      <a:pt x="147" y="49"/>
                    </a:cubicBezTo>
                    <a:cubicBezTo>
                      <a:pt x="148" y="50"/>
                      <a:pt x="149" y="52"/>
                      <a:pt x="149" y="54"/>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4" name="Google Shape;3784;g17ab430885e_1_275"/>
              <p:cNvSpPr/>
              <p:nvPr/>
            </p:nvSpPr>
            <p:spPr>
              <a:xfrm>
                <a:off x="13431" y="6414"/>
                <a:ext cx="453" cy="533"/>
              </a:xfrm>
              <a:custGeom>
                <a:avLst/>
                <a:gdLst/>
                <a:ahLst/>
                <a:cxnLst/>
                <a:rect l="l" t="t" r="r" b="b"/>
                <a:pathLst>
                  <a:path w="90" h="106" extrusionOk="0">
                    <a:moveTo>
                      <a:pt x="3" y="57"/>
                    </a:moveTo>
                    <a:cubicBezTo>
                      <a:pt x="1" y="56"/>
                      <a:pt x="0" y="54"/>
                      <a:pt x="0" y="52"/>
                    </a:cubicBezTo>
                    <a:cubicBezTo>
                      <a:pt x="0" y="2"/>
                      <a:pt x="0" y="2"/>
                      <a:pt x="0" y="2"/>
                    </a:cubicBezTo>
                    <a:cubicBezTo>
                      <a:pt x="0" y="0"/>
                      <a:pt x="1" y="0"/>
                      <a:pt x="3" y="0"/>
                    </a:cubicBezTo>
                    <a:cubicBezTo>
                      <a:pt x="87" y="49"/>
                      <a:pt x="87" y="49"/>
                      <a:pt x="87" y="49"/>
                    </a:cubicBezTo>
                    <a:cubicBezTo>
                      <a:pt x="89" y="50"/>
                      <a:pt x="90" y="52"/>
                      <a:pt x="90" y="54"/>
                    </a:cubicBezTo>
                    <a:cubicBezTo>
                      <a:pt x="90" y="104"/>
                      <a:pt x="90" y="104"/>
                      <a:pt x="90" y="104"/>
                    </a:cubicBezTo>
                    <a:cubicBezTo>
                      <a:pt x="90" y="105"/>
                      <a:pt x="89" y="106"/>
                      <a:pt x="89" y="106"/>
                    </a:cubicBezTo>
                    <a:cubicBezTo>
                      <a:pt x="88" y="106"/>
                      <a:pt x="88" y="106"/>
                      <a:pt x="87" y="106"/>
                    </a:cubicBezTo>
                    <a:cubicBezTo>
                      <a:pt x="3" y="57"/>
                      <a:pt x="3" y="57"/>
                      <a:pt x="3" y="57"/>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5" name="Google Shape;3785;g17ab430885e_1_275"/>
              <p:cNvSpPr/>
              <p:nvPr/>
            </p:nvSpPr>
            <p:spPr>
              <a:xfrm>
                <a:off x="13436" y="6419"/>
                <a:ext cx="96" cy="326"/>
              </a:xfrm>
              <a:custGeom>
                <a:avLst/>
                <a:gdLst/>
                <a:ahLst/>
                <a:cxnLst/>
                <a:rect l="l" t="t" r="r" b="b"/>
                <a:pathLst>
                  <a:path w="19" h="65" extrusionOk="0">
                    <a:moveTo>
                      <a:pt x="19" y="11"/>
                    </a:moveTo>
                    <a:cubicBezTo>
                      <a:pt x="2" y="1"/>
                      <a:pt x="2" y="1"/>
                      <a:pt x="2" y="1"/>
                    </a:cubicBezTo>
                    <a:cubicBezTo>
                      <a:pt x="1" y="0"/>
                      <a:pt x="0" y="1"/>
                      <a:pt x="0" y="2"/>
                    </a:cubicBezTo>
                    <a:cubicBezTo>
                      <a:pt x="0" y="52"/>
                      <a:pt x="0" y="52"/>
                      <a:pt x="0" y="52"/>
                    </a:cubicBezTo>
                    <a:cubicBezTo>
                      <a:pt x="0" y="53"/>
                      <a:pt x="1" y="54"/>
                      <a:pt x="2" y="55"/>
                    </a:cubicBezTo>
                    <a:cubicBezTo>
                      <a:pt x="19" y="65"/>
                      <a:pt x="19" y="65"/>
                      <a:pt x="19" y="65"/>
                    </a:cubicBezTo>
                    <a:lnTo>
                      <a:pt x="19" y="1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6" name="Google Shape;3786;g17ab430885e_1_275"/>
              <p:cNvSpPr/>
              <p:nvPr/>
            </p:nvSpPr>
            <p:spPr>
              <a:xfrm>
                <a:off x="13527" y="6469"/>
                <a:ext cx="352" cy="271"/>
              </a:xfrm>
              <a:custGeom>
                <a:avLst/>
                <a:gdLst/>
                <a:ahLst/>
                <a:cxnLst/>
                <a:rect l="l" t="t" r="r" b="b"/>
                <a:pathLst>
                  <a:path w="70" h="54" extrusionOk="0">
                    <a:moveTo>
                      <a:pt x="68" y="39"/>
                    </a:moveTo>
                    <a:cubicBezTo>
                      <a:pt x="0" y="0"/>
                      <a:pt x="0" y="0"/>
                      <a:pt x="0" y="0"/>
                    </a:cubicBezTo>
                    <a:cubicBezTo>
                      <a:pt x="0" y="13"/>
                      <a:pt x="0" y="13"/>
                      <a:pt x="0" y="13"/>
                    </a:cubicBezTo>
                    <a:cubicBezTo>
                      <a:pt x="70" y="54"/>
                      <a:pt x="70" y="54"/>
                      <a:pt x="70" y="54"/>
                    </a:cubicBezTo>
                    <a:cubicBezTo>
                      <a:pt x="70" y="42"/>
                      <a:pt x="70" y="42"/>
                      <a:pt x="70" y="42"/>
                    </a:cubicBezTo>
                    <a:cubicBezTo>
                      <a:pt x="70" y="41"/>
                      <a:pt x="69" y="40"/>
                      <a:pt x="68" y="3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7" name="Google Shape;3787;g17ab430885e_1_275"/>
              <p:cNvSpPr/>
              <p:nvPr/>
            </p:nvSpPr>
            <p:spPr>
              <a:xfrm>
                <a:off x="13527" y="6529"/>
                <a:ext cx="352" cy="413"/>
              </a:xfrm>
              <a:custGeom>
                <a:avLst/>
                <a:gdLst/>
                <a:ahLst/>
                <a:cxnLst/>
                <a:rect l="l" t="t" r="r" b="b"/>
                <a:pathLst>
                  <a:path w="70" h="82" extrusionOk="0">
                    <a:moveTo>
                      <a:pt x="68" y="81"/>
                    </a:moveTo>
                    <a:cubicBezTo>
                      <a:pt x="0" y="42"/>
                      <a:pt x="0" y="42"/>
                      <a:pt x="0" y="42"/>
                    </a:cubicBezTo>
                    <a:cubicBezTo>
                      <a:pt x="0" y="0"/>
                      <a:pt x="0" y="0"/>
                      <a:pt x="0" y="0"/>
                    </a:cubicBezTo>
                    <a:cubicBezTo>
                      <a:pt x="70" y="41"/>
                      <a:pt x="70" y="41"/>
                      <a:pt x="70" y="41"/>
                    </a:cubicBezTo>
                    <a:cubicBezTo>
                      <a:pt x="70" y="81"/>
                      <a:pt x="70" y="81"/>
                      <a:pt x="70" y="81"/>
                    </a:cubicBezTo>
                    <a:cubicBezTo>
                      <a:pt x="70" y="82"/>
                      <a:pt x="69" y="82"/>
                      <a:pt x="68" y="8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8" name="Google Shape;3788;g17ab430885e_1_275"/>
              <p:cNvSpPr/>
              <p:nvPr/>
            </p:nvSpPr>
            <p:spPr>
              <a:xfrm>
                <a:off x="13547" y="6549"/>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89" name="Google Shape;3789;g17ab430885e_1_275"/>
              <p:cNvSpPr/>
              <p:nvPr/>
            </p:nvSpPr>
            <p:spPr>
              <a:xfrm>
                <a:off x="13532" y="6544"/>
                <a:ext cx="50" cy="227"/>
              </a:xfrm>
              <a:custGeom>
                <a:avLst/>
                <a:gdLst/>
                <a:ahLst/>
                <a:cxnLst/>
                <a:rect l="l" t="t" r="r" b="b"/>
                <a:pathLst>
                  <a:path w="50" h="227" extrusionOk="0">
                    <a:moveTo>
                      <a:pt x="50" y="227"/>
                    </a:moveTo>
                    <a:lnTo>
                      <a:pt x="0" y="191"/>
                    </a:lnTo>
                    <a:lnTo>
                      <a:pt x="0" y="0"/>
                    </a:lnTo>
                    <a:lnTo>
                      <a:pt x="50" y="31"/>
                    </a:lnTo>
                    <a:lnTo>
                      <a:pt x="50" y="22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0" name="Google Shape;3790;g17ab430885e_1_275"/>
              <p:cNvSpPr/>
              <p:nvPr/>
            </p:nvSpPr>
            <p:spPr>
              <a:xfrm>
                <a:off x="13547" y="6705"/>
                <a:ext cx="25" cy="40"/>
              </a:xfrm>
              <a:custGeom>
                <a:avLst/>
                <a:gdLst/>
                <a:ahLst/>
                <a:cxnLst/>
                <a:rect l="l" t="t" r="r" b="b"/>
                <a:pathLst>
                  <a:path w="5" h="8" extrusionOk="0">
                    <a:moveTo>
                      <a:pt x="5" y="5"/>
                    </a:moveTo>
                    <a:cubicBezTo>
                      <a:pt x="5" y="7"/>
                      <a:pt x="3" y="8"/>
                      <a:pt x="2" y="7"/>
                    </a:cubicBezTo>
                    <a:cubicBezTo>
                      <a:pt x="1" y="6"/>
                      <a:pt x="0" y="4"/>
                      <a:pt x="0" y="3"/>
                    </a:cubicBezTo>
                    <a:cubicBezTo>
                      <a:pt x="0" y="1"/>
                      <a:pt x="1" y="0"/>
                      <a:pt x="2" y="1"/>
                    </a:cubicBezTo>
                    <a:cubicBezTo>
                      <a:pt x="3" y="2"/>
                      <a:pt x="5" y="4"/>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1" name="Google Shape;3791;g17ab430885e_1_275"/>
              <p:cNvSpPr/>
              <p:nvPr/>
            </p:nvSpPr>
            <p:spPr>
              <a:xfrm>
                <a:off x="13537" y="6660"/>
                <a:ext cx="5" cy="35"/>
              </a:xfrm>
              <a:custGeom>
                <a:avLst/>
                <a:gdLst/>
                <a:ahLst/>
                <a:cxnLst/>
                <a:rect l="l" t="t" r="r" b="b"/>
                <a:pathLst>
                  <a:path w="5" h="35" extrusionOk="0">
                    <a:moveTo>
                      <a:pt x="5" y="35"/>
                    </a:moveTo>
                    <a:lnTo>
                      <a:pt x="0" y="30"/>
                    </a:lnTo>
                    <a:lnTo>
                      <a:pt x="0" y="0"/>
                    </a:lnTo>
                    <a:lnTo>
                      <a:pt x="5" y="0"/>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2" name="Google Shape;3792;g17ab430885e_1_275"/>
              <p:cNvSpPr/>
              <p:nvPr/>
            </p:nvSpPr>
            <p:spPr>
              <a:xfrm>
                <a:off x="13547" y="6665"/>
                <a:ext cx="5" cy="35"/>
              </a:xfrm>
              <a:custGeom>
                <a:avLst/>
                <a:gdLst/>
                <a:ahLst/>
                <a:cxnLst/>
                <a:rect l="l" t="t" r="r" b="b"/>
                <a:pathLst>
                  <a:path w="5" h="35" extrusionOk="0">
                    <a:moveTo>
                      <a:pt x="5" y="35"/>
                    </a:moveTo>
                    <a:lnTo>
                      <a:pt x="0" y="30"/>
                    </a:lnTo>
                    <a:lnTo>
                      <a:pt x="0" y="0"/>
                    </a:lnTo>
                    <a:lnTo>
                      <a:pt x="5" y="0"/>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3" name="Google Shape;3793;g17ab430885e_1_275"/>
              <p:cNvSpPr/>
              <p:nvPr/>
            </p:nvSpPr>
            <p:spPr>
              <a:xfrm>
                <a:off x="13557" y="6670"/>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4" name="Google Shape;3794;g17ab430885e_1_275"/>
              <p:cNvSpPr/>
              <p:nvPr/>
            </p:nvSpPr>
            <p:spPr>
              <a:xfrm>
                <a:off x="13562" y="6675"/>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5" name="Google Shape;3795;g17ab430885e_1_275"/>
              <p:cNvSpPr/>
              <p:nvPr/>
            </p:nvSpPr>
            <p:spPr>
              <a:xfrm>
                <a:off x="13572" y="6680"/>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6" name="Google Shape;3796;g17ab430885e_1_275"/>
              <p:cNvSpPr/>
              <p:nvPr/>
            </p:nvSpPr>
            <p:spPr>
              <a:xfrm>
                <a:off x="13537" y="6645"/>
                <a:ext cx="15" cy="15"/>
              </a:xfrm>
              <a:custGeom>
                <a:avLst/>
                <a:gdLst/>
                <a:ahLst/>
                <a:cxnLst/>
                <a:rect l="l" t="t" r="r" b="b"/>
                <a:pathLst>
                  <a:path w="15" h="15" extrusionOk="0">
                    <a:moveTo>
                      <a:pt x="15" y="15"/>
                    </a:moveTo>
                    <a:lnTo>
                      <a:pt x="0" y="5"/>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7" name="Google Shape;3797;g17ab430885e_1_275"/>
              <p:cNvSpPr/>
              <p:nvPr/>
            </p:nvSpPr>
            <p:spPr>
              <a:xfrm>
                <a:off x="13557" y="6655"/>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8" name="Google Shape;3798;g17ab430885e_1_275"/>
              <p:cNvSpPr/>
              <p:nvPr/>
            </p:nvSpPr>
            <p:spPr>
              <a:xfrm>
                <a:off x="13562" y="6660"/>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799" name="Google Shape;3799;g17ab430885e_1_275"/>
              <p:cNvSpPr/>
              <p:nvPr/>
            </p:nvSpPr>
            <p:spPr>
              <a:xfrm>
                <a:off x="13572" y="6665"/>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0" name="Google Shape;3800;g17ab430885e_1_275"/>
              <p:cNvSpPr/>
              <p:nvPr/>
            </p:nvSpPr>
            <p:spPr>
              <a:xfrm>
                <a:off x="13537" y="6554"/>
                <a:ext cx="40" cy="106"/>
              </a:xfrm>
              <a:custGeom>
                <a:avLst/>
                <a:gdLst/>
                <a:ahLst/>
                <a:cxnLst/>
                <a:rect l="l" t="t" r="r" b="b"/>
                <a:pathLst>
                  <a:path w="40" h="106" extrusionOk="0">
                    <a:moveTo>
                      <a:pt x="40" y="21"/>
                    </a:moveTo>
                    <a:lnTo>
                      <a:pt x="5" y="0"/>
                    </a:lnTo>
                    <a:lnTo>
                      <a:pt x="0" y="0"/>
                    </a:lnTo>
                    <a:lnTo>
                      <a:pt x="0" y="81"/>
                    </a:lnTo>
                    <a:lnTo>
                      <a:pt x="5" y="86"/>
                    </a:lnTo>
                    <a:lnTo>
                      <a:pt x="40" y="106"/>
                    </a:lnTo>
                    <a:lnTo>
                      <a:pt x="40" y="106"/>
                    </a:lnTo>
                    <a:lnTo>
                      <a:pt x="40" y="26"/>
                    </a:lnTo>
                    <a:lnTo>
                      <a:pt x="40" y="2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1" name="Google Shape;3801;g17ab430885e_1_275"/>
              <p:cNvSpPr/>
              <p:nvPr/>
            </p:nvSpPr>
            <p:spPr>
              <a:xfrm>
                <a:off x="13552" y="6715"/>
                <a:ext cx="10" cy="20"/>
              </a:xfrm>
              <a:custGeom>
                <a:avLst/>
                <a:gdLst/>
                <a:ahLst/>
                <a:cxnLst/>
                <a:rect l="l" t="t" r="r" b="b"/>
                <a:pathLst>
                  <a:path w="2" h="4" extrusionOk="0">
                    <a:moveTo>
                      <a:pt x="2" y="3"/>
                    </a:moveTo>
                    <a:cubicBezTo>
                      <a:pt x="2" y="4"/>
                      <a:pt x="2" y="4"/>
                      <a:pt x="1" y="3"/>
                    </a:cubicBezTo>
                    <a:cubicBezTo>
                      <a:pt x="0" y="3"/>
                      <a:pt x="0" y="2"/>
                      <a:pt x="0" y="1"/>
                    </a:cubicBezTo>
                    <a:cubicBezTo>
                      <a:pt x="0" y="0"/>
                      <a:pt x="0" y="0"/>
                      <a:pt x="1" y="1"/>
                    </a:cubicBezTo>
                    <a:cubicBezTo>
                      <a:pt x="2" y="1"/>
                      <a:pt x="2" y="2"/>
                      <a:pt x="2"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2" name="Google Shape;3802;g17ab430885e_1_275"/>
              <p:cNvSpPr/>
              <p:nvPr/>
            </p:nvSpPr>
            <p:spPr>
              <a:xfrm>
                <a:off x="13532" y="6539"/>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3" name="Google Shape;3803;g17ab430885e_1_275"/>
              <p:cNvSpPr/>
              <p:nvPr/>
            </p:nvSpPr>
            <p:spPr>
              <a:xfrm>
                <a:off x="13567" y="6559"/>
                <a:ext cx="15" cy="16"/>
              </a:xfrm>
              <a:custGeom>
                <a:avLst/>
                <a:gdLst/>
                <a:ahLst/>
                <a:cxnLst/>
                <a:rect l="l" t="t" r="r" b="b"/>
                <a:pathLst>
                  <a:path w="15" h="16" extrusionOk="0">
                    <a:moveTo>
                      <a:pt x="15" y="10"/>
                    </a:moveTo>
                    <a:lnTo>
                      <a:pt x="0" y="0"/>
                    </a:lnTo>
                    <a:lnTo>
                      <a:pt x="0" y="5"/>
                    </a:lnTo>
                    <a:lnTo>
                      <a:pt x="15" y="16"/>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4" name="Google Shape;3804;g17ab430885e_1_275"/>
              <p:cNvSpPr/>
              <p:nvPr/>
            </p:nvSpPr>
            <p:spPr>
              <a:xfrm>
                <a:off x="13607" y="6580"/>
                <a:ext cx="16" cy="15"/>
              </a:xfrm>
              <a:custGeom>
                <a:avLst/>
                <a:gdLst/>
                <a:ahLst/>
                <a:cxnLst/>
                <a:rect l="l" t="t" r="r" b="b"/>
                <a:pathLst>
                  <a:path w="16" h="15" extrusionOk="0">
                    <a:moveTo>
                      <a:pt x="16" y="15"/>
                    </a:moveTo>
                    <a:lnTo>
                      <a:pt x="0" y="0"/>
                    </a:lnTo>
                    <a:lnTo>
                      <a:pt x="0" y="5"/>
                    </a:lnTo>
                    <a:lnTo>
                      <a:pt x="16" y="15"/>
                    </a:lnTo>
                    <a:lnTo>
                      <a:pt x="16" y="15"/>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5" name="Google Shape;3805;g17ab430885e_1_275"/>
              <p:cNvSpPr/>
              <p:nvPr/>
            </p:nvSpPr>
            <p:spPr>
              <a:xfrm>
                <a:off x="13587" y="6575"/>
                <a:ext cx="56" cy="226"/>
              </a:xfrm>
              <a:custGeom>
                <a:avLst/>
                <a:gdLst/>
                <a:ahLst/>
                <a:cxnLst/>
                <a:rect l="l" t="t" r="r" b="b"/>
                <a:pathLst>
                  <a:path w="56" h="226" extrusionOk="0">
                    <a:moveTo>
                      <a:pt x="56" y="226"/>
                    </a:moveTo>
                    <a:lnTo>
                      <a:pt x="0" y="196"/>
                    </a:lnTo>
                    <a:lnTo>
                      <a:pt x="0" y="0"/>
                    </a:lnTo>
                    <a:lnTo>
                      <a:pt x="56" y="30"/>
                    </a:lnTo>
                    <a:lnTo>
                      <a:pt x="56"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6" name="Google Shape;3806;g17ab430885e_1_275"/>
              <p:cNvSpPr/>
              <p:nvPr/>
            </p:nvSpPr>
            <p:spPr>
              <a:xfrm>
                <a:off x="13602" y="6740"/>
                <a:ext cx="26" cy="36"/>
              </a:xfrm>
              <a:custGeom>
                <a:avLst/>
                <a:gdLst/>
                <a:ahLst/>
                <a:cxnLst/>
                <a:rect l="l" t="t" r="r" b="b"/>
                <a:pathLst>
                  <a:path w="5" h="7" extrusionOk="0">
                    <a:moveTo>
                      <a:pt x="5" y="5"/>
                    </a:moveTo>
                    <a:cubicBezTo>
                      <a:pt x="5" y="7"/>
                      <a:pt x="4" y="7"/>
                      <a:pt x="3" y="6"/>
                    </a:cubicBezTo>
                    <a:cubicBezTo>
                      <a:pt x="1" y="6"/>
                      <a:pt x="0" y="4"/>
                      <a:pt x="0" y="2"/>
                    </a:cubicBezTo>
                    <a:cubicBezTo>
                      <a:pt x="0" y="1"/>
                      <a:pt x="1" y="0"/>
                      <a:pt x="3" y="1"/>
                    </a:cubicBezTo>
                    <a:cubicBezTo>
                      <a:pt x="4" y="2"/>
                      <a:pt x="5" y="3"/>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7" name="Google Shape;3807;g17ab430885e_1_275"/>
              <p:cNvSpPr/>
              <p:nvPr/>
            </p:nvSpPr>
            <p:spPr>
              <a:xfrm>
                <a:off x="13592" y="6690"/>
                <a:ext cx="10" cy="40"/>
              </a:xfrm>
              <a:custGeom>
                <a:avLst/>
                <a:gdLst/>
                <a:ahLst/>
                <a:cxnLst/>
                <a:rect l="l" t="t" r="r" b="b"/>
                <a:pathLst>
                  <a:path w="10" h="40" extrusionOk="0">
                    <a:moveTo>
                      <a:pt x="10" y="40"/>
                    </a:moveTo>
                    <a:lnTo>
                      <a:pt x="0" y="35"/>
                    </a:lnTo>
                    <a:lnTo>
                      <a:pt x="0" y="0"/>
                    </a:lnTo>
                    <a:lnTo>
                      <a:pt x="10" y="5"/>
                    </a:lnTo>
                    <a:lnTo>
                      <a:pt x="10"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8" name="Google Shape;3808;g17ab430885e_1_275"/>
              <p:cNvSpPr/>
              <p:nvPr/>
            </p:nvSpPr>
            <p:spPr>
              <a:xfrm>
                <a:off x="13602" y="6695"/>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09" name="Google Shape;3809;g17ab430885e_1_275"/>
              <p:cNvSpPr/>
              <p:nvPr/>
            </p:nvSpPr>
            <p:spPr>
              <a:xfrm>
                <a:off x="13612" y="6700"/>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0" name="Google Shape;3810;g17ab430885e_1_275"/>
              <p:cNvSpPr/>
              <p:nvPr/>
            </p:nvSpPr>
            <p:spPr>
              <a:xfrm>
                <a:off x="13623" y="6705"/>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1" name="Google Shape;3811;g17ab430885e_1_275"/>
              <p:cNvSpPr/>
              <p:nvPr/>
            </p:nvSpPr>
            <p:spPr>
              <a:xfrm>
                <a:off x="13633" y="6710"/>
                <a:ext cx="5" cy="41"/>
              </a:xfrm>
              <a:custGeom>
                <a:avLst/>
                <a:gdLst/>
                <a:ahLst/>
                <a:cxnLst/>
                <a:rect l="l" t="t" r="r" b="b"/>
                <a:pathLst>
                  <a:path w="5" h="41" extrusionOk="0">
                    <a:moveTo>
                      <a:pt x="5" y="41"/>
                    </a:moveTo>
                    <a:lnTo>
                      <a:pt x="0" y="35"/>
                    </a:lnTo>
                    <a:lnTo>
                      <a:pt x="0" y="0"/>
                    </a:lnTo>
                    <a:lnTo>
                      <a:pt x="5" y="5"/>
                    </a:lnTo>
                    <a:lnTo>
                      <a:pt x="5" y="4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2" name="Google Shape;3812;g17ab430885e_1_275"/>
              <p:cNvSpPr/>
              <p:nvPr/>
            </p:nvSpPr>
            <p:spPr>
              <a:xfrm>
                <a:off x="13592" y="6680"/>
                <a:ext cx="15" cy="15"/>
              </a:xfrm>
              <a:custGeom>
                <a:avLst/>
                <a:gdLst/>
                <a:ahLst/>
                <a:cxnLst/>
                <a:rect l="l" t="t" r="r" b="b"/>
                <a:pathLst>
                  <a:path w="15" h="15" extrusionOk="0">
                    <a:moveTo>
                      <a:pt x="15" y="15"/>
                    </a:moveTo>
                    <a:lnTo>
                      <a:pt x="0" y="5"/>
                    </a:lnTo>
                    <a:lnTo>
                      <a:pt x="0" y="0"/>
                    </a:lnTo>
                    <a:lnTo>
                      <a:pt x="15" y="5"/>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3" name="Google Shape;3813;g17ab430885e_1_275"/>
              <p:cNvSpPr/>
              <p:nvPr/>
            </p:nvSpPr>
            <p:spPr>
              <a:xfrm>
                <a:off x="13612" y="6690"/>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4" name="Google Shape;3814;g17ab430885e_1_275"/>
              <p:cNvSpPr/>
              <p:nvPr/>
            </p:nvSpPr>
            <p:spPr>
              <a:xfrm>
                <a:off x="13623" y="6695"/>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5" name="Google Shape;3815;g17ab430885e_1_275"/>
              <p:cNvSpPr/>
              <p:nvPr/>
            </p:nvSpPr>
            <p:spPr>
              <a:xfrm>
                <a:off x="13633" y="6700"/>
                <a:ext cx="5" cy="10"/>
              </a:xfrm>
              <a:custGeom>
                <a:avLst/>
                <a:gdLst/>
                <a:ahLst/>
                <a:cxnLst/>
                <a:rect l="l" t="t" r="r" b="b"/>
                <a:pathLst>
                  <a:path w="5" h="10" extrusionOk="0">
                    <a:moveTo>
                      <a:pt x="5" y="10"/>
                    </a:moveTo>
                    <a:lnTo>
                      <a:pt x="0" y="5"/>
                    </a:lnTo>
                    <a:lnTo>
                      <a:pt x="0" y="0"/>
                    </a:lnTo>
                    <a:lnTo>
                      <a:pt x="5" y="0"/>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6" name="Google Shape;3816;g17ab430885e_1_275"/>
              <p:cNvSpPr/>
              <p:nvPr/>
            </p:nvSpPr>
            <p:spPr>
              <a:xfrm>
                <a:off x="13592" y="6585"/>
                <a:ext cx="46" cy="110"/>
              </a:xfrm>
              <a:custGeom>
                <a:avLst/>
                <a:gdLst/>
                <a:ahLst/>
                <a:cxnLst/>
                <a:rect l="l" t="t" r="r" b="b"/>
                <a:pathLst>
                  <a:path w="46" h="110" extrusionOk="0">
                    <a:moveTo>
                      <a:pt x="41" y="25"/>
                    </a:moveTo>
                    <a:lnTo>
                      <a:pt x="5" y="0"/>
                    </a:lnTo>
                    <a:lnTo>
                      <a:pt x="0" y="5"/>
                    </a:lnTo>
                    <a:lnTo>
                      <a:pt x="0" y="85"/>
                    </a:lnTo>
                    <a:lnTo>
                      <a:pt x="5" y="90"/>
                    </a:lnTo>
                    <a:lnTo>
                      <a:pt x="41" y="110"/>
                    </a:lnTo>
                    <a:lnTo>
                      <a:pt x="46" y="105"/>
                    </a:lnTo>
                    <a:lnTo>
                      <a:pt x="46" y="30"/>
                    </a:lnTo>
                    <a:lnTo>
                      <a:pt x="41"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7" name="Google Shape;3817;g17ab430885e_1_275"/>
              <p:cNvSpPr/>
              <p:nvPr/>
            </p:nvSpPr>
            <p:spPr>
              <a:xfrm>
                <a:off x="13607" y="6751"/>
                <a:ext cx="16" cy="15"/>
              </a:xfrm>
              <a:custGeom>
                <a:avLst/>
                <a:gdLst/>
                <a:ahLst/>
                <a:cxnLst/>
                <a:rect l="l" t="t" r="r" b="b"/>
                <a:pathLst>
                  <a:path w="3" h="3" extrusionOk="0">
                    <a:moveTo>
                      <a:pt x="3" y="2"/>
                    </a:moveTo>
                    <a:cubicBezTo>
                      <a:pt x="3" y="3"/>
                      <a:pt x="2" y="3"/>
                      <a:pt x="2" y="3"/>
                    </a:cubicBezTo>
                    <a:cubicBezTo>
                      <a:pt x="1" y="3"/>
                      <a:pt x="0" y="2"/>
                      <a:pt x="0" y="1"/>
                    </a:cubicBezTo>
                    <a:cubicBezTo>
                      <a:pt x="0" y="0"/>
                      <a:pt x="1" y="0"/>
                      <a:pt x="2" y="0"/>
                    </a:cubicBezTo>
                    <a:cubicBezTo>
                      <a:pt x="2" y="1"/>
                      <a:pt x="3" y="2"/>
                      <a:pt x="3"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8" name="Google Shape;3818;g17ab430885e_1_275"/>
              <p:cNvSpPr/>
              <p:nvPr/>
            </p:nvSpPr>
            <p:spPr>
              <a:xfrm>
                <a:off x="13587" y="6569"/>
                <a:ext cx="20" cy="16"/>
              </a:xfrm>
              <a:custGeom>
                <a:avLst/>
                <a:gdLst/>
                <a:ahLst/>
                <a:cxnLst/>
                <a:rect l="l" t="t" r="r" b="b"/>
                <a:pathLst>
                  <a:path w="20" h="16" extrusionOk="0">
                    <a:moveTo>
                      <a:pt x="20" y="16"/>
                    </a:moveTo>
                    <a:lnTo>
                      <a:pt x="0" y="0"/>
                    </a:lnTo>
                    <a:lnTo>
                      <a:pt x="0" y="6"/>
                    </a:lnTo>
                    <a:lnTo>
                      <a:pt x="20" y="16"/>
                    </a:lnTo>
                    <a:lnTo>
                      <a:pt x="20" y="1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19" name="Google Shape;3819;g17ab430885e_1_275"/>
              <p:cNvSpPr/>
              <p:nvPr/>
            </p:nvSpPr>
            <p:spPr>
              <a:xfrm>
                <a:off x="13623" y="6590"/>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0" name="Google Shape;3820;g17ab430885e_1_275"/>
              <p:cNvSpPr/>
              <p:nvPr/>
            </p:nvSpPr>
            <p:spPr>
              <a:xfrm>
                <a:off x="13663" y="6615"/>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1" name="Google Shape;3821;g17ab430885e_1_275"/>
              <p:cNvSpPr/>
              <p:nvPr/>
            </p:nvSpPr>
            <p:spPr>
              <a:xfrm>
                <a:off x="13648" y="6610"/>
                <a:ext cx="50" cy="226"/>
              </a:xfrm>
              <a:custGeom>
                <a:avLst/>
                <a:gdLst/>
                <a:ahLst/>
                <a:cxnLst/>
                <a:rect l="l" t="t" r="r" b="b"/>
                <a:pathLst>
                  <a:path w="50" h="226" extrusionOk="0">
                    <a:moveTo>
                      <a:pt x="50" y="226"/>
                    </a:moveTo>
                    <a:lnTo>
                      <a:pt x="0" y="196"/>
                    </a:lnTo>
                    <a:lnTo>
                      <a:pt x="0" y="0"/>
                    </a:lnTo>
                    <a:lnTo>
                      <a:pt x="50" y="30"/>
                    </a:lnTo>
                    <a:lnTo>
                      <a:pt x="50"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2" name="Google Shape;3822;g17ab430885e_1_275"/>
              <p:cNvSpPr/>
              <p:nvPr/>
            </p:nvSpPr>
            <p:spPr>
              <a:xfrm>
                <a:off x="13663" y="6776"/>
                <a:ext cx="20" cy="35"/>
              </a:xfrm>
              <a:custGeom>
                <a:avLst/>
                <a:gdLst/>
                <a:ahLst/>
                <a:cxnLst/>
                <a:rect l="l" t="t" r="r" b="b"/>
                <a:pathLst>
                  <a:path w="4" h="7" extrusionOk="0">
                    <a:moveTo>
                      <a:pt x="4" y="5"/>
                    </a:moveTo>
                    <a:cubicBezTo>
                      <a:pt x="4" y="6"/>
                      <a:pt x="3" y="7"/>
                      <a:pt x="2" y="6"/>
                    </a:cubicBezTo>
                    <a:cubicBezTo>
                      <a:pt x="1" y="5"/>
                      <a:pt x="0" y="3"/>
                      <a:pt x="0" y="2"/>
                    </a:cubicBezTo>
                    <a:cubicBezTo>
                      <a:pt x="0" y="0"/>
                      <a:pt x="1" y="0"/>
                      <a:pt x="2" y="0"/>
                    </a:cubicBezTo>
                    <a:cubicBezTo>
                      <a:pt x="3" y="1"/>
                      <a:pt x="4" y="3"/>
                      <a:pt x="4"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3" name="Google Shape;3823;g17ab430885e_1_275"/>
              <p:cNvSpPr/>
              <p:nvPr/>
            </p:nvSpPr>
            <p:spPr>
              <a:xfrm>
                <a:off x="13653" y="6725"/>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4" name="Google Shape;3824;g17ab430885e_1_275"/>
              <p:cNvSpPr/>
              <p:nvPr/>
            </p:nvSpPr>
            <p:spPr>
              <a:xfrm>
                <a:off x="13663" y="6730"/>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5" name="Google Shape;3825;g17ab430885e_1_275"/>
              <p:cNvSpPr/>
              <p:nvPr/>
            </p:nvSpPr>
            <p:spPr>
              <a:xfrm>
                <a:off x="13668" y="6735"/>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6" name="Google Shape;3826;g17ab430885e_1_275"/>
              <p:cNvSpPr/>
              <p:nvPr/>
            </p:nvSpPr>
            <p:spPr>
              <a:xfrm>
                <a:off x="13678" y="6740"/>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7" name="Google Shape;3827;g17ab430885e_1_275"/>
              <p:cNvSpPr/>
              <p:nvPr/>
            </p:nvSpPr>
            <p:spPr>
              <a:xfrm>
                <a:off x="13688" y="6745"/>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8" name="Google Shape;3828;g17ab430885e_1_275"/>
              <p:cNvSpPr/>
              <p:nvPr/>
            </p:nvSpPr>
            <p:spPr>
              <a:xfrm>
                <a:off x="13653" y="6710"/>
                <a:ext cx="15" cy="15"/>
              </a:xfrm>
              <a:custGeom>
                <a:avLst/>
                <a:gdLst/>
                <a:ahLst/>
                <a:cxnLst/>
                <a:rect l="l" t="t" r="r" b="b"/>
                <a:pathLst>
                  <a:path w="15" h="15" extrusionOk="0">
                    <a:moveTo>
                      <a:pt x="15" y="15"/>
                    </a:moveTo>
                    <a:lnTo>
                      <a:pt x="0" y="10"/>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29" name="Google Shape;3829;g17ab430885e_1_275"/>
              <p:cNvSpPr/>
              <p:nvPr/>
            </p:nvSpPr>
            <p:spPr>
              <a:xfrm>
                <a:off x="13668" y="6720"/>
                <a:ext cx="10" cy="10"/>
              </a:xfrm>
              <a:custGeom>
                <a:avLst/>
                <a:gdLst/>
                <a:ahLst/>
                <a:cxnLst/>
                <a:rect l="l" t="t" r="r" b="b"/>
                <a:pathLst>
                  <a:path w="10" h="10" extrusionOk="0">
                    <a:moveTo>
                      <a:pt x="10" y="10"/>
                    </a:moveTo>
                    <a:lnTo>
                      <a:pt x="0" y="10"/>
                    </a:lnTo>
                    <a:lnTo>
                      <a:pt x="0" y="0"/>
                    </a:lnTo>
                    <a:lnTo>
                      <a:pt x="10" y="5"/>
                    </a:lnTo>
                    <a:lnTo>
                      <a:pt x="1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0" name="Google Shape;3830;g17ab430885e_1_275"/>
              <p:cNvSpPr/>
              <p:nvPr/>
            </p:nvSpPr>
            <p:spPr>
              <a:xfrm>
                <a:off x="13678" y="6725"/>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1" name="Google Shape;3831;g17ab430885e_1_275"/>
              <p:cNvSpPr/>
              <p:nvPr/>
            </p:nvSpPr>
            <p:spPr>
              <a:xfrm>
                <a:off x="13688" y="6730"/>
                <a:ext cx="5" cy="10"/>
              </a:xfrm>
              <a:custGeom>
                <a:avLst/>
                <a:gdLst/>
                <a:ahLst/>
                <a:cxnLst/>
                <a:rect l="l" t="t" r="r" b="b"/>
                <a:pathLst>
                  <a:path w="5" h="10" extrusionOk="0">
                    <a:moveTo>
                      <a:pt x="5" y="10"/>
                    </a:moveTo>
                    <a:lnTo>
                      <a:pt x="0" y="10"/>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2" name="Google Shape;3832;g17ab430885e_1_275"/>
              <p:cNvSpPr/>
              <p:nvPr/>
            </p:nvSpPr>
            <p:spPr>
              <a:xfrm>
                <a:off x="13653" y="6620"/>
                <a:ext cx="40" cy="105"/>
              </a:xfrm>
              <a:custGeom>
                <a:avLst/>
                <a:gdLst/>
                <a:ahLst/>
                <a:cxnLst/>
                <a:rect l="l" t="t" r="r" b="b"/>
                <a:pathLst>
                  <a:path w="40" h="105" extrusionOk="0">
                    <a:moveTo>
                      <a:pt x="40" y="20"/>
                    </a:moveTo>
                    <a:lnTo>
                      <a:pt x="0" y="0"/>
                    </a:lnTo>
                    <a:lnTo>
                      <a:pt x="0" y="0"/>
                    </a:lnTo>
                    <a:lnTo>
                      <a:pt x="0" y="80"/>
                    </a:lnTo>
                    <a:lnTo>
                      <a:pt x="0" y="85"/>
                    </a:lnTo>
                    <a:lnTo>
                      <a:pt x="40" y="105"/>
                    </a:lnTo>
                    <a:lnTo>
                      <a:pt x="40" y="105"/>
                    </a:lnTo>
                    <a:lnTo>
                      <a:pt x="40"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3" name="Google Shape;3833;g17ab430885e_1_275"/>
              <p:cNvSpPr/>
              <p:nvPr/>
            </p:nvSpPr>
            <p:spPr>
              <a:xfrm>
                <a:off x="13668" y="6781"/>
                <a:ext cx="10" cy="20"/>
              </a:xfrm>
              <a:custGeom>
                <a:avLst/>
                <a:gdLst/>
                <a:ahLst/>
                <a:cxnLst/>
                <a:rect l="l" t="t" r="r" b="b"/>
                <a:pathLst>
                  <a:path w="2" h="4" extrusionOk="0">
                    <a:moveTo>
                      <a:pt x="2" y="3"/>
                    </a:moveTo>
                    <a:cubicBezTo>
                      <a:pt x="2" y="4"/>
                      <a:pt x="2" y="4"/>
                      <a:pt x="1" y="4"/>
                    </a:cubicBezTo>
                    <a:cubicBezTo>
                      <a:pt x="0" y="3"/>
                      <a:pt x="0" y="2"/>
                      <a:pt x="0" y="1"/>
                    </a:cubicBezTo>
                    <a:cubicBezTo>
                      <a:pt x="0" y="1"/>
                      <a:pt x="0" y="0"/>
                      <a:pt x="1" y="1"/>
                    </a:cubicBezTo>
                    <a:cubicBezTo>
                      <a:pt x="2" y="1"/>
                      <a:pt x="2" y="2"/>
                      <a:pt x="2"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4" name="Google Shape;3834;g17ab430885e_1_275"/>
              <p:cNvSpPr/>
              <p:nvPr/>
            </p:nvSpPr>
            <p:spPr>
              <a:xfrm>
                <a:off x="13648" y="6605"/>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5" name="Google Shape;3835;g17ab430885e_1_275"/>
              <p:cNvSpPr/>
              <p:nvPr/>
            </p:nvSpPr>
            <p:spPr>
              <a:xfrm>
                <a:off x="13683" y="6625"/>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6" name="Google Shape;3836;g17ab430885e_1_275"/>
              <p:cNvSpPr/>
              <p:nvPr/>
            </p:nvSpPr>
            <p:spPr>
              <a:xfrm>
                <a:off x="13723" y="6650"/>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7" name="Google Shape;3837;g17ab430885e_1_275"/>
              <p:cNvSpPr/>
              <p:nvPr/>
            </p:nvSpPr>
            <p:spPr>
              <a:xfrm>
                <a:off x="13703" y="6645"/>
                <a:ext cx="55" cy="221"/>
              </a:xfrm>
              <a:custGeom>
                <a:avLst/>
                <a:gdLst/>
                <a:ahLst/>
                <a:cxnLst/>
                <a:rect l="l" t="t" r="r" b="b"/>
                <a:pathLst>
                  <a:path w="55" h="221" extrusionOk="0">
                    <a:moveTo>
                      <a:pt x="55" y="221"/>
                    </a:moveTo>
                    <a:lnTo>
                      <a:pt x="0" y="191"/>
                    </a:lnTo>
                    <a:lnTo>
                      <a:pt x="0" y="0"/>
                    </a:lnTo>
                    <a:lnTo>
                      <a:pt x="55" y="30"/>
                    </a:lnTo>
                    <a:lnTo>
                      <a:pt x="55" y="2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8" name="Google Shape;3838;g17ab430885e_1_275"/>
              <p:cNvSpPr/>
              <p:nvPr/>
            </p:nvSpPr>
            <p:spPr>
              <a:xfrm>
                <a:off x="13718" y="6806"/>
                <a:ext cx="25" cy="35"/>
              </a:xfrm>
              <a:custGeom>
                <a:avLst/>
                <a:gdLst/>
                <a:ahLst/>
                <a:cxnLst/>
                <a:rect l="l" t="t" r="r" b="b"/>
                <a:pathLst>
                  <a:path w="5" h="7" extrusionOk="0">
                    <a:moveTo>
                      <a:pt x="5" y="5"/>
                    </a:moveTo>
                    <a:cubicBezTo>
                      <a:pt x="5" y="7"/>
                      <a:pt x="4" y="7"/>
                      <a:pt x="2" y="7"/>
                    </a:cubicBezTo>
                    <a:cubicBezTo>
                      <a:pt x="1" y="6"/>
                      <a:pt x="0" y="4"/>
                      <a:pt x="0" y="2"/>
                    </a:cubicBezTo>
                    <a:cubicBezTo>
                      <a:pt x="0" y="1"/>
                      <a:pt x="1" y="0"/>
                      <a:pt x="2" y="1"/>
                    </a:cubicBezTo>
                    <a:cubicBezTo>
                      <a:pt x="4" y="2"/>
                      <a:pt x="5" y="4"/>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39" name="Google Shape;3839;g17ab430885e_1_275"/>
              <p:cNvSpPr/>
              <p:nvPr/>
            </p:nvSpPr>
            <p:spPr>
              <a:xfrm>
                <a:off x="13708" y="6756"/>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0" name="Google Shape;3840;g17ab430885e_1_275"/>
              <p:cNvSpPr/>
              <p:nvPr/>
            </p:nvSpPr>
            <p:spPr>
              <a:xfrm>
                <a:off x="13718" y="6761"/>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1" name="Google Shape;3841;g17ab430885e_1_275"/>
              <p:cNvSpPr/>
              <p:nvPr/>
            </p:nvSpPr>
            <p:spPr>
              <a:xfrm>
                <a:off x="13728" y="6766"/>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2" name="Google Shape;3842;g17ab430885e_1_275"/>
              <p:cNvSpPr/>
              <p:nvPr/>
            </p:nvSpPr>
            <p:spPr>
              <a:xfrm>
                <a:off x="13738" y="6771"/>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3" name="Google Shape;3843;g17ab430885e_1_275"/>
              <p:cNvSpPr/>
              <p:nvPr/>
            </p:nvSpPr>
            <p:spPr>
              <a:xfrm>
                <a:off x="13743" y="6776"/>
                <a:ext cx="10" cy="40"/>
              </a:xfrm>
              <a:custGeom>
                <a:avLst/>
                <a:gdLst/>
                <a:ahLst/>
                <a:cxnLst/>
                <a:rect l="l" t="t" r="r" b="b"/>
                <a:pathLst>
                  <a:path w="10" h="40" extrusionOk="0">
                    <a:moveTo>
                      <a:pt x="10" y="40"/>
                    </a:moveTo>
                    <a:lnTo>
                      <a:pt x="0" y="35"/>
                    </a:lnTo>
                    <a:lnTo>
                      <a:pt x="0" y="0"/>
                    </a:lnTo>
                    <a:lnTo>
                      <a:pt x="10" y="5"/>
                    </a:lnTo>
                    <a:lnTo>
                      <a:pt x="10"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4" name="Google Shape;3844;g17ab430885e_1_275"/>
              <p:cNvSpPr/>
              <p:nvPr/>
            </p:nvSpPr>
            <p:spPr>
              <a:xfrm>
                <a:off x="13708" y="6745"/>
                <a:ext cx="15" cy="16"/>
              </a:xfrm>
              <a:custGeom>
                <a:avLst/>
                <a:gdLst/>
                <a:ahLst/>
                <a:cxnLst/>
                <a:rect l="l" t="t" r="r" b="b"/>
                <a:pathLst>
                  <a:path w="15" h="16" extrusionOk="0">
                    <a:moveTo>
                      <a:pt x="15" y="16"/>
                    </a:moveTo>
                    <a:lnTo>
                      <a:pt x="0" y="6"/>
                    </a:lnTo>
                    <a:lnTo>
                      <a:pt x="0" y="0"/>
                    </a:lnTo>
                    <a:lnTo>
                      <a:pt x="15" y="11"/>
                    </a:lnTo>
                    <a:lnTo>
                      <a:pt x="15" y="1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5" name="Google Shape;3845;g17ab430885e_1_275"/>
              <p:cNvSpPr/>
              <p:nvPr/>
            </p:nvSpPr>
            <p:spPr>
              <a:xfrm>
                <a:off x="13728" y="6756"/>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6" name="Google Shape;3846;g17ab430885e_1_275"/>
              <p:cNvSpPr/>
              <p:nvPr/>
            </p:nvSpPr>
            <p:spPr>
              <a:xfrm>
                <a:off x="13738" y="6761"/>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7" name="Google Shape;3847;g17ab430885e_1_275"/>
              <p:cNvSpPr/>
              <p:nvPr/>
            </p:nvSpPr>
            <p:spPr>
              <a:xfrm>
                <a:off x="13743" y="6766"/>
                <a:ext cx="10" cy="10"/>
              </a:xfrm>
              <a:custGeom>
                <a:avLst/>
                <a:gdLst/>
                <a:ahLst/>
                <a:cxnLst/>
                <a:rect l="l" t="t" r="r" b="b"/>
                <a:pathLst>
                  <a:path w="10" h="10" extrusionOk="0">
                    <a:moveTo>
                      <a:pt x="10" y="10"/>
                    </a:moveTo>
                    <a:lnTo>
                      <a:pt x="0" y="5"/>
                    </a:lnTo>
                    <a:lnTo>
                      <a:pt x="0" y="0"/>
                    </a:lnTo>
                    <a:lnTo>
                      <a:pt x="10" y="5"/>
                    </a:lnTo>
                    <a:lnTo>
                      <a:pt x="10"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8" name="Google Shape;3848;g17ab430885e_1_275"/>
              <p:cNvSpPr/>
              <p:nvPr/>
            </p:nvSpPr>
            <p:spPr>
              <a:xfrm>
                <a:off x="13708" y="6655"/>
                <a:ext cx="45" cy="106"/>
              </a:xfrm>
              <a:custGeom>
                <a:avLst/>
                <a:gdLst/>
                <a:ahLst/>
                <a:cxnLst/>
                <a:rect l="l" t="t" r="r" b="b"/>
                <a:pathLst>
                  <a:path w="45" h="106" extrusionOk="0">
                    <a:moveTo>
                      <a:pt x="40" y="20"/>
                    </a:moveTo>
                    <a:lnTo>
                      <a:pt x="5" y="0"/>
                    </a:lnTo>
                    <a:lnTo>
                      <a:pt x="0" y="0"/>
                    </a:lnTo>
                    <a:lnTo>
                      <a:pt x="0" y="80"/>
                    </a:lnTo>
                    <a:lnTo>
                      <a:pt x="5" y="85"/>
                    </a:lnTo>
                    <a:lnTo>
                      <a:pt x="40" y="106"/>
                    </a:lnTo>
                    <a:lnTo>
                      <a:pt x="45" y="106"/>
                    </a:lnTo>
                    <a:lnTo>
                      <a:pt x="45"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49" name="Google Shape;3849;g17ab430885e_1_275"/>
              <p:cNvSpPr/>
              <p:nvPr/>
            </p:nvSpPr>
            <p:spPr>
              <a:xfrm>
                <a:off x="13723" y="6816"/>
                <a:ext cx="15" cy="20"/>
              </a:xfrm>
              <a:custGeom>
                <a:avLst/>
                <a:gdLst/>
                <a:ahLst/>
                <a:cxnLst/>
                <a:rect l="l" t="t" r="r" b="b"/>
                <a:pathLst>
                  <a:path w="3" h="4" extrusionOk="0">
                    <a:moveTo>
                      <a:pt x="3" y="3"/>
                    </a:moveTo>
                    <a:cubicBezTo>
                      <a:pt x="3" y="3"/>
                      <a:pt x="2" y="4"/>
                      <a:pt x="1" y="3"/>
                    </a:cubicBezTo>
                    <a:cubicBezTo>
                      <a:pt x="1" y="3"/>
                      <a:pt x="0" y="2"/>
                      <a:pt x="0" y="1"/>
                    </a:cubicBezTo>
                    <a:cubicBezTo>
                      <a:pt x="0" y="0"/>
                      <a:pt x="1" y="0"/>
                      <a:pt x="1" y="0"/>
                    </a:cubicBezTo>
                    <a:cubicBezTo>
                      <a:pt x="2" y="1"/>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0" name="Google Shape;3850;g17ab430885e_1_275"/>
              <p:cNvSpPr/>
              <p:nvPr/>
            </p:nvSpPr>
            <p:spPr>
              <a:xfrm>
                <a:off x="13703" y="6640"/>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1" name="Google Shape;3851;g17ab430885e_1_275"/>
              <p:cNvSpPr/>
              <p:nvPr/>
            </p:nvSpPr>
            <p:spPr>
              <a:xfrm>
                <a:off x="13738" y="6660"/>
                <a:ext cx="20" cy="15"/>
              </a:xfrm>
              <a:custGeom>
                <a:avLst/>
                <a:gdLst/>
                <a:ahLst/>
                <a:cxnLst/>
                <a:rect l="l" t="t" r="r" b="b"/>
                <a:pathLst>
                  <a:path w="20" h="15" extrusionOk="0">
                    <a:moveTo>
                      <a:pt x="20" y="10"/>
                    </a:moveTo>
                    <a:lnTo>
                      <a:pt x="0" y="0"/>
                    </a:lnTo>
                    <a:lnTo>
                      <a:pt x="0" y="0"/>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2" name="Google Shape;3852;g17ab430885e_1_275"/>
              <p:cNvSpPr/>
              <p:nvPr/>
            </p:nvSpPr>
            <p:spPr>
              <a:xfrm>
                <a:off x="13779" y="6680"/>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3" name="Google Shape;3853;g17ab430885e_1_275"/>
              <p:cNvSpPr/>
              <p:nvPr/>
            </p:nvSpPr>
            <p:spPr>
              <a:xfrm>
                <a:off x="13764" y="6675"/>
                <a:ext cx="50" cy="226"/>
              </a:xfrm>
              <a:custGeom>
                <a:avLst/>
                <a:gdLst/>
                <a:ahLst/>
                <a:cxnLst/>
                <a:rect l="l" t="t" r="r" b="b"/>
                <a:pathLst>
                  <a:path w="50" h="226" extrusionOk="0">
                    <a:moveTo>
                      <a:pt x="50" y="226"/>
                    </a:moveTo>
                    <a:lnTo>
                      <a:pt x="0" y="196"/>
                    </a:lnTo>
                    <a:lnTo>
                      <a:pt x="0" y="0"/>
                    </a:lnTo>
                    <a:lnTo>
                      <a:pt x="50" y="30"/>
                    </a:lnTo>
                    <a:lnTo>
                      <a:pt x="50" y="2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4" name="Google Shape;3854;g17ab430885e_1_275"/>
              <p:cNvSpPr/>
              <p:nvPr/>
            </p:nvSpPr>
            <p:spPr>
              <a:xfrm>
                <a:off x="13774" y="6841"/>
                <a:ext cx="25" cy="35"/>
              </a:xfrm>
              <a:custGeom>
                <a:avLst/>
                <a:gdLst/>
                <a:ahLst/>
                <a:cxnLst/>
                <a:rect l="l" t="t" r="r" b="b"/>
                <a:pathLst>
                  <a:path w="5" h="7" extrusionOk="0">
                    <a:moveTo>
                      <a:pt x="5" y="5"/>
                    </a:moveTo>
                    <a:cubicBezTo>
                      <a:pt x="5" y="6"/>
                      <a:pt x="4" y="7"/>
                      <a:pt x="3" y="6"/>
                    </a:cubicBezTo>
                    <a:cubicBezTo>
                      <a:pt x="2" y="5"/>
                      <a:pt x="0" y="4"/>
                      <a:pt x="0" y="2"/>
                    </a:cubicBezTo>
                    <a:cubicBezTo>
                      <a:pt x="0" y="0"/>
                      <a:pt x="2" y="0"/>
                      <a:pt x="3" y="1"/>
                    </a:cubicBezTo>
                    <a:cubicBezTo>
                      <a:pt x="4" y="1"/>
                      <a:pt x="5" y="3"/>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5" name="Google Shape;3855;g17ab430885e_1_275"/>
              <p:cNvSpPr/>
              <p:nvPr/>
            </p:nvSpPr>
            <p:spPr>
              <a:xfrm>
                <a:off x="13769" y="6791"/>
                <a:ext cx="5" cy="35"/>
              </a:xfrm>
              <a:custGeom>
                <a:avLst/>
                <a:gdLst/>
                <a:ahLst/>
                <a:cxnLst/>
                <a:rect l="l" t="t" r="r" b="b"/>
                <a:pathLst>
                  <a:path w="5" h="35" extrusionOk="0">
                    <a:moveTo>
                      <a:pt x="5" y="35"/>
                    </a:moveTo>
                    <a:lnTo>
                      <a:pt x="0" y="35"/>
                    </a:lnTo>
                    <a:lnTo>
                      <a:pt x="0" y="0"/>
                    </a:lnTo>
                    <a:lnTo>
                      <a:pt x="5" y="5"/>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6" name="Google Shape;3856;g17ab430885e_1_275"/>
              <p:cNvSpPr/>
              <p:nvPr/>
            </p:nvSpPr>
            <p:spPr>
              <a:xfrm>
                <a:off x="13779" y="6796"/>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7" name="Google Shape;3857;g17ab430885e_1_275"/>
              <p:cNvSpPr/>
              <p:nvPr/>
            </p:nvSpPr>
            <p:spPr>
              <a:xfrm>
                <a:off x="13784" y="6801"/>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8" name="Google Shape;3858;g17ab430885e_1_275"/>
              <p:cNvSpPr/>
              <p:nvPr/>
            </p:nvSpPr>
            <p:spPr>
              <a:xfrm>
                <a:off x="13794" y="6806"/>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59" name="Google Shape;3859;g17ab430885e_1_275"/>
              <p:cNvSpPr/>
              <p:nvPr/>
            </p:nvSpPr>
            <p:spPr>
              <a:xfrm>
                <a:off x="13804" y="6811"/>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0" name="Google Shape;3860;g17ab430885e_1_275"/>
              <p:cNvSpPr/>
              <p:nvPr/>
            </p:nvSpPr>
            <p:spPr>
              <a:xfrm>
                <a:off x="13769" y="6776"/>
                <a:ext cx="15" cy="15"/>
              </a:xfrm>
              <a:custGeom>
                <a:avLst/>
                <a:gdLst/>
                <a:ahLst/>
                <a:cxnLst/>
                <a:rect l="l" t="t" r="r" b="b"/>
                <a:pathLst>
                  <a:path w="15" h="15" extrusionOk="0">
                    <a:moveTo>
                      <a:pt x="15" y="15"/>
                    </a:moveTo>
                    <a:lnTo>
                      <a:pt x="0" y="10"/>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1" name="Google Shape;3861;g17ab430885e_1_275"/>
              <p:cNvSpPr/>
              <p:nvPr/>
            </p:nvSpPr>
            <p:spPr>
              <a:xfrm>
                <a:off x="13784" y="6791"/>
                <a:ext cx="0" cy="0"/>
              </a:xfrm>
              <a:prstGeom prst="rect">
                <a:avLst/>
              </a:pr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2" name="Google Shape;3862;g17ab430885e_1_275"/>
              <p:cNvSpPr/>
              <p:nvPr/>
            </p:nvSpPr>
            <p:spPr>
              <a:xfrm>
                <a:off x="13794" y="6796"/>
                <a:ext cx="0" cy="0"/>
              </a:xfrm>
              <a:prstGeom prst="rect">
                <a:avLst/>
              </a:pr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3" name="Google Shape;3863;g17ab430885e_1_275"/>
              <p:cNvSpPr/>
              <p:nvPr/>
            </p:nvSpPr>
            <p:spPr>
              <a:xfrm>
                <a:off x="13804" y="6801"/>
                <a:ext cx="0" cy="0"/>
              </a:xfrm>
              <a:prstGeom prst="rect">
                <a:avLst/>
              </a:pr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4" name="Google Shape;3864;g17ab430885e_1_275"/>
              <p:cNvSpPr/>
              <p:nvPr/>
            </p:nvSpPr>
            <p:spPr>
              <a:xfrm>
                <a:off x="13769" y="6685"/>
                <a:ext cx="40" cy="106"/>
              </a:xfrm>
              <a:custGeom>
                <a:avLst/>
                <a:gdLst/>
                <a:ahLst/>
                <a:cxnLst/>
                <a:rect l="l" t="t" r="r" b="b"/>
                <a:pathLst>
                  <a:path w="40" h="106" extrusionOk="0">
                    <a:moveTo>
                      <a:pt x="35" y="20"/>
                    </a:moveTo>
                    <a:lnTo>
                      <a:pt x="0" y="0"/>
                    </a:lnTo>
                    <a:lnTo>
                      <a:pt x="0" y="5"/>
                    </a:lnTo>
                    <a:lnTo>
                      <a:pt x="0" y="81"/>
                    </a:lnTo>
                    <a:lnTo>
                      <a:pt x="0" y="86"/>
                    </a:lnTo>
                    <a:lnTo>
                      <a:pt x="35" y="106"/>
                    </a:lnTo>
                    <a:lnTo>
                      <a:pt x="40" y="106"/>
                    </a:lnTo>
                    <a:lnTo>
                      <a:pt x="40" y="25"/>
                    </a:lnTo>
                    <a:lnTo>
                      <a:pt x="35"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5" name="Google Shape;3865;g17ab430885e_1_275"/>
              <p:cNvSpPr/>
              <p:nvPr/>
            </p:nvSpPr>
            <p:spPr>
              <a:xfrm>
                <a:off x="13784" y="6851"/>
                <a:ext cx="10" cy="15"/>
              </a:xfrm>
              <a:custGeom>
                <a:avLst/>
                <a:gdLst/>
                <a:ahLst/>
                <a:cxnLst/>
                <a:rect l="l" t="t" r="r" b="b"/>
                <a:pathLst>
                  <a:path w="2" h="3" extrusionOk="0">
                    <a:moveTo>
                      <a:pt x="2" y="2"/>
                    </a:moveTo>
                    <a:cubicBezTo>
                      <a:pt x="2" y="3"/>
                      <a:pt x="2" y="3"/>
                      <a:pt x="1" y="3"/>
                    </a:cubicBezTo>
                    <a:cubicBezTo>
                      <a:pt x="0" y="2"/>
                      <a:pt x="0" y="1"/>
                      <a:pt x="0" y="1"/>
                    </a:cubicBezTo>
                    <a:cubicBezTo>
                      <a:pt x="0" y="0"/>
                      <a:pt x="0" y="0"/>
                      <a:pt x="1" y="0"/>
                    </a:cubicBezTo>
                    <a:cubicBezTo>
                      <a:pt x="2" y="0"/>
                      <a:pt x="2" y="1"/>
                      <a:pt x="2" y="2"/>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6" name="Google Shape;3866;g17ab430885e_1_275"/>
              <p:cNvSpPr/>
              <p:nvPr/>
            </p:nvSpPr>
            <p:spPr>
              <a:xfrm>
                <a:off x="13764" y="6670"/>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7" name="Google Shape;3867;g17ab430885e_1_275"/>
              <p:cNvSpPr/>
              <p:nvPr/>
            </p:nvSpPr>
            <p:spPr>
              <a:xfrm>
                <a:off x="13794" y="6690"/>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8" name="Google Shape;3868;g17ab430885e_1_275"/>
              <p:cNvSpPr/>
              <p:nvPr/>
            </p:nvSpPr>
            <p:spPr>
              <a:xfrm>
                <a:off x="13834" y="6715"/>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69" name="Google Shape;3869;g17ab430885e_1_275"/>
              <p:cNvSpPr/>
              <p:nvPr/>
            </p:nvSpPr>
            <p:spPr>
              <a:xfrm>
                <a:off x="13819" y="6710"/>
                <a:ext cx="55" cy="227"/>
              </a:xfrm>
              <a:custGeom>
                <a:avLst/>
                <a:gdLst/>
                <a:ahLst/>
                <a:cxnLst/>
                <a:rect l="l" t="t" r="r" b="b"/>
                <a:pathLst>
                  <a:path w="55" h="227" extrusionOk="0">
                    <a:moveTo>
                      <a:pt x="55" y="227"/>
                    </a:moveTo>
                    <a:lnTo>
                      <a:pt x="0" y="191"/>
                    </a:lnTo>
                    <a:lnTo>
                      <a:pt x="0" y="0"/>
                    </a:lnTo>
                    <a:lnTo>
                      <a:pt x="55" y="30"/>
                    </a:lnTo>
                    <a:lnTo>
                      <a:pt x="55" y="22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0" name="Google Shape;3870;g17ab430885e_1_275"/>
              <p:cNvSpPr/>
              <p:nvPr/>
            </p:nvSpPr>
            <p:spPr>
              <a:xfrm>
                <a:off x="13834" y="6871"/>
                <a:ext cx="25" cy="40"/>
              </a:xfrm>
              <a:custGeom>
                <a:avLst/>
                <a:gdLst/>
                <a:ahLst/>
                <a:cxnLst/>
                <a:rect l="l" t="t" r="r" b="b"/>
                <a:pathLst>
                  <a:path w="5" h="8" extrusionOk="0">
                    <a:moveTo>
                      <a:pt x="5" y="5"/>
                    </a:moveTo>
                    <a:cubicBezTo>
                      <a:pt x="5" y="7"/>
                      <a:pt x="4" y="8"/>
                      <a:pt x="2" y="7"/>
                    </a:cubicBezTo>
                    <a:cubicBezTo>
                      <a:pt x="1" y="6"/>
                      <a:pt x="0" y="4"/>
                      <a:pt x="0" y="3"/>
                    </a:cubicBezTo>
                    <a:cubicBezTo>
                      <a:pt x="0" y="1"/>
                      <a:pt x="1" y="0"/>
                      <a:pt x="2" y="1"/>
                    </a:cubicBezTo>
                    <a:cubicBezTo>
                      <a:pt x="4" y="2"/>
                      <a:pt x="5" y="4"/>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1" name="Google Shape;3871;g17ab430885e_1_275"/>
              <p:cNvSpPr/>
              <p:nvPr/>
            </p:nvSpPr>
            <p:spPr>
              <a:xfrm>
                <a:off x="13824" y="6826"/>
                <a:ext cx="5" cy="35"/>
              </a:xfrm>
              <a:custGeom>
                <a:avLst/>
                <a:gdLst/>
                <a:ahLst/>
                <a:cxnLst/>
                <a:rect l="l" t="t" r="r" b="b"/>
                <a:pathLst>
                  <a:path w="5" h="35" extrusionOk="0">
                    <a:moveTo>
                      <a:pt x="5" y="35"/>
                    </a:moveTo>
                    <a:lnTo>
                      <a:pt x="0" y="30"/>
                    </a:lnTo>
                    <a:lnTo>
                      <a:pt x="0" y="0"/>
                    </a:lnTo>
                    <a:lnTo>
                      <a:pt x="5" y="0"/>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2" name="Google Shape;3872;g17ab430885e_1_275"/>
              <p:cNvSpPr/>
              <p:nvPr/>
            </p:nvSpPr>
            <p:spPr>
              <a:xfrm>
                <a:off x="13834" y="6831"/>
                <a:ext cx="5" cy="35"/>
              </a:xfrm>
              <a:custGeom>
                <a:avLst/>
                <a:gdLst/>
                <a:ahLst/>
                <a:cxnLst/>
                <a:rect l="l" t="t" r="r" b="b"/>
                <a:pathLst>
                  <a:path w="5" h="35" extrusionOk="0">
                    <a:moveTo>
                      <a:pt x="5" y="35"/>
                    </a:moveTo>
                    <a:lnTo>
                      <a:pt x="0" y="30"/>
                    </a:lnTo>
                    <a:lnTo>
                      <a:pt x="0" y="0"/>
                    </a:lnTo>
                    <a:lnTo>
                      <a:pt x="5" y="0"/>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3" name="Google Shape;3873;g17ab430885e_1_275"/>
              <p:cNvSpPr/>
              <p:nvPr/>
            </p:nvSpPr>
            <p:spPr>
              <a:xfrm>
                <a:off x="13844" y="6836"/>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4" name="Google Shape;3874;g17ab430885e_1_275"/>
              <p:cNvSpPr/>
              <p:nvPr/>
            </p:nvSpPr>
            <p:spPr>
              <a:xfrm>
                <a:off x="13854" y="6841"/>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5" name="Google Shape;3875;g17ab430885e_1_275"/>
              <p:cNvSpPr/>
              <p:nvPr/>
            </p:nvSpPr>
            <p:spPr>
              <a:xfrm>
                <a:off x="13859" y="6846"/>
                <a:ext cx="0" cy="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6" name="Google Shape;3876;g17ab430885e_1_275"/>
              <p:cNvSpPr/>
              <p:nvPr/>
            </p:nvSpPr>
            <p:spPr>
              <a:xfrm>
                <a:off x="13824" y="6811"/>
                <a:ext cx="15" cy="15"/>
              </a:xfrm>
              <a:custGeom>
                <a:avLst/>
                <a:gdLst/>
                <a:ahLst/>
                <a:cxnLst/>
                <a:rect l="l" t="t" r="r" b="b"/>
                <a:pathLst>
                  <a:path w="15" h="15" extrusionOk="0">
                    <a:moveTo>
                      <a:pt x="15" y="15"/>
                    </a:moveTo>
                    <a:lnTo>
                      <a:pt x="0" y="5"/>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7" name="Google Shape;3877;g17ab430885e_1_275"/>
              <p:cNvSpPr/>
              <p:nvPr/>
            </p:nvSpPr>
            <p:spPr>
              <a:xfrm>
                <a:off x="13844" y="6821"/>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8" name="Google Shape;3878;g17ab430885e_1_275"/>
              <p:cNvSpPr/>
              <p:nvPr/>
            </p:nvSpPr>
            <p:spPr>
              <a:xfrm>
                <a:off x="13854" y="6826"/>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79" name="Google Shape;3879;g17ab430885e_1_275"/>
              <p:cNvSpPr/>
              <p:nvPr/>
            </p:nvSpPr>
            <p:spPr>
              <a:xfrm>
                <a:off x="13859" y="6831"/>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0" name="Google Shape;3880;g17ab430885e_1_275"/>
              <p:cNvSpPr/>
              <p:nvPr/>
            </p:nvSpPr>
            <p:spPr>
              <a:xfrm>
                <a:off x="13824" y="6720"/>
                <a:ext cx="40" cy="106"/>
              </a:xfrm>
              <a:custGeom>
                <a:avLst/>
                <a:gdLst/>
                <a:ahLst/>
                <a:cxnLst/>
                <a:rect l="l" t="t" r="r" b="b"/>
                <a:pathLst>
                  <a:path w="40" h="106" extrusionOk="0">
                    <a:moveTo>
                      <a:pt x="40" y="20"/>
                    </a:moveTo>
                    <a:lnTo>
                      <a:pt x="5" y="0"/>
                    </a:lnTo>
                    <a:lnTo>
                      <a:pt x="0" y="0"/>
                    </a:lnTo>
                    <a:lnTo>
                      <a:pt x="0" y="81"/>
                    </a:lnTo>
                    <a:lnTo>
                      <a:pt x="5" y="86"/>
                    </a:lnTo>
                    <a:lnTo>
                      <a:pt x="40" y="106"/>
                    </a:lnTo>
                    <a:lnTo>
                      <a:pt x="40" y="106"/>
                    </a:lnTo>
                    <a:lnTo>
                      <a:pt x="40"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1" name="Google Shape;3881;g17ab430885e_1_275"/>
              <p:cNvSpPr/>
              <p:nvPr/>
            </p:nvSpPr>
            <p:spPr>
              <a:xfrm>
                <a:off x="13839" y="6881"/>
                <a:ext cx="15" cy="20"/>
              </a:xfrm>
              <a:custGeom>
                <a:avLst/>
                <a:gdLst/>
                <a:ahLst/>
                <a:cxnLst/>
                <a:rect l="l" t="t" r="r" b="b"/>
                <a:pathLst>
                  <a:path w="3" h="4" extrusionOk="0">
                    <a:moveTo>
                      <a:pt x="3" y="3"/>
                    </a:moveTo>
                    <a:cubicBezTo>
                      <a:pt x="3" y="4"/>
                      <a:pt x="2" y="4"/>
                      <a:pt x="1" y="3"/>
                    </a:cubicBezTo>
                    <a:cubicBezTo>
                      <a:pt x="1" y="3"/>
                      <a:pt x="0" y="2"/>
                      <a:pt x="0" y="1"/>
                    </a:cubicBezTo>
                    <a:cubicBezTo>
                      <a:pt x="0" y="1"/>
                      <a:pt x="1" y="0"/>
                      <a:pt x="1" y="1"/>
                    </a:cubicBezTo>
                    <a:cubicBezTo>
                      <a:pt x="2" y="1"/>
                      <a:pt x="3" y="2"/>
                      <a:pt x="3"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2" name="Google Shape;3882;g17ab430885e_1_275"/>
              <p:cNvSpPr/>
              <p:nvPr/>
            </p:nvSpPr>
            <p:spPr>
              <a:xfrm>
                <a:off x="13819" y="6705"/>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3" name="Google Shape;3883;g17ab430885e_1_275"/>
              <p:cNvSpPr/>
              <p:nvPr/>
            </p:nvSpPr>
            <p:spPr>
              <a:xfrm>
                <a:off x="13854" y="6725"/>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4" name="Google Shape;3884;g17ab430885e_1_275"/>
              <p:cNvSpPr/>
              <p:nvPr/>
            </p:nvSpPr>
            <p:spPr>
              <a:xfrm>
                <a:off x="13552" y="6499"/>
                <a:ext cx="96" cy="86"/>
              </a:xfrm>
              <a:custGeom>
                <a:avLst/>
                <a:gdLst/>
                <a:ahLst/>
                <a:cxnLst/>
                <a:rect l="l" t="t" r="r" b="b"/>
                <a:pathLst>
                  <a:path w="96" h="86" extrusionOk="0">
                    <a:moveTo>
                      <a:pt x="96" y="86"/>
                    </a:moveTo>
                    <a:lnTo>
                      <a:pt x="0" y="30"/>
                    </a:lnTo>
                    <a:lnTo>
                      <a:pt x="0" y="0"/>
                    </a:lnTo>
                    <a:lnTo>
                      <a:pt x="96" y="55"/>
                    </a:lnTo>
                    <a:lnTo>
                      <a:pt x="96" y="86"/>
                    </a:lnTo>
                    <a:close/>
                  </a:path>
                </a:pathLst>
              </a:custGeom>
              <a:solidFill>
                <a:srgbClr val="36A9E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5" name="Google Shape;3885;g17ab430885e_1_275"/>
              <p:cNvSpPr/>
              <p:nvPr/>
            </p:nvSpPr>
            <p:spPr>
              <a:xfrm>
                <a:off x="13854" y="6675"/>
                <a:ext cx="10" cy="30"/>
              </a:xfrm>
              <a:custGeom>
                <a:avLst/>
                <a:gdLst/>
                <a:ahLst/>
                <a:cxnLst/>
                <a:rect l="l" t="t" r="r" b="b"/>
                <a:pathLst>
                  <a:path w="10" h="30" extrusionOk="0">
                    <a:moveTo>
                      <a:pt x="10" y="30"/>
                    </a:moveTo>
                    <a:lnTo>
                      <a:pt x="0" y="25"/>
                    </a:lnTo>
                    <a:lnTo>
                      <a:pt x="0" y="0"/>
                    </a:lnTo>
                    <a:lnTo>
                      <a:pt x="10" y="5"/>
                    </a:lnTo>
                    <a:lnTo>
                      <a:pt x="10" y="3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6" name="Google Shape;3886;g17ab430885e_1_275"/>
              <p:cNvSpPr/>
              <p:nvPr/>
            </p:nvSpPr>
            <p:spPr>
              <a:xfrm>
                <a:off x="13839" y="6665"/>
                <a:ext cx="10" cy="35"/>
              </a:xfrm>
              <a:custGeom>
                <a:avLst/>
                <a:gdLst/>
                <a:ahLst/>
                <a:cxnLst/>
                <a:rect l="l" t="t" r="r" b="b"/>
                <a:pathLst>
                  <a:path w="10" h="35" extrusionOk="0">
                    <a:moveTo>
                      <a:pt x="10" y="35"/>
                    </a:moveTo>
                    <a:lnTo>
                      <a:pt x="0" y="30"/>
                    </a:lnTo>
                    <a:lnTo>
                      <a:pt x="0" y="0"/>
                    </a:lnTo>
                    <a:lnTo>
                      <a:pt x="10" y="5"/>
                    </a:lnTo>
                    <a:lnTo>
                      <a:pt x="10" y="35"/>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7" name="Google Shape;3887;g17ab430885e_1_275"/>
              <p:cNvSpPr/>
              <p:nvPr/>
            </p:nvSpPr>
            <p:spPr>
              <a:xfrm>
                <a:off x="13471" y="6504"/>
                <a:ext cx="21" cy="15"/>
              </a:xfrm>
              <a:custGeom>
                <a:avLst/>
                <a:gdLst/>
                <a:ahLst/>
                <a:cxnLst/>
                <a:rect l="l" t="t" r="r" b="b"/>
                <a:pathLst>
                  <a:path w="21" h="15" extrusionOk="0">
                    <a:moveTo>
                      <a:pt x="21" y="10"/>
                    </a:moveTo>
                    <a:lnTo>
                      <a:pt x="0" y="0"/>
                    </a:lnTo>
                    <a:lnTo>
                      <a:pt x="0" y="5"/>
                    </a:lnTo>
                    <a:lnTo>
                      <a:pt x="21" y="15"/>
                    </a:lnTo>
                    <a:lnTo>
                      <a:pt x="21"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8" name="Google Shape;3888;g17ab430885e_1_275"/>
              <p:cNvSpPr/>
              <p:nvPr/>
            </p:nvSpPr>
            <p:spPr>
              <a:xfrm>
                <a:off x="13456" y="6494"/>
                <a:ext cx="20" cy="15"/>
              </a:xfrm>
              <a:custGeom>
                <a:avLst/>
                <a:gdLst/>
                <a:ahLst/>
                <a:cxnLst/>
                <a:rect l="l" t="t" r="r" b="b"/>
                <a:pathLst>
                  <a:path w="20" h="15" extrusionOk="0">
                    <a:moveTo>
                      <a:pt x="20" y="15"/>
                    </a:moveTo>
                    <a:lnTo>
                      <a:pt x="0" y="0"/>
                    </a:lnTo>
                    <a:lnTo>
                      <a:pt x="0" y="5"/>
                    </a:lnTo>
                    <a:lnTo>
                      <a:pt x="20" y="15"/>
                    </a:lnTo>
                    <a:lnTo>
                      <a:pt x="20"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89" name="Google Shape;3889;g17ab430885e_1_275"/>
              <p:cNvSpPr/>
              <p:nvPr/>
            </p:nvSpPr>
            <p:spPr>
              <a:xfrm>
                <a:off x="13492" y="6514"/>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0" name="Google Shape;3890;g17ab430885e_1_275"/>
              <p:cNvSpPr/>
              <p:nvPr/>
            </p:nvSpPr>
            <p:spPr>
              <a:xfrm>
                <a:off x="13471" y="6514"/>
                <a:ext cx="21" cy="15"/>
              </a:xfrm>
              <a:custGeom>
                <a:avLst/>
                <a:gdLst/>
                <a:ahLst/>
                <a:cxnLst/>
                <a:rect l="l" t="t" r="r" b="b"/>
                <a:pathLst>
                  <a:path w="21" h="15" extrusionOk="0">
                    <a:moveTo>
                      <a:pt x="21" y="10"/>
                    </a:moveTo>
                    <a:lnTo>
                      <a:pt x="0" y="0"/>
                    </a:lnTo>
                    <a:lnTo>
                      <a:pt x="0" y="5"/>
                    </a:lnTo>
                    <a:lnTo>
                      <a:pt x="21" y="15"/>
                    </a:lnTo>
                    <a:lnTo>
                      <a:pt x="21"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1" name="Google Shape;3891;g17ab430885e_1_275"/>
              <p:cNvSpPr/>
              <p:nvPr/>
            </p:nvSpPr>
            <p:spPr>
              <a:xfrm>
                <a:off x="13456" y="6504"/>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2" name="Google Shape;3892;g17ab430885e_1_275"/>
              <p:cNvSpPr/>
              <p:nvPr/>
            </p:nvSpPr>
            <p:spPr>
              <a:xfrm>
                <a:off x="13492" y="6524"/>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3" name="Google Shape;3893;g17ab430885e_1_275"/>
              <p:cNvSpPr/>
              <p:nvPr/>
            </p:nvSpPr>
            <p:spPr>
              <a:xfrm>
                <a:off x="13471" y="6524"/>
                <a:ext cx="21" cy="15"/>
              </a:xfrm>
              <a:custGeom>
                <a:avLst/>
                <a:gdLst/>
                <a:ahLst/>
                <a:cxnLst/>
                <a:rect l="l" t="t" r="r" b="b"/>
                <a:pathLst>
                  <a:path w="21" h="15" extrusionOk="0">
                    <a:moveTo>
                      <a:pt x="21" y="10"/>
                    </a:moveTo>
                    <a:lnTo>
                      <a:pt x="0" y="0"/>
                    </a:lnTo>
                    <a:lnTo>
                      <a:pt x="0" y="5"/>
                    </a:lnTo>
                    <a:lnTo>
                      <a:pt x="21" y="15"/>
                    </a:lnTo>
                    <a:lnTo>
                      <a:pt x="21"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4" name="Google Shape;3894;g17ab430885e_1_275"/>
              <p:cNvSpPr/>
              <p:nvPr/>
            </p:nvSpPr>
            <p:spPr>
              <a:xfrm>
                <a:off x="13456" y="6514"/>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5" name="Google Shape;3895;g17ab430885e_1_275"/>
              <p:cNvSpPr/>
              <p:nvPr/>
            </p:nvSpPr>
            <p:spPr>
              <a:xfrm>
                <a:off x="13492" y="6534"/>
                <a:ext cx="15" cy="15"/>
              </a:xfrm>
              <a:custGeom>
                <a:avLst/>
                <a:gdLst/>
                <a:ahLst/>
                <a:cxnLst/>
                <a:rect l="l" t="t" r="r" b="b"/>
                <a:pathLst>
                  <a:path w="15" h="15" extrusionOk="0">
                    <a:moveTo>
                      <a:pt x="15" y="10"/>
                    </a:moveTo>
                    <a:lnTo>
                      <a:pt x="0" y="0"/>
                    </a:lnTo>
                    <a:lnTo>
                      <a:pt x="0" y="0"/>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6" name="Google Shape;3896;g17ab430885e_1_275"/>
              <p:cNvSpPr/>
              <p:nvPr/>
            </p:nvSpPr>
            <p:spPr>
              <a:xfrm>
                <a:off x="13461" y="6625"/>
                <a:ext cx="46" cy="50"/>
              </a:xfrm>
              <a:custGeom>
                <a:avLst/>
                <a:gdLst/>
                <a:ahLst/>
                <a:cxnLst/>
                <a:rect l="l" t="t" r="r" b="b"/>
                <a:pathLst>
                  <a:path w="9" h="10" extrusionOk="0">
                    <a:moveTo>
                      <a:pt x="8" y="9"/>
                    </a:moveTo>
                    <a:cubicBezTo>
                      <a:pt x="1" y="5"/>
                      <a:pt x="1" y="5"/>
                      <a:pt x="1" y="5"/>
                    </a:cubicBezTo>
                    <a:cubicBezTo>
                      <a:pt x="0" y="5"/>
                      <a:pt x="0" y="4"/>
                      <a:pt x="0" y="4"/>
                    </a:cubicBezTo>
                    <a:cubicBezTo>
                      <a:pt x="0" y="1"/>
                      <a:pt x="0" y="1"/>
                      <a:pt x="0" y="1"/>
                    </a:cubicBezTo>
                    <a:cubicBezTo>
                      <a:pt x="0" y="1"/>
                      <a:pt x="0" y="0"/>
                      <a:pt x="1" y="1"/>
                    </a:cubicBezTo>
                    <a:cubicBezTo>
                      <a:pt x="8" y="5"/>
                      <a:pt x="8" y="5"/>
                      <a:pt x="8" y="5"/>
                    </a:cubicBezTo>
                    <a:cubicBezTo>
                      <a:pt x="8" y="5"/>
                      <a:pt x="9" y="6"/>
                      <a:pt x="9" y="6"/>
                    </a:cubicBezTo>
                    <a:cubicBezTo>
                      <a:pt x="9" y="9"/>
                      <a:pt x="9" y="9"/>
                      <a:pt x="9" y="9"/>
                    </a:cubicBezTo>
                    <a:cubicBezTo>
                      <a:pt x="9" y="9"/>
                      <a:pt x="8" y="10"/>
                      <a:pt x="8" y="9"/>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7" name="Google Shape;3897;g17ab430885e_1_275"/>
              <p:cNvSpPr/>
              <p:nvPr/>
            </p:nvSpPr>
            <p:spPr>
              <a:xfrm>
                <a:off x="13461" y="6660"/>
                <a:ext cx="46" cy="45"/>
              </a:xfrm>
              <a:custGeom>
                <a:avLst/>
                <a:gdLst/>
                <a:ahLst/>
                <a:cxnLst/>
                <a:rect l="l" t="t" r="r" b="b"/>
                <a:pathLst>
                  <a:path w="9" h="9" extrusionOk="0">
                    <a:moveTo>
                      <a:pt x="8" y="9"/>
                    </a:moveTo>
                    <a:cubicBezTo>
                      <a:pt x="1" y="5"/>
                      <a:pt x="1" y="5"/>
                      <a:pt x="1" y="5"/>
                    </a:cubicBezTo>
                    <a:cubicBezTo>
                      <a:pt x="0" y="5"/>
                      <a:pt x="0" y="4"/>
                      <a:pt x="0" y="4"/>
                    </a:cubicBezTo>
                    <a:cubicBezTo>
                      <a:pt x="0" y="1"/>
                      <a:pt x="0" y="1"/>
                      <a:pt x="0" y="1"/>
                    </a:cubicBezTo>
                    <a:cubicBezTo>
                      <a:pt x="0" y="0"/>
                      <a:pt x="0" y="0"/>
                      <a:pt x="1" y="0"/>
                    </a:cubicBezTo>
                    <a:cubicBezTo>
                      <a:pt x="8" y="5"/>
                      <a:pt x="8" y="5"/>
                      <a:pt x="8" y="5"/>
                    </a:cubicBezTo>
                    <a:cubicBezTo>
                      <a:pt x="8" y="5"/>
                      <a:pt x="9" y="5"/>
                      <a:pt x="9" y="6"/>
                    </a:cubicBezTo>
                    <a:cubicBezTo>
                      <a:pt x="9" y="9"/>
                      <a:pt x="9" y="9"/>
                      <a:pt x="9" y="9"/>
                    </a:cubicBezTo>
                    <a:cubicBezTo>
                      <a:pt x="9" y="9"/>
                      <a:pt x="8" y="9"/>
                      <a:pt x="8" y="9"/>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8" name="Google Shape;3898;g17ab430885e_1_275"/>
              <p:cNvSpPr/>
              <p:nvPr/>
            </p:nvSpPr>
            <p:spPr>
              <a:xfrm>
                <a:off x="13451" y="6444"/>
                <a:ext cx="66" cy="45"/>
              </a:xfrm>
              <a:custGeom>
                <a:avLst/>
                <a:gdLst/>
                <a:ahLst/>
                <a:cxnLst/>
                <a:rect l="l" t="t" r="r" b="b"/>
                <a:pathLst>
                  <a:path w="66" h="45" extrusionOk="0">
                    <a:moveTo>
                      <a:pt x="66" y="45"/>
                    </a:moveTo>
                    <a:lnTo>
                      <a:pt x="0" y="10"/>
                    </a:lnTo>
                    <a:lnTo>
                      <a:pt x="0" y="0"/>
                    </a:lnTo>
                    <a:lnTo>
                      <a:pt x="66" y="35"/>
                    </a:lnTo>
                    <a:lnTo>
                      <a:pt x="66" y="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899" name="Google Shape;3899;g17ab430885e_1_275"/>
              <p:cNvSpPr/>
              <p:nvPr/>
            </p:nvSpPr>
            <p:spPr>
              <a:xfrm>
                <a:off x="13552" y="6806"/>
                <a:ext cx="146" cy="85"/>
              </a:xfrm>
              <a:custGeom>
                <a:avLst/>
                <a:gdLst/>
                <a:ahLst/>
                <a:cxnLst/>
                <a:rect l="l" t="t" r="r" b="b"/>
                <a:pathLst>
                  <a:path w="146" h="85" extrusionOk="0">
                    <a:moveTo>
                      <a:pt x="55" y="85"/>
                    </a:moveTo>
                    <a:lnTo>
                      <a:pt x="146" y="30"/>
                    </a:lnTo>
                    <a:lnTo>
                      <a:pt x="96" y="0"/>
                    </a:lnTo>
                    <a:lnTo>
                      <a:pt x="0" y="50"/>
                    </a:lnTo>
                    <a:lnTo>
                      <a:pt x="55" y="8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0" name="Google Shape;3900;g17ab430885e_1_275"/>
              <p:cNvSpPr/>
              <p:nvPr/>
            </p:nvSpPr>
            <p:spPr>
              <a:xfrm>
                <a:off x="13552" y="6605"/>
                <a:ext cx="146" cy="85"/>
              </a:xfrm>
              <a:custGeom>
                <a:avLst/>
                <a:gdLst/>
                <a:ahLst/>
                <a:cxnLst/>
                <a:rect l="l" t="t" r="r" b="b"/>
                <a:pathLst>
                  <a:path w="146" h="85" extrusionOk="0">
                    <a:moveTo>
                      <a:pt x="55" y="85"/>
                    </a:moveTo>
                    <a:lnTo>
                      <a:pt x="146" y="30"/>
                    </a:lnTo>
                    <a:lnTo>
                      <a:pt x="96" y="0"/>
                    </a:lnTo>
                    <a:lnTo>
                      <a:pt x="0" y="55"/>
                    </a:lnTo>
                    <a:lnTo>
                      <a:pt x="55" y="8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1" name="Google Shape;3901;g17ab430885e_1_275"/>
              <p:cNvSpPr/>
              <p:nvPr/>
            </p:nvSpPr>
            <p:spPr>
              <a:xfrm>
                <a:off x="13567" y="6670"/>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2" name="Google Shape;3902;g17ab430885e_1_275"/>
              <p:cNvSpPr/>
              <p:nvPr/>
            </p:nvSpPr>
            <p:spPr>
              <a:xfrm>
                <a:off x="13552" y="6665"/>
                <a:ext cx="50" cy="221"/>
              </a:xfrm>
              <a:custGeom>
                <a:avLst/>
                <a:gdLst/>
                <a:ahLst/>
                <a:cxnLst/>
                <a:rect l="l" t="t" r="r" b="b"/>
                <a:pathLst>
                  <a:path w="50" h="221" extrusionOk="0">
                    <a:moveTo>
                      <a:pt x="50" y="221"/>
                    </a:moveTo>
                    <a:lnTo>
                      <a:pt x="0" y="191"/>
                    </a:lnTo>
                    <a:lnTo>
                      <a:pt x="0" y="0"/>
                    </a:lnTo>
                    <a:lnTo>
                      <a:pt x="50" y="30"/>
                    </a:lnTo>
                    <a:lnTo>
                      <a:pt x="50" y="22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3" name="Google Shape;3903;g17ab430885e_1_275"/>
              <p:cNvSpPr/>
              <p:nvPr/>
            </p:nvSpPr>
            <p:spPr>
              <a:xfrm>
                <a:off x="13567" y="6826"/>
                <a:ext cx="25" cy="35"/>
              </a:xfrm>
              <a:custGeom>
                <a:avLst/>
                <a:gdLst/>
                <a:ahLst/>
                <a:cxnLst/>
                <a:rect l="l" t="t" r="r" b="b"/>
                <a:pathLst>
                  <a:path w="5" h="7" extrusionOk="0">
                    <a:moveTo>
                      <a:pt x="5" y="5"/>
                    </a:moveTo>
                    <a:cubicBezTo>
                      <a:pt x="5" y="7"/>
                      <a:pt x="4" y="7"/>
                      <a:pt x="2" y="7"/>
                    </a:cubicBezTo>
                    <a:cubicBezTo>
                      <a:pt x="1" y="6"/>
                      <a:pt x="0" y="4"/>
                      <a:pt x="0" y="2"/>
                    </a:cubicBezTo>
                    <a:cubicBezTo>
                      <a:pt x="0" y="1"/>
                      <a:pt x="1" y="0"/>
                      <a:pt x="2" y="1"/>
                    </a:cubicBezTo>
                    <a:cubicBezTo>
                      <a:pt x="4" y="2"/>
                      <a:pt x="5" y="4"/>
                      <a:pt x="5" y="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4" name="Google Shape;3904;g17ab430885e_1_275"/>
              <p:cNvSpPr/>
              <p:nvPr/>
            </p:nvSpPr>
            <p:spPr>
              <a:xfrm>
                <a:off x="13557" y="6776"/>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5" name="Google Shape;3905;g17ab430885e_1_275"/>
              <p:cNvSpPr/>
              <p:nvPr/>
            </p:nvSpPr>
            <p:spPr>
              <a:xfrm>
                <a:off x="13567" y="6781"/>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6" name="Google Shape;3906;g17ab430885e_1_275"/>
              <p:cNvSpPr/>
              <p:nvPr/>
            </p:nvSpPr>
            <p:spPr>
              <a:xfrm>
                <a:off x="13577" y="6786"/>
                <a:ext cx="5" cy="40"/>
              </a:xfrm>
              <a:custGeom>
                <a:avLst/>
                <a:gdLst/>
                <a:ahLst/>
                <a:cxnLst/>
                <a:rect l="l" t="t" r="r" b="b"/>
                <a:pathLst>
                  <a:path w="5" h="40" extrusionOk="0">
                    <a:moveTo>
                      <a:pt x="5" y="40"/>
                    </a:moveTo>
                    <a:lnTo>
                      <a:pt x="0" y="35"/>
                    </a:lnTo>
                    <a:lnTo>
                      <a:pt x="0" y="0"/>
                    </a:lnTo>
                    <a:lnTo>
                      <a:pt x="5" y="5"/>
                    </a:lnTo>
                    <a:lnTo>
                      <a:pt x="5" y="4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7" name="Google Shape;3907;g17ab430885e_1_275"/>
              <p:cNvSpPr/>
              <p:nvPr/>
            </p:nvSpPr>
            <p:spPr>
              <a:xfrm>
                <a:off x="13582" y="6796"/>
                <a:ext cx="10" cy="35"/>
              </a:xfrm>
              <a:custGeom>
                <a:avLst/>
                <a:gdLst/>
                <a:ahLst/>
                <a:cxnLst/>
                <a:rect l="l" t="t" r="r" b="b"/>
                <a:pathLst>
                  <a:path w="10" h="35" extrusionOk="0">
                    <a:moveTo>
                      <a:pt x="10" y="35"/>
                    </a:moveTo>
                    <a:lnTo>
                      <a:pt x="0" y="30"/>
                    </a:lnTo>
                    <a:lnTo>
                      <a:pt x="0" y="0"/>
                    </a:lnTo>
                    <a:lnTo>
                      <a:pt x="10" y="0"/>
                    </a:lnTo>
                    <a:lnTo>
                      <a:pt x="10"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8" name="Google Shape;3908;g17ab430885e_1_275"/>
              <p:cNvSpPr/>
              <p:nvPr/>
            </p:nvSpPr>
            <p:spPr>
              <a:xfrm>
                <a:off x="13592" y="6801"/>
                <a:ext cx="5" cy="35"/>
              </a:xfrm>
              <a:custGeom>
                <a:avLst/>
                <a:gdLst/>
                <a:ahLst/>
                <a:cxnLst/>
                <a:rect l="l" t="t" r="r" b="b"/>
                <a:pathLst>
                  <a:path w="5" h="35" extrusionOk="0">
                    <a:moveTo>
                      <a:pt x="5" y="35"/>
                    </a:moveTo>
                    <a:lnTo>
                      <a:pt x="0" y="30"/>
                    </a:lnTo>
                    <a:lnTo>
                      <a:pt x="0" y="0"/>
                    </a:lnTo>
                    <a:lnTo>
                      <a:pt x="5" y="0"/>
                    </a:lnTo>
                    <a:lnTo>
                      <a:pt x="5" y="3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09" name="Google Shape;3909;g17ab430885e_1_275"/>
              <p:cNvSpPr/>
              <p:nvPr/>
            </p:nvSpPr>
            <p:spPr>
              <a:xfrm>
                <a:off x="13557" y="6766"/>
                <a:ext cx="15" cy="15"/>
              </a:xfrm>
              <a:custGeom>
                <a:avLst/>
                <a:gdLst/>
                <a:ahLst/>
                <a:cxnLst/>
                <a:rect l="l" t="t" r="r" b="b"/>
                <a:pathLst>
                  <a:path w="15" h="15" extrusionOk="0">
                    <a:moveTo>
                      <a:pt x="15" y="15"/>
                    </a:moveTo>
                    <a:lnTo>
                      <a:pt x="0" y="5"/>
                    </a:lnTo>
                    <a:lnTo>
                      <a:pt x="0" y="0"/>
                    </a:lnTo>
                    <a:lnTo>
                      <a:pt x="15" y="10"/>
                    </a:lnTo>
                    <a:lnTo>
                      <a:pt x="15"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0" name="Google Shape;3910;g17ab430885e_1_275"/>
              <p:cNvSpPr/>
              <p:nvPr/>
            </p:nvSpPr>
            <p:spPr>
              <a:xfrm>
                <a:off x="13577" y="6776"/>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1" name="Google Shape;3911;g17ab430885e_1_275"/>
              <p:cNvSpPr/>
              <p:nvPr/>
            </p:nvSpPr>
            <p:spPr>
              <a:xfrm>
                <a:off x="13582" y="6781"/>
                <a:ext cx="10" cy="10"/>
              </a:xfrm>
              <a:custGeom>
                <a:avLst/>
                <a:gdLst/>
                <a:ahLst/>
                <a:cxnLst/>
                <a:rect l="l" t="t" r="r" b="b"/>
                <a:pathLst>
                  <a:path w="10" h="10" extrusionOk="0">
                    <a:moveTo>
                      <a:pt x="10" y="10"/>
                    </a:moveTo>
                    <a:lnTo>
                      <a:pt x="0" y="5"/>
                    </a:lnTo>
                    <a:lnTo>
                      <a:pt x="0" y="0"/>
                    </a:lnTo>
                    <a:lnTo>
                      <a:pt x="10" y="5"/>
                    </a:lnTo>
                    <a:lnTo>
                      <a:pt x="10" y="10"/>
                    </a:lnTo>
                    <a:close/>
                  </a:path>
                </a:pathLst>
              </a:custGeom>
              <a:solidFill>
                <a:srgbClr val="95C11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2" name="Google Shape;3912;g17ab430885e_1_275"/>
              <p:cNvSpPr/>
              <p:nvPr/>
            </p:nvSpPr>
            <p:spPr>
              <a:xfrm>
                <a:off x="13592" y="6786"/>
                <a:ext cx="5" cy="10"/>
              </a:xfrm>
              <a:custGeom>
                <a:avLst/>
                <a:gdLst/>
                <a:ahLst/>
                <a:cxnLst/>
                <a:rect l="l" t="t" r="r" b="b"/>
                <a:pathLst>
                  <a:path w="5" h="10" extrusionOk="0">
                    <a:moveTo>
                      <a:pt x="5" y="10"/>
                    </a:moveTo>
                    <a:lnTo>
                      <a:pt x="0" y="5"/>
                    </a:lnTo>
                    <a:lnTo>
                      <a:pt x="0" y="0"/>
                    </a:lnTo>
                    <a:lnTo>
                      <a:pt x="5" y="5"/>
                    </a:lnTo>
                    <a:lnTo>
                      <a:pt x="5" y="10"/>
                    </a:lnTo>
                    <a:close/>
                  </a:path>
                </a:pathLst>
              </a:custGeom>
              <a:solidFill>
                <a:srgbClr val="E94E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3" name="Google Shape;3913;g17ab430885e_1_275"/>
              <p:cNvSpPr/>
              <p:nvPr/>
            </p:nvSpPr>
            <p:spPr>
              <a:xfrm>
                <a:off x="13557" y="6675"/>
                <a:ext cx="40" cy="106"/>
              </a:xfrm>
              <a:custGeom>
                <a:avLst/>
                <a:gdLst/>
                <a:ahLst/>
                <a:cxnLst/>
                <a:rect l="l" t="t" r="r" b="b"/>
                <a:pathLst>
                  <a:path w="40" h="106" extrusionOk="0">
                    <a:moveTo>
                      <a:pt x="40" y="20"/>
                    </a:moveTo>
                    <a:lnTo>
                      <a:pt x="5" y="0"/>
                    </a:lnTo>
                    <a:lnTo>
                      <a:pt x="0" y="0"/>
                    </a:lnTo>
                    <a:lnTo>
                      <a:pt x="0" y="81"/>
                    </a:lnTo>
                    <a:lnTo>
                      <a:pt x="5" y="86"/>
                    </a:lnTo>
                    <a:lnTo>
                      <a:pt x="40" y="106"/>
                    </a:lnTo>
                    <a:lnTo>
                      <a:pt x="40" y="106"/>
                    </a:lnTo>
                    <a:lnTo>
                      <a:pt x="40" y="25"/>
                    </a:lnTo>
                    <a:lnTo>
                      <a:pt x="40" y="2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4" name="Google Shape;3914;g17ab430885e_1_275"/>
              <p:cNvSpPr/>
              <p:nvPr/>
            </p:nvSpPr>
            <p:spPr>
              <a:xfrm>
                <a:off x="13572" y="6836"/>
                <a:ext cx="10" cy="20"/>
              </a:xfrm>
              <a:custGeom>
                <a:avLst/>
                <a:gdLst/>
                <a:ahLst/>
                <a:cxnLst/>
                <a:rect l="l" t="t" r="r" b="b"/>
                <a:pathLst>
                  <a:path w="2" h="4" extrusionOk="0">
                    <a:moveTo>
                      <a:pt x="2" y="3"/>
                    </a:moveTo>
                    <a:cubicBezTo>
                      <a:pt x="2" y="3"/>
                      <a:pt x="2" y="4"/>
                      <a:pt x="1" y="3"/>
                    </a:cubicBezTo>
                    <a:cubicBezTo>
                      <a:pt x="1" y="3"/>
                      <a:pt x="0" y="2"/>
                      <a:pt x="0" y="1"/>
                    </a:cubicBezTo>
                    <a:cubicBezTo>
                      <a:pt x="0" y="0"/>
                      <a:pt x="1" y="0"/>
                      <a:pt x="1" y="0"/>
                    </a:cubicBezTo>
                    <a:cubicBezTo>
                      <a:pt x="2" y="1"/>
                      <a:pt x="2" y="2"/>
                      <a:pt x="2" y="3"/>
                    </a:cubicBez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5" name="Google Shape;3915;g17ab430885e_1_275"/>
              <p:cNvSpPr/>
              <p:nvPr/>
            </p:nvSpPr>
            <p:spPr>
              <a:xfrm>
                <a:off x="13552" y="6660"/>
                <a:ext cx="20" cy="15"/>
              </a:xfrm>
              <a:custGeom>
                <a:avLst/>
                <a:gdLst/>
                <a:ahLst/>
                <a:cxnLst/>
                <a:rect l="l" t="t" r="r" b="b"/>
                <a:pathLst>
                  <a:path w="20" h="15" extrusionOk="0">
                    <a:moveTo>
                      <a:pt x="20" y="10"/>
                    </a:moveTo>
                    <a:lnTo>
                      <a:pt x="0" y="0"/>
                    </a:lnTo>
                    <a:lnTo>
                      <a:pt x="0" y="5"/>
                    </a:lnTo>
                    <a:lnTo>
                      <a:pt x="20" y="15"/>
                    </a:lnTo>
                    <a:lnTo>
                      <a:pt x="2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6" name="Google Shape;3916;g17ab430885e_1_275"/>
              <p:cNvSpPr/>
              <p:nvPr/>
            </p:nvSpPr>
            <p:spPr>
              <a:xfrm>
                <a:off x="13587" y="6680"/>
                <a:ext cx="15" cy="15"/>
              </a:xfrm>
              <a:custGeom>
                <a:avLst/>
                <a:gdLst/>
                <a:ahLst/>
                <a:cxnLst/>
                <a:rect l="l" t="t" r="r" b="b"/>
                <a:pathLst>
                  <a:path w="15" h="15" extrusionOk="0">
                    <a:moveTo>
                      <a:pt x="15" y="10"/>
                    </a:moveTo>
                    <a:lnTo>
                      <a:pt x="0" y="0"/>
                    </a:lnTo>
                    <a:lnTo>
                      <a:pt x="0" y="5"/>
                    </a:lnTo>
                    <a:lnTo>
                      <a:pt x="15" y="15"/>
                    </a:lnTo>
                    <a:lnTo>
                      <a:pt x="15"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7" name="Google Shape;3917;g17ab430885e_1_275"/>
              <p:cNvSpPr/>
              <p:nvPr/>
            </p:nvSpPr>
            <p:spPr>
              <a:xfrm>
                <a:off x="13607" y="6635"/>
                <a:ext cx="91" cy="256"/>
              </a:xfrm>
              <a:custGeom>
                <a:avLst/>
                <a:gdLst/>
                <a:ahLst/>
                <a:cxnLst/>
                <a:rect l="l" t="t" r="r" b="b"/>
                <a:pathLst>
                  <a:path w="91" h="256" extrusionOk="0">
                    <a:moveTo>
                      <a:pt x="0" y="55"/>
                    </a:moveTo>
                    <a:lnTo>
                      <a:pt x="91" y="0"/>
                    </a:lnTo>
                    <a:lnTo>
                      <a:pt x="91" y="201"/>
                    </a:lnTo>
                    <a:lnTo>
                      <a:pt x="0" y="256"/>
                    </a:lnTo>
                    <a:lnTo>
                      <a:pt x="0" y="5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8" name="Google Shape;3918;g17ab430885e_1_275"/>
              <p:cNvSpPr/>
              <p:nvPr/>
            </p:nvSpPr>
            <p:spPr>
              <a:xfrm>
                <a:off x="13628" y="6695"/>
                <a:ext cx="5" cy="50"/>
              </a:xfrm>
              <a:custGeom>
                <a:avLst/>
                <a:gdLst/>
                <a:ahLst/>
                <a:cxnLst/>
                <a:rect l="l" t="t" r="r" b="b"/>
                <a:pathLst>
                  <a:path w="5" h="50" extrusionOk="0">
                    <a:moveTo>
                      <a:pt x="5" y="45"/>
                    </a:moveTo>
                    <a:lnTo>
                      <a:pt x="0" y="50"/>
                    </a:lnTo>
                    <a:lnTo>
                      <a:pt x="0" y="5"/>
                    </a:lnTo>
                    <a:lnTo>
                      <a:pt x="5" y="0"/>
                    </a:lnTo>
                    <a:lnTo>
                      <a:pt x="5" y="4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19" name="Google Shape;3919;g17ab430885e_1_275"/>
              <p:cNvSpPr/>
              <p:nvPr/>
            </p:nvSpPr>
            <p:spPr>
              <a:xfrm>
                <a:off x="13633" y="6690"/>
                <a:ext cx="5" cy="50"/>
              </a:xfrm>
              <a:custGeom>
                <a:avLst/>
                <a:gdLst/>
                <a:ahLst/>
                <a:cxnLst/>
                <a:rect l="l" t="t" r="r" b="b"/>
                <a:pathLst>
                  <a:path w="5" h="50" extrusionOk="0">
                    <a:moveTo>
                      <a:pt x="5" y="45"/>
                    </a:moveTo>
                    <a:lnTo>
                      <a:pt x="0" y="50"/>
                    </a:lnTo>
                    <a:lnTo>
                      <a:pt x="0" y="0"/>
                    </a:lnTo>
                    <a:lnTo>
                      <a:pt x="5" y="0"/>
                    </a:lnTo>
                    <a:lnTo>
                      <a:pt x="5" y="4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0" name="Google Shape;3920;g17ab430885e_1_275"/>
              <p:cNvSpPr/>
              <p:nvPr/>
            </p:nvSpPr>
            <p:spPr>
              <a:xfrm>
                <a:off x="13643" y="6685"/>
                <a:ext cx="5" cy="50"/>
              </a:xfrm>
              <a:custGeom>
                <a:avLst/>
                <a:gdLst/>
                <a:ahLst/>
                <a:cxnLst/>
                <a:rect l="l" t="t" r="r" b="b"/>
                <a:pathLst>
                  <a:path w="5" h="50" extrusionOk="0">
                    <a:moveTo>
                      <a:pt x="5" y="45"/>
                    </a:moveTo>
                    <a:lnTo>
                      <a:pt x="0" y="50"/>
                    </a:lnTo>
                    <a:lnTo>
                      <a:pt x="0" y="0"/>
                    </a:lnTo>
                    <a:lnTo>
                      <a:pt x="5" y="0"/>
                    </a:lnTo>
                    <a:lnTo>
                      <a:pt x="5" y="4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1" name="Google Shape;3921;g17ab430885e_1_275"/>
              <p:cNvSpPr/>
              <p:nvPr/>
            </p:nvSpPr>
            <p:spPr>
              <a:xfrm>
                <a:off x="13653" y="6680"/>
                <a:ext cx="5" cy="50"/>
              </a:xfrm>
              <a:custGeom>
                <a:avLst/>
                <a:gdLst/>
                <a:ahLst/>
                <a:cxnLst/>
                <a:rect l="l" t="t" r="r" b="b"/>
                <a:pathLst>
                  <a:path w="5" h="50" extrusionOk="0">
                    <a:moveTo>
                      <a:pt x="5" y="45"/>
                    </a:moveTo>
                    <a:lnTo>
                      <a:pt x="0" y="50"/>
                    </a:lnTo>
                    <a:lnTo>
                      <a:pt x="0" y="0"/>
                    </a:lnTo>
                    <a:lnTo>
                      <a:pt x="5" y="0"/>
                    </a:lnTo>
                    <a:lnTo>
                      <a:pt x="5" y="4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2" name="Google Shape;3922;g17ab430885e_1_275"/>
              <p:cNvSpPr/>
              <p:nvPr/>
            </p:nvSpPr>
            <p:spPr>
              <a:xfrm>
                <a:off x="13663" y="6675"/>
                <a:ext cx="5" cy="50"/>
              </a:xfrm>
              <a:custGeom>
                <a:avLst/>
                <a:gdLst/>
                <a:ahLst/>
                <a:cxnLst/>
                <a:rect l="l" t="t" r="r" b="b"/>
                <a:pathLst>
                  <a:path w="5" h="50" extrusionOk="0">
                    <a:moveTo>
                      <a:pt x="5" y="45"/>
                    </a:moveTo>
                    <a:lnTo>
                      <a:pt x="0" y="50"/>
                    </a:lnTo>
                    <a:lnTo>
                      <a:pt x="0" y="0"/>
                    </a:lnTo>
                    <a:lnTo>
                      <a:pt x="5" y="0"/>
                    </a:lnTo>
                    <a:lnTo>
                      <a:pt x="5" y="4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3" name="Google Shape;3923;g17ab430885e_1_275"/>
              <p:cNvSpPr/>
              <p:nvPr/>
            </p:nvSpPr>
            <p:spPr>
              <a:xfrm>
                <a:off x="13673" y="6670"/>
                <a:ext cx="5" cy="50"/>
              </a:xfrm>
              <a:custGeom>
                <a:avLst/>
                <a:gdLst/>
                <a:ahLst/>
                <a:cxnLst/>
                <a:rect l="l" t="t" r="r" b="b"/>
                <a:pathLst>
                  <a:path w="5" h="50" extrusionOk="0">
                    <a:moveTo>
                      <a:pt x="5" y="45"/>
                    </a:moveTo>
                    <a:lnTo>
                      <a:pt x="0" y="50"/>
                    </a:lnTo>
                    <a:lnTo>
                      <a:pt x="0" y="0"/>
                    </a:lnTo>
                    <a:lnTo>
                      <a:pt x="5" y="0"/>
                    </a:lnTo>
                    <a:lnTo>
                      <a:pt x="5" y="4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4" name="Google Shape;3924;g17ab430885e_1_275"/>
              <p:cNvSpPr/>
              <p:nvPr/>
            </p:nvSpPr>
            <p:spPr>
              <a:xfrm>
                <a:off x="13683" y="6660"/>
                <a:ext cx="5" cy="55"/>
              </a:xfrm>
              <a:custGeom>
                <a:avLst/>
                <a:gdLst/>
                <a:ahLst/>
                <a:cxnLst/>
                <a:rect l="l" t="t" r="r" b="b"/>
                <a:pathLst>
                  <a:path w="5" h="55" extrusionOk="0">
                    <a:moveTo>
                      <a:pt x="5" y="50"/>
                    </a:moveTo>
                    <a:lnTo>
                      <a:pt x="0" y="55"/>
                    </a:lnTo>
                    <a:lnTo>
                      <a:pt x="0" y="5"/>
                    </a:lnTo>
                    <a:lnTo>
                      <a:pt x="5" y="0"/>
                    </a:lnTo>
                    <a:lnTo>
                      <a:pt x="5" y="5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5" name="Google Shape;3925;g17ab430885e_1_275"/>
              <p:cNvSpPr/>
              <p:nvPr/>
            </p:nvSpPr>
            <p:spPr>
              <a:xfrm>
                <a:off x="13628" y="6756"/>
                <a:ext cx="5" cy="50"/>
              </a:xfrm>
              <a:custGeom>
                <a:avLst/>
                <a:gdLst/>
                <a:ahLst/>
                <a:cxnLst/>
                <a:rect l="l" t="t" r="r" b="b"/>
                <a:pathLst>
                  <a:path w="5" h="50" extrusionOk="0">
                    <a:moveTo>
                      <a:pt x="5" y="45"/>
                    </a:moveTo>
                    <a:lnTo>
                      <a:pt x="0" y="50"/>
                    </a:lnTo>
                    <a:lnTo>
                      <a:pt x="0" y="5"/>
                    </a:lnTo>
                    <a:lnTo>
                      <a:pt x="5" y="0"/>
                    </a:lnTo>
                    <a:lnTo>
                      <a:pt x="5" y="4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6" name="Google Shape;3926;g17ab430885e_1_275"/>
              <p:cNvSpPr/>
              <p:nvPr/>
            </p:nvSpPr>
            <p:spPr>
              <a:xfrm>
                <a:off x="13633" y="6751"/>
                <a:ext cx="5" cy="50"/>
              </a:xfrm>
              <a:custGeom>
                <a:avLst/>
                <a:gdLst/>
                <a:ahLst/>
                <a:cxnLst/>
                <a:rect l="l" t="t" r="r" b="b"/>
                <a:pathLst>
                  <a:path w="5" h="50" extrusionOk="0">
                    <a:moveTo>
                      <a:pt x="5" y="45"/>
                    </a:moveTo>
                    <a:lnTo>
                      <a:pt x="0" y="50"/>
                    </a:lnTo>
                    <a:lnTo>
                      <a:pt x="0" y="0"/>
                    </a:lnTo>
                    <a:lnTo>
                      <a:pt x="5" y="0"/>
                    </a:lnTo>
                    <a:lnTo>
                      <a:pt x="5" y="4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7" name="Google Shape;3927;g17ab430885e_1_275"/>
              <p:cNvSpPr/>
              <p:nvPr/>
            </p:nvSpPr>
            <p:spPr>
              <a:xfrm>
                <a:off x="13643" y="6745"/>
                <a:ext cx="5" cy="51"/>
              </a:xfrm>
              <a:custGeom>
                <a:avLst/>
                <a:gdLst/>
                <a:ahLst/>
                <a:cxnLst/>
                <a:rect l="l" t="t" r="r" b="b"/>
                <a:pathLst>
                  <a:path w="5" h="51" extrusionOk="0">
                    <a:moveTo>
                      <a:pt x="5" y="46"/>
                    </a:moveTo>
                    <a:lnTo>
                      <a:pt x="0" y="51"/>
                    </a:lnTo>
                    <a:lnTo>
                      <a:pt x="0" y="0"/>
                    </a:lnTo>
                    <a:lnTo>
                      <a:pt x="5" y="0"/>
                    </a:lnTo>
                    <a:lnTo>
                      <a:pt x="5" y="4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8" name="Google Shape;3928;g17ab430885e_1_275"/>
              <p:cNvSpPr/>
              <p:nvPr/>
            </p:nvSpPr>
            <p:spPr>
              <a:xfrm>
                <a:off x="13653" y="6740"/>
                <a:ext cx="5" cy="51"/>
              </a:xfrm>
              <a:custGeom>
                <a:avLst/>
                <a:gdLst/>
                <a:ahLst/>
                <a:cxnLst/>
                <a:rect l="l" t="t" r="r" b="b"/>
                <a:pathLst>
                  <a:path w="5" h="51" extrusionOk="0">
                    <a:moveTo>
                      <a:pt x="5" y="46"/>
                    </a:moveTo>
                    <a:lnTo>
                      <a:pt x="0" y="51"/>
                    </a:lnTo>
                    <a:lnTo>
                      <a:pt x="0" y="0"/>
                    </a:lnTo>
                    <a:lnTo>
                      <a:pt x="5" y="0"/>
                    </a:lnTo>
                    <a:lnTo>
                      <a:pt x="5" y="4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29" name="Google Shape;3929;g17ab430885e_1_275"/>
              <p:cNvSpPr/>
              <p:nvPr/>
            </p:nvSpPr>
            <p:spPr>
              <a:xfrm>
                <a:off x="13663" y="6735"/>
                <a:ext cx="5" cy="51"/>
              </a:xfrm>
              <a:custGeom>
                <a:avLst/>
                <a:gdLst/>
                <a:ahLst/>
                <a:cxnLst/>
                <a:rect l="l" t="t" r="r" b="b"/>
                <a:pathLst>
                  <a:path w="5" h="51" extrusionOk="0">
                    <a:moveTo>
                      <a:pt x="5" y="46"/>
                    </a:moveTo>
                    <a:lnTo>
                      <a:pt x="0" y="51"/>
                    </a:lnTo>
                    <a:lnTo>
                      <a:pt x="0" y="0"/>
                    </a:lnTo>
                    <a:lnTo>
                      <a:pt x="5" y="0"/>
                    </a:lnTo>
                    <a:lnTo>
                      <a:pt x="5" y="4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0" name="Google Shape;3930;g17ab430885e_1_275"/>
              <p:cNvSpPr/>
              <p:nvPr/>
            </p:nvSpPr>
            <p:spPr>
              <a:xfrm>
                <a:off x="13673" y="6730"/>
                <a:ext cx="5" cy="51"/>
              </a:xfrm>
              <a:custGeom>
                <a:avLst/>
                <a:gdLst/>
                <a:ahLst/>
                <a:cxnLst/>
                <a:rect l="l" t="t" r="r" b="b"/>
                <a:pathLst>
                  <a:path w="5" h="51" extrusionOk="0">
                    <a:moveTo>
                      <a:pt x="5" y="46"/>
                    </a:moveTo>
                    <a:lnTo>
                      <a:pt x="0" y="51"/>
                    </a:lnTo>
                    <a:lnTo>
                      <a:pt x="0" y="0"/>
                    </a:lnTo>
                    <a:lnTo>
                      <a:pt x="5" y="0"/>
                    </a:lnTo>
                    <a:lnTo>
                      <a:pt x="5" y="4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1" name="Google Shape;3931;g17ab430885e_1_275"/>
              <p:cNvSpPr/>
              <p:nvPr/>
            </p:nvSpPr>
            <p:spPr>
              <a:xfrm>
                <a:off x="13683" y="6720"/>
                <a:ext cx="5" cy="56"/>
              </a:xfrm>
              <a:custGeom>
                <a:avLst/>
                <a:gdLst/>
                <a:ahLst/>
                <a:cxnLst/>
                <a:rect l="l" t="t" r="r" b="b"/>
                <a:pathLst>
                  <a:path w="5" h="56" extrusionOk="0">
                    <a:moveTo>
                      <a:pt x="5" y="51"/>
                    </a:moveTo>
                    <a:lnTo>
                      <a:pt x="0" y="56"/>
                    </a:lnTo>
                    <a:lnTo>
                      <a:pt x="0" y="5"/>
                    </a:lnTo>
                    <a:lnTo>
                      <a:pt x="5" y="0"/>
                    </a:lnTo>
                    <a:lnTo>
                      <a:pt x="5" y="5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2" name="Google Shape;3932;g17ab430885e_1_275"/>
              <p:cNvSpPr/>
              <p:nvPr/>
            </p:nvSpPr>
            <p:spPr>
              <a:xfrm>
                <a:off x="13612" y="6786"/>
                <a:ext cx="86" cy="50"/>
              </a:xfrm>
              <a:custGeom>
                <a:avLst/>
                <a:gdLst/>
                <a:ahLst/>
                <a:cxnLst/>
                <a:rect l="l" t="t" r="r" b="b"/>
                <a:pathLst>
                  <a:path w="86" h="50" extrusionOk="0">
                    <a:moveTo>
                      <a:pt x="86" y="0"/>
                    </a:moveTo>
                    <a:lnTo>
                      <a:pt x="81" y="5"/>
                    </a:lnTo>
                    <a:lnTo>
                      <a:pt x="5" y="50"/>
                    </a:lnTo>
                    <a:lnTo>
                      <a:pt x="0" y="45"/>
                    </a:lnTo>
                    <a:lnTo>
                      <a:pt x="5" y="45"/>
                    </a:lnTo>
                    <a:lnTo>
                      <a:pt x="81" y="0"/>
                    </a:lnTo>
                    <a:lnTo>
                      <a:pt x="86"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3" name="Google Shape;3933;g17ab430885e_1_275"/>
              <p:cNvSpPr/>
              <p:nvPr/>
            </p:nvSpPr>
            <p:spPr>
              <a:xfrm>
                <a:off x="13612" y="6801"/>
                <a:ext cx="86" cy="50"/>
              </a:xfrm>
              <a:custGeom>
                <a:avLst/>
                <a:gdLst/>
                <a:ahLst/>
                <a:cxnLst/>
                <a:rect l="l" t="t" r="r" b="b"/>
                <a:pathLst>
                  <a:path w="86" h="50" extrusionOk="0">
                    <a:moveTo>
                      <a:pt x="86" y="0"/>
                    </a:moveTo>
                    <a:lnTo>
                      <a:pt x="81" y="5"/>
                    </a:lnTo>
                    <a:lnTo>
                      <a:pt x="5" y="50"/>
                    </a:lnTo>
                    <a:lnTo>
                      <a:pt x="0" y="50"/>
                    </a:lnTo>
                    <a:lnTo>
                      <a:pt x="5" y="45"/>
                    </a:lnTo>
                    <a:lnTo>
                      <a:pt x="81" y="0"/>
                    </a:lnTo>
                    <a:lnTo>
                      <a:pt x="86"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4" name="Google Shape;3934;g17ab430885e_1_275"/>
              <p:cNvSpPr/>
              <p:nvPr/>
            </p:nvSpPr>
            <p:spPr>
              <a:xfrm>
                <a:off x="13612" y="6816"/>
                <a:ext cx="86" cy="50"/>
              </a:xfrm>
              <a:custGeom>
                <a:avLst/>
                <a:gdLst/>
                <a:ahLst/>
                <a:cxnLst/>
                <a:rect l="l" t="t" r="r" b="b"/>
                <a:pathLst>
                  <a:path w="86" h="50" extrusionOk="0">
                    <a:moveTo>
                      <a:pt x="86" y="0"/>
                    </a:moveTo>
                    <a:lnTo>
                      <a:pt x="81" y="5"/>
                    </a:lnTo>
                    <a:lnTo>
                      <a:pt x="5" y="50"/>
                    </a:lnTo>
                    <a:lnTo>
                      <a:pt x="0" y="50"/>
                    </a:lnTo>
                    <a:lnTo>
                      <a:pt x="5" y="45"/>
                    </a:lnTo>
                    <a:lnTo>
                      <a:pt x="81" y="0"/>
                    </a:lnTo>
                    <a:lnTo>
                      <a:pt x="86"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5" name="Google Shape;3935;g17ab430885e_1_275"/>
              <p:cNvSpPr/>
              <p:nvPr/>
            </p:nvSpPr>
            <p:spPr>
              <a:xfrm>
                <a:off x="13879" y="6559"/>
                <a:ext cx="307" cy="388"/>
              </a:xfrm>
              <a:custGeom>
                <a:avLst/>
                <a:gdLst/>
                <a:ahLst/>
                <a:cxnLst/>
                <a:rect l="l" t="t" r="r" b="b"/>
                <a:pathLst>
                  <a:path w="61" h="77" extrusionOk="0">
                    <a:moveTo>
                      <a:pt x="61" y="0"/>
                    </a:moveTo>
                    <a:cubicBezTo>
                      <a:pt x="1" y="35"/>
                      <a:pt x="1" y="35"/>
                      <a:pt x="1" y="35"/>
                    </a:cubicBezTo>
                    <a:cubicBezTo>
                      <a:pt x="1" y="47"/>
                      <a:pt x="1" y="47"/>
                      <a:pt x="1" y="47"/>
                    </a:cubicBezTo>
                    <a:cubicBezTo>
                      <a:pt x="1" y="75"/>
                      <a:pt x="1" y="75"/>
                      <a:pt x="1" y="75"/>
                    </a:cubicBezTo>
                    <a:cubicBezTo>
                      <a:pt x="1" y="75"/>
                      <a:pt x="1" y="75"/>
                      <a:pt x="1" y="75"/>
                    </a:cubicBezTo>
                    <a:cubicBezTo>
                      <a:pt x="1" y="76"/>
                      <a:pt x="1" y="76"/>
                      <a:pt x="0" y="76"/>
                    </a:cubicBezTo>
                    <a:cubicBezTo>
                      <a:pt x="0" y="77"/>
                      <a:pt x="0" y="77"/>
                      <a:pt x="0" y="77"/>
                    </a:cubicBezTo>
                    <a:cubicBezTo>
                      <a:pt x="61" y="42"/>
                      <a:pt x="61" y="42"/>
                      <a:pt x="61" y="42"/>
                    </a:cubicBezTo>
                    <a:cubicBezTo>
                      <a:pt x="61" y="42"/>
                      <a:pt x="61" y="41"/>
                      <a:pt x="61" y="40"/>
                    </a:cubicBezTo>
                    <a:cubicBezTo>
                      <a:pt x="61" y="0"/>
                      <a:pt x="61" y="0"/>
                      <a:pt x="61" y="0"/>
                    </a:cubicBezTo>
                  </a:path>
                </a:pathLst>
              </a:custGeom>
              <a:solidFill>
                <a:srgbClr val="2C2C2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6" name="Google Shape;3936;g17ab430885e_1_275"/>
              <p:cNvSpPr/>
              <p:nvPr/>
            </p:nvSpPr>
            <p:spPr>
              <a:xfrm>
                <a:off x="13879" y="6735"/>
                <a:ext cx="5" cy="207"/>
              </a:xfrm>
              <a:custGeom>
                <a:avLst/>
                <a:gdLst/>
                <a:ahLst/>
                <a:cxnLst/>
                <a:rect l="l" t="t" r="r" b="b"/>
                <a:pathLst>
                  <a:path w="1" h="41" extrusionOk="0">
                    <a:moveTo>
                      <a:pt x="1" y="40"/>
                    </a:moveTo>
                    <a:cubicBezTo>
                      <a:pt x="1" y="41"/>
                      <a:pt x="1" y="41"/>
                      <a:pt x="0" y="41"/>
                    </a:cubicBezTo>
                    <a:cubicBezTo>
                      <a:pt x="1" y="41"/>
                      <a:pt x="1" y="41"/>
                      <a:pt x="1" y="40"/>
                    </a:cubicBezTo>
                    <a:moveTo>
                      <a:pt x="1" y="0"/>
                    </a:moveTo>
                    <a:cubicBezTo>
                      <a:pt x="1" y="0"/>
                      <a:pt x="1" y="0"/>
                      <a:pt x="1" y="0"/>
                    </a:cubicBezTo>
                    <a:cubicBezTo>
                      <a:pt x="1" y="12"/>
                      <a:pt x="1" y="12"/>
                      <a:pt x="1" y="12"/>
                    </a:cubicBezTo>
                    <a:cubicBezTo>
                      <a:pt x="1" y="0"/>
                      <a:pt x="1" y="0"/>
                      <a:pt x="1"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7" name="Google Shape;3937;g17ab430885e_1_275"/>
              <p:cNvSpPr/>
              <p:nvPr/>
            </p:nvSpPr>
            <p:spPr>
              <a:xfrm>
                <a:off x="13864" y="6655"/>
                <a:ext cx="35" cy="1182"/>
              </a:xfrm>
              <a:custGeom>
                <a:avLst/>
                <a:gdLst/>
                <a:ahLst/>
                <a:cxnLst/>
                <a:rect l="l" t="t" r="r" b="b"/>
                <a:pathLst>
                  <a:path w="35" h="1182" extrusionOk="0">
                    <a:moveTo>
                      <a:pt x="35" y="1182"/>
                    </a:moveTo>
                    <a:lnTo>
                      <a:pt x="0" y="1167"/>
                    </a:lnTo>
                    <a:lnTo>
                      <a:pt x="0" y="0"/>
                    </a:lnTo>
                    <a:lnTo>
                      <a:pt x="35" y="15"/>
                    </a:lnTo>
                    <a:lnTo>
                      <a:pt x="35" y="1182"/>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8" name="Google Shape;3938;g17ab430885e_1_275"/>
              <p:cNvSpPr/>
              <p:nvPr/>
            </p:nvSpPr>
            <p:spPr>
              <a:xfrm>
                <a:off x="13864" y="6635"/>
                <a:ext cx="66" cy="35"/>
              </a:xfrm>
              <a:custGeom>
                <a:avLst/>
                <a:gdLst/>
                <a:ahLst/>
                <a:cxnLst/>
                <a:rect l="l" t="t" r="r" b="b"/>
                <a:pathLst>
                  <a:path w="66" h="35" extrusionOk="0">
                    <a:moveTo>
                      <a:pt x="66" y="20"/>
                    </a:moveTo>
                    <a:lnTo>
                      <a:pt x="35" y="35"/>
                    </a:lnTo>
                    <a:lnTo>
                      <a:pt x="0" y="20"/>
                    </a:lnTo>
                    <a:lnTo>
                      <a:pt x="35" y="0"/>
                    </a:lnTo>
                    <a:lnTo>
                      <a:pt x="66" y="20"/>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39" name="Google Shape;3939;g17ab430885e_1_275"/>
              <p:cNvSpPr/>
              <p:nvPr/>
            </p:nvSpPr>
            <p:spPr>
              <a:xfrm>
                <a:off x="13899" y="6655"/>
                <a:ext cx="31" cy="1182"/>
              </a:xfrm>
              <a:custGeom>
                <a:avLst/>
                <a:gdLst/>
                <a:ahLst/>
                <a:cxnLst/>
                <a:rect l="l" t="t" r="r" b="b"/>
                <a:pathLst>
                  <a:path w="31" h="1182" extrusionOk="0">
                    <a:moveTo>
                      <a:pt x="0" y="1182"/>
                    </a:moveTo>
                    <a:lnTo>
                      <a:pt x="31" y="1167"/>
                    </a:lnTo>
                    <a:lnTo>
                      <a:pt x="31" y="0"/>
                    </a:lnTo>
                    <a:lnTo>
                      <a:pt x="0" y="15"/>
                    </a:lnTo>
                    <a:lnTo>
                      <a:pt x="0" y="1182"/>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0" name="Google Shape;3940;g17ab430885e_1_275"/>
              <p:cNvSpPr/>
              <p:nvPr/>
            </p:nvSpPr>
            <p:spPr>
              <a:xfrm>
                <a:off x="13315" y="6338"/>
                <a:ext cx="31" cy="1182"/>
              </a:xfrm>
              <a:custGeom>
                <a:avLst/>
                <a:gdLst/>
                <a:ahLst/>
                <a:cxnLst/>
                <a:rect l="l" t="t" r="r" b="b"/>
                <a:pathLst>
                  <a:path w="31" h="1182" extrusionOk="0">
                    <a:moveTo>
                      <a:pt x="31" y="1182"/>
                    </a:moveTo>
                    <a:lnTo>
                      <a:pt x="0" y="1167"/>
                    </a:lnTo>
                    <a:lnTo>
                      <a:pt x="0" y="0"/>
                    </a:lnTo>
                    <a:lnTo>
                      <a:pt x="31" y="15"/>
                    </a:lnTo>
                    <a:lnTo>
                      <a:pt x="31" y="1182"/>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1" name="Google Shape;3941;g17ab430885e_1_275"/>
              <p:cNvSpPr/>
              <p:nvPr/>
            </p:nvSpPr>
            <p:spPr>
              <a:xfrm>
                <a:off x="13315" y="6318"/>
                <a:ext cx="66" cy="35"/>
              </a:xfrm>
              <a:custGeom>
                <a:avLst/>
                <a:gdLst/>
                <a:ahLst/>
                <a:cxnLst/>
                <a:rect l="l" t="t" r="r" b="b"/>
                <a:pathLst>
                  <a:path w="66" h="35" extrusionOk="0">
                    <a:moveTo>
                      <a:pt x="66" y="20"/>
                    </a:moveTo>
                    <a:lnTo>
                      <a:pt x="31" y="35"/>
                    </a:lnTo>
                    <a:lnTo>
                      <a:pt x="0" y="20"/>
                    </a:lnTo>
                    <a:lnTo>
                      <a:pt x="31" y="0"/>
                    </a:lnTo>
                    <a:lnTo>
                      <a:pt x="66" y="20"/>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2" name="Google Shape;3942;g17ab430885e_1_275"/>
              <p:cNvSpPr/>
              <p:nvPr/>
            </p:nvSpPr>
            <p:spPr>
              <a:xfrm>
                <a:off x="13315" y="6318"/>
                <a:ext cx="66" cy="35"/>
              </a:xfrm>
              <a:custGeom>
                <a:avLst/>
                <a:gdLst/>
                <a:ahLst/>
                <a:cxnLst/>
                <a:rect l="l" t="t" r="r" b="b"/>
                <a:pathLst>
                  <a:path w="66" h="35" extrusionOk="0">
                    <a:moveTo>
                      <a:pt x="66" y="20"/>
                    </a:moveTo>
                    <a:lnTo>
                      <a:pt x="31" y="35"/>
                    </a:lnTo>
                    <a:lnTo>
                      <a:pt x="0" y="20"/>
                    </a:lnTo>
                    <a:lnTo>
                      <a:pt x="31" y="0"/>
                    </a:lnTo>
                    <a:lnTo>
                      <a:pt x="66" y="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3" name="Google Shape;3943;g17ab430885e_1_275"/>
              <p:cNvSpPr/>
              <p:nvPr/>
            </p:nvSpPr>
            <p:spPr>
              <a:xfrm>
                <a:off x="13346" y="6338"/>
                <a:ext cx="35" cy="1182"/>
              </a:xfrm>
              <a:custGeom>
                <a:avLst/>
                <a:gdLst/>
                <a:ahLst/>
                <a:cxnLst/>
                <a:rect l="l" t="t" r="r" b="b"/>
                <a:pathLst>
                  <a:path w="35" h="1182" extrusionOk="0">
                    <a:moveTo>
                      <a:pt x="0" y="1182"/>
                    </a:moveTo>
                    <a:lnTo>
                      <a:pt x="35" y="1167"/>
                    </a:lnTo>
                    <a:lnTo>
                      <a:pt x="35" y="0"/>
                    </a:lnTo>
                    <a:lnTo>
                      <a:pt x="0" y="15"/>
                    </a:lnTo>
                    <a:lnTo>
                      <a:pt x="0" y="1182"/>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4" name="Google Shape;3944;g17ab430885e_1_275"/>
              <p:cNvSpPr/>
              <p:nvPr/>
            </p:nvSpPr>
            <p:spPr>
              <a:xfrm>
                <a:off x="13346" y="6338"/>
                <a:ext cx="35" cy="1182"/>
              </a:xfrm>
              <a:custGeom>
                <a:avLst/>
                <a:gdLst/>
                <a:ahLst/>
                <a:cxnLst/>
                <a:rect l="l" t="t" r="r" b="b"/>
                <a:pathLst>
                  <a:path w="35" h="1182" extrusionOk="0">
                    <a:moveTo>
                      <a:pt x="0" y="1182"/>
                    </a:moveTo>
                    <a:lnTo>
                      <a:pt x="35" y="1167"/>
                    </a:lnTo>
                    <a:lnTo>
                      <a:pt x="35" y="0"/>
                    </a:lnTo>
                    <a:lnTo>
                      <a:pt x="0" y="15"/>
                    </a:lnTo>
                    <a:lnTo>
                      <a:pt x="0" y="1182"/>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5" name="Google Shape;3945;g17ab430885e_1_275"/>
              <p:cNvSpPr/>
              <p:nvPr/>
            </p:nvSpPr>
            <p:spPr>
              <a:xfrm>
                <a:off x="14222" y="6449"/>
                <a:ext cx="35" cy="1182"/>
              </a:xfrm>
              <a:custGeom>
                <a:avLst/>
                <a:gdLst/>
                <a:ahLst/>
                <a:cxnLst/>
                <a:rect l="l" t="t" r="r" b="b"/>
                <a:pathLst>
                  <a:path w="35" h="1182" extrusionOk="0">
                    <a:moveTo>
                      <a:pt x="35" y="1182"/>
                    </a:moveTo>
                    <a:lnTo>
                      <a:pt x="0" y="1166"/>
                    </a:lnTo>
                    <a:lnTo>
                      <a:pt x="0" y="0"/>
                    </a:lnTo>
                    <a:lnTo>
                      <a:pt x="35" y="15"/>
                    </a:lnTo>
                    <a:lnTo>
                      <a:pt x="35" y="1182"/>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6" name="Google Shape;3946;g17ab430885e_1_275"/>
              <p:cNvSpPr/>
              <p:nvPr/>
            </p:nvSpPr>
            <p:spPr>
              <a:xfrm>
                <a:off x="14222" y="6429"/>
                <a:ext cx="65" cy="35"/>
              </a:xfrm>
              <a:custGeom>
                <a:avLst/>
                <a:gdLst/>
                <a:ahLst/>
                <a:cxnLst/>
                <a:rect l="l" t="t" r="r" b="b"/>
                <a:pathLst>
                  <a:path w="65" h="35" extrusionOk="0">
                    <a:moveTo>
                      <a:pt x="65" y="20"/>
                    </a:moveTo>
                    <a:lnTo>
                      <a:pt x="35" y="35"/>
                    </a:lnTo>
                    <a:lnTo>
                      <a:pt x="0" y="20"/>
                    </a:lnTo>
                    <a:lnTo>
                      <a:pt x="35" y="0"/>
                    </a:lnTo>
                    <a:lnTo>
                      <a:pt x="65" y="20"/>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7" name="Google Shape;3947;g17ab430885e_1_275"/>
              <p:cNvSpPr/>
              <p:nvPr/>
            </p:nvSpPr>
            <p:spPr>
              <a:xfrm>
                <a:off x="14257" y="6449"/>
                <a:ext cx="30" cy="1182"/>
              </a:xfrm>
              <a:custGeom>
                <a:avLst/>
                <a:gdLst/>
                <a:ahLst/>
                <a:cxnLst/>
                <a:rect l="l" t="t" r="r" b="b"/>
                <a:pathLst>
                  <a:path w="30" h="1182" extrusionOk="0">
                    <a:moveTo>
                      <a:pt x="0" y="1182"/>
                    </a:moveTo>
                    <a:lnTo>
                      <a:pt x="30" y="1166"/>
                    </a:lnTo>
                    <a:lnTo>
                      <a:pt x="30" y="0"/>
                    </a:lnTo>
                    <a:lnTo>
                      <a:pt x="0" y="15"/>
                    </a:lnTo>
                    <a:lnTo>
                      <a:pt x="0" y="1182"/>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8" name="Google Shape;3948;g17ab430885e_1_275"/>
              <p:cNvSpPr/>
              <p:nvPr/>
            </p:nvSpPr>
            <p:spPr>
              <a:xfrm>
                <a:off x="13315" y="6092"/>
                <a:ext cx="972" cy="563"/>
              </a:xfrm>
              <a:custGeom>
                <a:avLst/>
                <a:gdLst/>
                <a:ahLst/>
                <a:cxnLst/>
                <a:rect l="l" t="t" r="r" b="b"/>
                <a:pathLst>
                  <a:path w="972" h="563" extrusionOk="0">
                    <a:moveTo>
                      <a:pt x="584" y="563"/>
                    </a:moveTo>
                    <a:lnTo>
                      <a:pt x="0" y="226"/>
                    </a:lnTo>
                    <a:lnTo>
                      <a:pt x="388" y="0"/>
                    </a:lnTo>
                    <a:lnTo>
                      <a:pt x="972" y="337"/>
                    </a:lnTo>
                    <a:lnTo>
                      <a:pt x="584" y="563"/>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49" name="Google Shape;3949;g17ab430885e_1_275"/>
              <p:cNvSpPr/>
              <p:nvPr/>
            </p:nvSpPr>
            <p:spPr>
              <a:xfrm>
                <a:off x="13315" y="6092"/>
                <a:ext cx="972" cy="563"/>
              </a:xfrm>
              <a:custGeom>
                <a:avLst/>
                <a:gdLst/>
                <a:ahLst/>
                <a:cxnLst/>
                <a:rect l="l" t="t" r="r" b="b"/>
                <a:pathLst>
                  <a:path w="972" h="563" extrusionOk="0">
                    <a:moveTo>
                      <a:pt x="584" y="563"/>
                    </a:moveTo>
                    <a:lnTo>
                      <a:pt x="0" y="226"/>
                    </a:lnTo>
                    <a:lnTo>
                      <a:pt x="388" y="0"/>
                    </a:lnTo>
                    <a:lnTo>
                      <a:pt x="972" y="337"/>
                    </a:lnTo>
                    <a:lnTo>
                      <a:pt x="584" y="563"/>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0" name="Google Shape;3950;g17ab430885e_1_275"/>
              <p:cNvSpPr/>
              <p:nvPr/>
            </p:nvSpPr>
            <p:spPr>
              <a:xfrm>
                <a:off x="13899" y="6429"/>
                <a:ext cx="388" cy="241"/>
              </a:xfrm>
              <a:custGeom>
                <a:avLst/>
                <a:gdLst/>
                <a:ahLst/>
                <a:cxnLst/>
                <a:rect l="l" t="t" r="r" b="b"/>
                <a:pathLst>
                  <a:path w="388" h="241" extrusionOk="0">
                    <a:moveTo>
                      <a:pt x="0" y="241"/>
                    </a:moveTo>
                    <a:lnTo>
                      <a:pt x="0" y="226"/>
                    </a:lnTo>
                    <a:lnTo>
                      <a:pt x="388" y="0"/>
                    </a:lnTo>
                    <a:lnTo>
                      <a:pt x="388" y="20"/>
                    </a:lnTo>
                    <a:lnTo>
                      <a:pt x="0" y="241"/>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1" name="Google Shape;3951;g17ab430885e_1_275"/>
              <p:cNvSpPr/>
              <p:nvPr/>
            </p:nvSpPr>
            <p:spPr>
              <a:xfrm>
                <a:off x="13315" y="6318"/>
                <a:ext cx="584" cy="352"/>
              </a:xfrm>
              <a:custGeom>
                <a:avLst/>
                <a:gdLst/>
                <a:ahLst/>
                <a:cxnLst/>
                <a:rect l="l" t="t" r="r" b="b"/>
                <a:pathLst>
                  <a:path w="584" h="352" extrusionOk="0">
                    <a:moveTo>
                      <a:pt x="584" y="337"/>
                    </a:moveTo>
                    <a:lnTo>
                      <a:pt x="0" y="0"/>
                    </a:lnTo>
                    <a:lnTo>
                      <a:pt x="0" y="20"/>
                    </a:lnTo>
                    <a:lnTo>
                      <a:pt x="584" y="352"/>
                    </a:lnTo>
                    <a:lnTo>
                      <a:pt x="584" y="337"/>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2" name="Google Shape;3952;g17ab430885e_1_275"/>
              <p:cNvSpPr/>
              <p:nvPr/>
            </p:nvSpPr>
            <p:spPr>
              <a:xfrm>
                <a:off x="13346" y="6675"/>
                <a:ext cx="100" cy="55"/>
              </a:xfrm>
              <a:custGeom>
                <a:avLst/>
                <a:gdLst/>
                <a:ahLst/>
                <a:cxnLst/>
                <a:rect l="l" t="t" r="r" b="b"/>
                <a:pathLst>
                  <a:path w="100" h="55" extrusionOk="0">
                    <a:moveTo>
                      <a:pt x="100" y="30"/>
                    </a:moveTo>
                    <a:lnTo>
                      <a:pt x="50" y="55"/>
                    </a:lnTo>
                    <a:lnTo>
                      <a:pt x="0" y="30"/>
                    </a:lnTo>
                    <a:lnTo>
                      <a:pt x="50" y="0"/>
                    </a:lnTo>
                    <a:lnTo>
                      <a:pt x="100" y="3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3" name="Google Shape;3953;g17ab430885e_1_275"/>
              <p:cNvSpPr/>
              <p:nvPr/>
            </p:nvSpPr>
            <p:spPr>
              <a:xfrm>
                <a:off x="13346" y="6705"/>
                <a:ext cx="50" cy="46"/>
              </a:xfrm>
              <a:custGeom>
                <a:avLst/>
                <a:gdLst/>
                <a:ahLst/>
                <a:cxnLst/>
                <a:rect l="l" t="t" r="r" b="b"/>
                <a:pathLst>
                  <a:path w="50" h="46" extrusionOk="0">
                    <a:moveTo>
                      <a:pt x="50" y="46"/>
                    </a:moveTo>
                    <a:lnTo>
                      <a:pt x="50" y="25"/>
                    </a:lnTo>
                    <a:lnTo>
                      <a:pt x="0" y="0"/>
                    </a:lnTo>
                    <a:lnTo>
                      <a:pt x="0" y="15"/>
                    </a:lnTo>
                    <a:lnTo>
                      <a:pt x="50" y="46"/>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4" name="Google Shape;3954;g17ab430885e_1_275"/>
              <p:cNvSpPr/>
              <p:nvPr/>
            </p:nvSpPr>
            <p:spPr>
              <a:xfrm>
                <a:off x="13346" y="7042"/>
                <a:ext cx="100" cy="56"/>
              </a:xfrm>
              <a:custGeom>
                <a:avLst/>
                <a:gdLst/>
                <a:ahLst/>
                <a:cxnLst/>
                <a:rect l="l" t="t" r="r" b="b"/>
                <a:pathLst>
                  <a:path w="100" h="56" extrusionOk="0">
                    <a:moveTo>
                      <a:pt x="100" y="30"/>
                    </a:moveTo>
                    <a:lnTo>
                      <a:pt x="50" y="56"/>
                    </a:lnTo>
                    <a:lnTo>
                      <a:pt x="0" y="30"/>
                    </a:lnTo>
                    <a:lnTo>
                      <a:pt x="50" y="0"/>
                    </a:lnTo>
                    <a:lnTo>
                      <a:pt x="100" y="3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5" name="Google Shape;3955;g17ab430885e_1_275"/>
              <p:cNvSpPr/>
              <p:nvPr/>
            </p:nvSpPr>
            <p:spPr>
              <a:xfrm>
                <a:off x="13346" y="7072"/>
                <a:ext cx="50" cy="46"/>
              </a:xfrm>
              <a:custGeom>
                <a:avLst/>
                <a:gdLst/>
                <a:ahLst/>
                <a:cxnLst/>
                <a:rect l="l" t="t" r="r" b="b"/>
                <a:pathLst>
                  <a:path w="50" h="46" extrusionOk="0">
                    <a:moveTo>
                      <a:pt x="50" y="46"/>
                    </a:moveTo>
                    <a:lnTo>
                      <a:pt x="50" y="26"/>
                    </a:lnTo>
                    <a:lnTo>
                      <a:pt x="0" y="0"/>
                    </a:lnTo>
                    <a:lnTo>
                      <a:pt x="0" y="15"/>
                    </a:lnTo>
                    <a:lnTo>
                      <a:pt x="50" y="46"/>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6" name="Google Shape;3956;g17ab430885e_1_275"/>
              <p:cNvSpPr/>
              <p:nvPr/>
            </p:nvSpPr>
            <p:spPr>
              <a:xfrm>
                <a:off x="13346" y="7404"/>
                <a:ext cx="100" cy="61"/>
              </a:xfrm>
              <a:custGeom>
                <a:avLst/>
                <a:gdLst/>
                <a:ahLst/>
                <a:cxnLst/>
                <a:rect l="l" t="t" r="r" b="b"/>
                <a:pathLst>
                  <a:path w="100" h="61" extrusionOk="0">
                    <a:moveTo>
                      <a:pt x="100" y="30"/>
                    </a:moveTo>
                    <a:lnTo>
                      <a:pt x="50" y="61"/>
                    </a:lnTo>
                    <a:lnTo>
                      <a:pt x="0" y="30"/>
                    </a:lnTo>
                    <a:lnTo>
                      <a:pt x="50" y="0"/>
                    </a:lnTo>
                    <a:lnTo>
                      <a:pt x="100" y="3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7" name="Google Shape;3957;g17ab430885e_1_275"/>
              <p:cNvSpPr/>
              <p:nvPr/>
            </p:nvSpPr>
            <p:spPr>
              <a:xfrm>
                <a:off x="13346" y="7434"/>
                <a:ext cx="50" cy="46"/>
              </a:xfrm>
              <a:custGeom>
                <a:avLst/>
                <a:gdLst/>
                <a:ahLst/>
                <a:cxnLst/>
                <a:rect l="l" t="t" r="r" b="b"/>
                <a:pathLst>
                  <a:path w="50" h="46" extrusionOk="0">
                    <a:moveTo>
                      <a:pt x="50" y="46"/>
                    </a:moveTo>
                    <a:lnTo>
                      <a:pt x="50" y="31"/>
                    </a:lnTo>
                    <a:lnTo>
                      <a:pt x="0" y="0"/>
                    </a:lnTo>
                    <a:lnTo>
                      <a:pt x="0" y="16"/>
                    </a:lnTo>
                    <a:lnTo>
                      <a:pt x="50" y="46"/>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8" name="Google Shape;3958;g17ab430885e_1_275"/>
              <p:cNvSpPr/>
              <p:nvPr/>
            </p:nvSpPr>
            <p:spPr>
              <a:xfrm>
                <a:off x="14156" y="6786"/>
                <a:ext cx="101" cy="55"/>
              </a:xfrm>
              <a:custGeom>
                <a:avLst/>
                <a:gdLst/>
                <a:ahLst/>
                <a:cxnLst/>
                <a:rect l="l" t="t" r="r" b="b"/>
                <a:pathLst>
                  <a:path w="101" h="55" extrusionOk="0">
                    <a:moveTo>
                      <a:pt x="0" y="30"/>
                    </a:moveTo>
                    <a:lnTo>
                      <a:pt x="51" y="55"/>
                    </a:lnTo>
                    <a:lnTo>
                      <a:pt x="101" y="30"/>
                    </a:lnTo>
                    <a:lnTo>
                      <a:pt x="51" y="0"/>
                    </a:lnTo>
                    <a:lnTo>
                      <a:pt x="0" y="3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59" name="Google Shape;3959;g17ab430885e_1_275"/>
              <p:cNvSpPr/>
              <p:nvPr/>
            </p:nvSpPr>
            <p:spPr>
              <a:xfrm>
                <a:off x="14207" y="6816"/>
                <a:ext cx="50" cy="45"/>
              </a:xfrm>
              <a:custGeom>
                <a:avLst/>
                <a:gdLst/>
                <a:ahLst/>
                <a:cxnLst/>
                <a:rect l="l" t="t" r="r" b="b"/>
                <a:pathLst>
                  <a:path w="50" h="45" extrusionOk="0">
                    <a:moveTo>
                      <a:pt x="0" y="45"/>
                    </a:moveTo>
                    <a:lnTo>
                      <a:pt x="0" y="25"/>
                    </a:lnTo>
                    <a:lnTo>
                      <a:pt x="50" y="0"/>
                    </a:lnTo>
                    <a:lnTo>
                      <a:pt x="50" y="15"/>
                    </a:lnTo>
                    <a:lnTo>
                      <a:pt x="0" y="45"/>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60" name="Google Shape;3960;g17ab430885e_1_275"/>
              <p:cNvSpPr/>
              <p:nvPr/>
            </p:nvSpPr>
            <p:spPr>
              <a:xfrm>
                <a:off x="14156" y="7153"/>
                <a:ext cx="101" cy="55"/>
              </a:xfrm>
              <a:custGeom>
                <a:avLst/>
                <a:gdLst/>
                <a:ahLst/>
                <a:cxnLst/>
                <a:rect l="l" t="t" r="r" b="b"/>
                <a:pathLst>
                  <a:path w="101" h="55" extrusionOk="0">
                    <a:moveTo>
                      <a:pt x="0" y="30"/>
                    </a:moveTo>
                    <a:lnTo>
                      <a:pt x="51" y="55"/>
                    </a:lnTo>
                    <a:lnTo>
                      <a:pt x="101" y="30"/>
                    </a:lnTo>
                    <a:lnTo>
                      <a:pt x="51" y="0"/>
                    </a:lnTo>
                    <a:lnTo>
                      <a:pt x="0" y="3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3961" name="Google Shape;3961;g17ab430885e_1_275"/>
            <p:cNvGrpSpPr/>
            <p:nvPr/>
          </p:nvGrpSpPr>
          <p:grpSpPr>
            <a:xfrm>
              <a:off x="20878257" y="7991002"/>
              <a:ext cx="1848796" cy="3188230"/>
              <a:chOff x="12983" y="5393"/>
              <a:chExt cx="1274" cy="2197"/>
            </a:xfrm>
          </p:grpSpPr>
          <p:sp>
            <p:nvSpPr>
              <p:cNvPr id="3962" name="Google Shape;3962;g17ab430885e_1_275"/>
              <p:cNvSpPr/>
              <p:nvPr/>
            </p:nvSpPr>
            <p:spPr>
              <a:xfrm>
                <a:off x="14207" y="7183"/>
                <a:ext cx="50" cy="45"/>
              </a:xfrm>
              <a:custGeom>
                <a:avLst/>
                <a:gdLst/>
                <a:ahLst/>
                <a:cxnLst/>
                <a:rect l="l" t="t" r="r" b="b"/>
                <a:pathLst>
                  <a:path w="50" h="45" extrusionOk="0">
                    <a:moveTo>
                      <a:pt x="0" y="45"/>
                    </a:moveTo>
                    <a:lnTo>
                      <a:pt x="0" y="25"/>
                    </a:lnTo>
                    <a:lnTo>
                      <a:pt x="50" y="0"/>
                    </a:lnTo>
                    <a:lnTo>
                      <a:pt x="50" y="15"/>
                    </a:lnTo>
                    <a:lnTo>
                      <a:pt x="0" y="45"/>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63" name="Google Shape;3963;g17ab430885e_1_275"/>
              <p:cNvSpPr/>
              <p:nvPr/>
            </p:nvSpPr>
            <p:spPr>
              <a:xfrm>
                <a:off x="14156" y="7515"/>
                <a:ext cx="101" cy="60"/>
              </a:xfrm>
              <a:custGeom>
                <a:avLst/>
                <a:gdLst/>
                <a:ahLst/>
                <a:cxnLst/>
                <a:rect l="l" t="t" r="r" b="b"/>
                <a:pathLst>
                  <a:path w="101" h="60" extrusionOk="0">
                    <a:moveTo>
                      <a:pt x="0" y="30"/>
                    </a:moveTo>
                    <a:lnTo>
                      <a:pt x="51" y="60"/>
                    </a:lnTo>
                    <a:lnTo>
                      <a:pt x="101" y="30"/>
                    </a:lnTo>
                    <a:lnTo>
                      <a:pt x="51" y="0"/>
                    </a:lnTo>
                    <a:lnTo>
                      <a:pt x="0" y="3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64" name="Google Shape;3964;g17ab430885e_1_275"/>
              <p:cNvSpPr/>
              <p:nvPr/>
            </p:nvSpPr>
            <p:spPr>
              <a:xfrm>
                <a:off x="14207" y="7545"/>
                <a:ext cx="50" cy="45"/>
              </a:xfrm>
              <a:custGeom>
                <a:avLst/>
                <a:gdLst/>
                <a:ahLst/>
                <a:cxnLst/>
                <a:rect l="l" t="t" r="r" b="b"/>
                <a:pathLst>
                  <a:path w="50" h="45" extrusionOk="0">
                    <a:moveTo>
                      <a:pt x="0" y="45"/>
                    </a:moveTo>
                    <a:lnTo>
                      <a:pt x="0" y="30"/>
                    </a:lnTo>
                    <a:lnTo>
                      <a:pt x="50" y="0"/>
                    </a:lnTo>
                    <a:lnTo>
                      <a:pt x="50" y="15"/>
                    </a:lnTo>
                    <a:lnTo>
                      <a:pt x="0" y="45"/>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65" name="Google Shape;3965;g17ab430885e_1_275"/>
              <p:cNvSpPr/>
              <p:nvPr/>
            </p:nvSpPr>
            <p:spPr>
              <a:xfrm>
                <a:off x="13285" y="5589"/>
                <a:ext cx="232" cy="508"/>
              </a:xfrm>
              <a:custGeom>
                <a:avLst/>
                <a:gdLst/>
                <a:ahLst/>
                <a:cxnLst/>
                <a:rect l="l" t="t" r="r" b="b"/>
                <a:pathLst>
                  <a:path w="46" h="101" extrusionOk="0">
                    <a:moveTo>
                      <a:pt x="46" y="78"/>
                    </a:moveTo>
                    <a:cubicBezTo>
                      <a:pt x="37" y="94"/>
                      <a:pt x="37" y="94"/>
                      <a:pt x="37" y="94"/>
                    </a:cubicBezTo>
                    <a:cubicBezTo>
                      <a:pt x="37" y="94"/>
                      <a:pt x="37" y="94"/>
                      <a:pt x="37" y="94"/>
                    </a:cubicBezTo>
                    <a:cubicBezTo>
                      <a:pt x="34" y="101"/>
                      <a:pt x="34" y="101"/>
                      <a:pt x="34" y="101"/>
                    </a:cubicBezTo>
                    <a:cubicBezTo>
                      <a:pt x="31" y="100"/>
                      <a:pt x="28" y="98"/>
                      <a:pt x="25" y="96"/>
                    </a:cubicBezTo>
                    <a:cubicBezTo>
                      <a:pt x="21" y="92"/>
                      <a:pt x="18" y="87"/>
                      <a:pt x="14" y="79"/>
                    </a:cubicBezTo>
                    <a:cubicBezTo>
                      <a:pt x="10" y="62"/>
                      <a:pt x="8" y="53"/>
                      <a:pt x="5" y="29"/>
                    </a:cubicBezTo>
                    <a:cubicBezTo>
                      <a:pt x="0" y="1"/>
                      <a:pt x="27" y="0"/>
                      <a:pt x="36" y="25"/>
                    </a:cubicBezTo>
                    <a:cubicBezTo>
                      <a:pt x="39" y="35"/>
                      <a:pt x="40" y="55"/>
                      <a:pt x="42" y="74"/>
                    </a:cubicBezTo>
                    <a:cubicBezTo>
                      <a:pt x="43" y="75"/>
                      <a:pt x="45" y="77"/>
                      <a:pt x="46" y="78"/>
                    </a:cubicBezTo>
                  </a:path>
                </a:pathLst>
              </a:custGeom>
              <a:solidFill>
                <a:srgbClr val="73B7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66" name="Google Shape;3966;g17ab430885e_1_275"/>
              <p:cNvSpPr/>
              <p:nvPr/>
            </p:nvSpPr>
            <p:spPr>
              <a:xfrm>
                <a:off x="13441" y="5800"/>
                <a:ext cx="30" cy="297"/>
              </a:xfrm>
              <a:custGeom>
                <a:avLst/>
                <a:gdLst/>
                <a:ahLst/>
                <a:cxnLst/>
                <a:rect l="l" t="t" r="r" b="b"/>
                <a:pathLst>
                  <a:path w="6" h="59" extrusionOk="0">
                    <a:moveTo>
                      <a:pt x="0" y="0"/>
                    </a:moveTo>
                    <a:cubicBezTo>
                      <a:pt x="1" y="18"/>
                      <a:pt x="1" y="39"/>
                      <a:pt x="0" y="55"/>
                    </a:cubicBezTo>
                    <a:cubicBezTo>
                      <a:pt x="0" y="56"/>
                      <a:pt x="0" y="57"/>
                      <a:pt x="0" y="57"/>
                    </a:cubicBezTo>
                    <a:cubicBezTo>
                      <a:pt x="1" y="58"/>
                      <a:pt x="2" y="59"/>
                      <a:pt x="3" y="59"/>
                    </a:cubicBezTo>
                    <a:cubicBezTo>
                      <a:pt x="3" y="59"/>
                      <a:pt x="3" y="59"/>
                      <a:pt x="3" y="59"/>
                    </a:cubicBezTo>
                    <a:cubicBezTo>
                      <a:pt x="3" y="59"/>
                      <a:pt x="3" y="59"/>
                      <a:pt x="3" y="59"/>
                    </a:cubicBezTo>
                    <a:cubicBezTo>
                      <a:pt x="3" y="59"/>
                      <a:pt x="3" y="59"/>
                      <a:pt x="3" y="59"/>
                    </a:cubicBezTo>
                    <a:cubicBezTo>
                      <a:pt x="3" y="58"/>
                      <a:pt x="3" y="57"/>
                      <a:pt x="3" y="56"/>
                    </a:cubicBezTo>
                    <a:cubicBezTo>
                      <a:pt x="4" y="54"/>
                      <a:pt x="5" y="52"/>
                      <a:pt x="6" y="51"/>
                    </a:cubicBezTo>
                    <a:cubicBezTo>
                      <a:pt x="6" y="51"/>
                      <a:pt x="6" y="51"/>
                      <a:pt x="6" y="51"/>
                    </a:cubicBezTo>
                    <a:cubicBezTo>
                      <a:pt x="6" y="51"/>
                      <a:pt x="6" y="51"/>
                      <a:pt x="6" y="51"/>
                    </a:cubicBezTo>
                    <a:cubicBezTo>
                      <a:pt x="6" y="50"/>
                      <a:pt x="6" y="50"/>
                      <a:pt x="6" y="50"/>
                    </a:cubicBezTo>
                    <a:cubicBezTo>
                      <a:pt x="5" y="47"/>
                      <a:pt x="2" y="4"/>
                      <a:pt x="1" y="1"/>
                    </a:cubicBezTo>
                    <a:cubicBezTo>
                      <a:pt x="0" y="1"/>
                      <a:pt x="0" y="0"/>
                      <a:pt x="0" y="0"/>
                    </a:cubicBezTo>
                  </a:path>
                </a:pathLst>
              </a:custGeom>
              <a:solidFill>
                <a:srgbClr val="5988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67" name="Google Shape;3967;g17ab430885e_1_275"/>
              <p:cNvSpPr/>
              <p:nvPr/>
            </p:nvSpPr>
            <p:spPr>
              <a:xfrm>
                <a:off x="13089" y="6212"/>
                <a:ext cx="337" cy="192"/>
              </a:xfrm>
              <a:custGeom>
                <a:avLst/>
                <a:gdLst/>
                <a:ahLst/>
                <a:cxnLst/>
                <a:rect l="l" t="t" r="r" b="b"/>
                <a:pathLst>
                  <a:path w="67" h="38" extrusionOk="0">
                    <a:moveTo>
                      <a:pt x="0" y="18"/>
                    </a:moveTo>
                    <a:cubicBezTo>
                      <a:pt x="0" y="18"/>
                      <a:pt x="0" y="24"/>
                      <a:pt x="0" y="26"/>
                    </a:cubicBezTo>
                    <a:cubicBezTo>
                      <a:pt x="13" y="38"/>
                      <a:pt x="63" y="23"/>
                      <a:pt x="67" y="9"/>
                    </a:cubicBezTo>
                    <a:cubicBezTo>
                      <a:pt x="67" y="7"/>
                      <a:pt x="67" y="4"/>
                      <a:pt x="67" y="0"/>
                    </a:cubicBezTo>
                    <a:cubicBezTo>
                      <a:pt x="54" y="17"/>
                      <a:pt x="15" y="26"/>
                      <a:pt x="0" y="18"/>
                    </a:cubicBez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68" name="Google Shape;3968;g17ab430885e_1_275"/>
              <p:cNvSpPr/>
              <p:nvPr/>
            </p:nvSpPr>
            <p:spPr>
              <a:xfrm>
                <a:off x="13305" y="6283"/>
                <a:ext cx="46" cy="45"/>
              </a:xfrm>
              <a:custGeom>
                <a:avLst/>
                <a:gdLst/>
                <a:ahLst/>
                <a:cxnLst/>
                <a:rect l="l" t="t" r="r" b="b"/>
                <a:pathLst>
                  <a:path w="46" h="45" extrusionOk="0">
                    <a:moveTo>
                      <a:pt x="46" y="25"/>
                    </a:moveTo>
                    <a:lnTo>
                      <a:pt x="0" y="45"/>
                    </a:lnTo>
                    <a:lnTo>
                      <a:pt x="0" y="15"/>
                    </a:lnTo>
                    <a:lnTo>
                      <a:pt x="46" y="0"/>
                    </a:lnTo>
                    <a:lnTo>
                      <a:pt x="46" y="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69" name="Google Shape;3969;g17ab430885e_1_275"/>
              <p:cNvSpPr/>
              <p:nvPr/>
            </p:nvSpPr>
            <p:spPr>
              <a:xfrm>
                <a:off x="13305" y="6283"/>
                <a:ext cx="46" cy="45"/>
              </a:xfrm>
              <a:custGeom>
                <a:avLst/>
                <a:gdLst/>
                <a:ahLst/>
                <a:cxnLst/>
                <a:rect l="l" t="t" r="r" b="b"/>
                <a:pathLst>
                  <a:path w="46" h="45" extrusionOk="0">
                    <a:moveTo>
                      <a:pt x="46" y="25"/>
                    </a:moveTo>
                    <a:lnTo>
                      <a:pt x="0" y="45"/>
                    </a:lnTo>
                    <a:lnTo>
                      <a:pt x="0" y="15"/>
                    </a:lnTo>
                    <a:lnTo>
                      <a:pt x="46" y="0"/>
                    </a:lnTo>
                    <a:lnTo>
                      <a:pt x="46"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0" name="Google Shape;3970;g17ab430885e_1_275"/>
              <p:cNvSpPr/>
              <p:nvPr/>
            </p:nvSpPr>
            <p:spPr>
              <a:xfrm>
                <a:off x="13043" y="5624"/>
                <a:ext cx="408" cy="699"/>
              </a:xfrm>
              <a:custGeom>
                <a:avLst/>
                <a:gdLst/>
                <a:ahLst/>
                <a:cxnLst/>
                <a:rect l="l" t="t" r="r" b="b"/>
                <a:pathLst>
                  <a:path w="81" h="139" extrusionOk="0">
                    <a:moveTo>
                      <a:pt x="79" y="90"/>
                    </a:moveTo>
                    <a:cubicBezTo>
                      <a:pt x="78" y="104"/>
                      <a:pt x="77" y="114"/>
                      <a:pt x="77" y="114"/>
                    </a:cubicBezTo>
                    <a:cubicBezTo>
                      <a:pt x="77" y="114"/>
                      <a:pt x="77" y="114"/>
                      <a:pt x="77" y="114"/>
                    </a:cubicBezTo>
                    <a:cubicBezTo>
                      <a:pt x="77" y="117"/>
                      <a:pt x="76" y="119"/>
                      <a:pt x="74" y="121"/>
                    </a:cubicBezTo>
                    <a:cubicBezTo>
                      <a:pt x="66" y="132"/>
                      <a:pt x="41" y="139"/>
                      <a:pt x="24" y="139"/>
                    </a:cubicBezTo>
                    <a:cubicBezTo>
                      <a:pt x="21" y="139"/>
                      <a:pt x="19" y="139"/>
                      <a:pt x="17" y="139"/>
                    </a:cubicBezTo>
                    <a:cubicBezTo>
                      <a:pt x="14" y="138"/>
                      <a:pt x="13" y="138"/>
                      <a:pt x="11" y="137"/>
                    </a:cubicBezTo>
                    <a:cubicBezTo>
                      <a:pt x="7" y="134"/>
                      <a:pt x="6" y="129"/>
                      <a:pt x="5" y="121"/>
                    </a:cubicBezTo>
                    <a:cubicBezTo>
                      <a:pt x="4" y="112"/>
                      <a:pt x="3" y="104"/>
                      <a:pt x="3" y="97"/>
                    </a:cubicBezTo>
                    <a:cubicBezTo>
                      <a:pt x="0" y="68"/>
                      <a:pt x="0" y="49"/>
                      <a:pt x="0" y="39"/>
                    </a:cubicBezTo>
                    <a:cubicBezTo>
                      <a:pt x="0" y="39"/>
                      <a:pt x="0" y="39"/>
                      <a:pt x="0" y="39"/>
                    </a:cubicBezTo>
                    <a:cubicBezTo>
                      <a:pt x="0" y="38"/>
                      <a:pt x="0" y="36"/>
                      <a:pt x="0" y="35"/>
                    </a:cubicBezTo>
                    <a:cubicBezTo>
                      <a:pt x="8" y="26"/>
                      <a:pt x="21" y="17"/>
                      <a:pt x="31" y="10"/>
                    </a:cubicBezTo>
                    <a:cubicBezTo>
                      <a:pt x="46" y="4"/>
                      <a:pt x="59" y="0"/>
                      <a:pt x="67" y="0"/>
                    </a:cubicBezTo>
                    <a:cubicBezTo>
                      <a:pt x="81" y="2"/>
                      <a:pt x="81" y="58"/>
                      <a:pt x="79" y="90"/>
                    </a:cubicBezTo>
                  </a:path>
                </a:pathLst>
              </a:custGeom>
              <a:solidFill>
                <a:srgbClr val="7FCB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1" name="Google Shape;3971;g17ab430885e_1_275"/>
              <p:cNvSpPr/>
              <p:nvPr/>
            </p:nvSpPr>
            <p:spPr>
              <a:xfrm>
                <a:off x="13164" y="5644"/>
                <a:ext cx="177" cy="161"/>
              </a:xfrm>
              <a:custGeom>
                <a:avLst/>
                <a:gdLst/>
                <a:ahLst/>
                <a:cxnLst/>
                <a:rect l="l" t="t" r="r" b="b"/>
                <a:pathLst>
                  <a:path w="35" h="32" extrusionOk="0">
                    <a:moveTo>
                      <a:pt x="0" y="11"/>
                    </a:moveTo>
                    <a:cubicBezTo>
                      <a:pt x="0" y="12"/>
                      <a:pt x="0" y="13"/>
                      <a:pt x="1" y="14"/>
                    </a:cubicBezTo>
                    <a:cubicBezTo>
                      <a:pt x="1" y="18"/>
                      <a:pt x="3" y="20"/>
                      <a:pt x="6" y="22"/>
                    </a:cubicBezTo>
                    <a:cubicBezTo>
                      <a:pt x="11" y="26"/>
                      <a:pt x="16" y="29"/>
                      <a:pt x="21" y="32"/>
                    </a:cubicBezTo>
                    <a:cubicBezTo>
                      <a:pt x="23" y="27"/>
                      <a:pt x="24" y="24"/>
                      <a:pt x="26" y="19"/>
                    </a:cubicBezTo>
                    <a:cubicBezTo>
                      <a:pt x="28" y="21"/>
                      <a:pt x="33" y="24"/>
                      <a:pt x="35" y="27"/>
                    </a:cubicBezTo>
                    <a:cubicBezTo>
                      <a:pt x="35" y="23"/>
                      <a:pt x="34" y="18"/>
                      <a:pt x="33" y="14"/>
                    </a:cubicBezTo>
                    <a:cubicBezTo>
                      <a:pt x="32" y="10"/>
                      <a:pt x="30" y="7"/>
                      <a:pt x="27" y="4"/>
                    </a:cubicBezTo>
                    <a:cubicBezTo>
                      <a:pt x="24" y="2"/>
                      <a:pt x="21" y="2"/>
                      <a:pt x="17" y="2"/>
                    </a:cubicBezTo>
                    <a:cubicBezTo>
                      <a:pt x="17" y="2"/>
                      <a:pt x="15" y="2"/>
                      <a:pt x="14" y="2"/>
                    </a:cubicBezTo>
                    <a:cubicBezTo>
                      <a:pt x="11" y="1"/>
                      <a:pt x="7" y="0"/>
                      <a:pt x="5" y="4"/>
                    </a:cubicBezTo>
                    <a:cubicBezTo>
                      <a:pt x="4" y="5"/>
                      <a:pt x="1" y="9"/>
                      <a:pt x="0" y="11"/>
                    </a:cubicBezTo>
                  </a:path>
                </a:pathLst>
              </a:custGeom>
              <a:solidFill>
                <a:srgbClr val="70B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2" name="Google Shape;3972;g17ab430885e_1_275"/>
              <p:cNvSpPr/>
              <p:nvPr/>
            </p:nvSpPr>
            <p:spPr>
              <a:xfrm>
                <a:off x="13305" y="5810"/>
                <a:ext cx="15" cy="25"/>
              </a:xfrm>
              <a:custGeom>
                <a:avLst/>
                <a:gdLst/>
                <a:ahLst/>
                <a:cxnLst/>
                <a:rect l="l" t="t" r="r" b="b"/>
                <a:pathLst>
                  <a:path w="3" h="5" extrusionOk="0">
                    <a:moveTo>
                      <a:pt x="3" y="2"/>
                    </a:moveTo>
                    <a:cubicBezTo>
                      <a:pt x="3" y="3"/>
                      <a:pt x="2" y="4"/>
                      <a:pt x="2" y="4"/>
                    </a:cubicBezTo>
                    <a:cubicBezTo>
                      <a:pt x="1" y="5"/>
                      <a:pt x="0" y="4"/>
                      <a:pt x="0" y="3"/>
                    </a:cubicBezTo>
                    <a:cubicBezTo>
                      <a:pt x="0" y="2"/>
                      <a:pt x="1" y="1"/>
                      <a:pt x="2" y="1"/>
                    </a:cubicBezTo>
                    <a:cubicBezTo>
                      <a:pt x="3" y="0"/>
                      <a:pt x="3" y="1"/>
                      <a:pt x="3"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3" name="Google Shape;3973;g17ab430885e_1_275"/>
              <p:cNvSpPr/>
              <p:nvPr/>
            </p:nvSpPr>
            <p:spPr>
              <a:xfrm>
                <a:off x="13310" y="5951"/>
                <a:ext cx="20" cy="25"/>
              </a:xfrm>
              <a:custGeom>
                <a:avLst/>
                <a:gdLst/>
                <a:ahLst/>
                <a:cxnLst/>
                <a:rect l="l" t="t" r="r" b="b"/>
                <a:pathLst>
                  <a:path w="4" h="5" extrusionOk="0">
                    <a:moveTo>
                      <a:pt x="3" y="2"/>
                    </a:moveTo>
                    <a:cubicBezTo>
                      <a:pt x="3" y="3"/>
                      <a:pt x="3" y="4"/>
                      <a:pt x="2" y="4"/>
                    </a:cubicBezTo>
                    <a:cubicBezTo>
                      <a:pt x="1" y="5"/>
                      <a:pt x="0" y="5"/>
                      <a:pt x="0" y="3"/>
                    </a:cubicBezTo>
                    <a:cubicBezTo>
                      <a:pt x="0" y="2"/>
                      <a:pt x="1" y="1"/>
                      <a:pt x="2" y="1"/>
                    </a:cubicBezTo>
                    <a:cubicBezTo>
                      <a:pt x="3" y="0"/>
                      <a:pt x="4" y="1"/>
                      <a:pt x="3"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4" name="Google Shape;3974;g17ab430885e_1_275"/>
              <p:cNvSpPr/>
              <p:nvPr/>
            </p:nvSpPr>
            <p:spPr>
              <a:xfrm>
                <a:off x="13315" y="6067"/>
                <a:ext cx="21" cy="25"/>
              </a:xfrm>
              <a:custGeom>
                <a:avLst/>
                <a:gdLst/>
                <a:ahLst/>
                <a:cxnLst/>
                <a:rect l="l" t="t" r="r" b="b"/>
                <a:pathLst>
                  <a:path w="4" h="5" extrusionOk="0">
                    <a:moveTo>
                      <a:pt x="3" y="2"/>
                    </a:moveTo>
                    <a:cubicBezTo>
                      <a:pt x="3" y="3"/>
                      <a:pt x="3" y="4"/>
                      <a:pt x="2" y="4"/>
                    </a:cubicBezTo>
                    <a:cubicBezTo>
                      <a:pt x="1" y="5"/>
                      <a:pt x="0" y="4"/>
                      <a:pt x="0" y="3"/>
                    </a:cubicBezTo>
                    <a:cubicBezTo>
                      <a:pt x="0" y="2"/>
                      <a:pt x="1" y="1"/>
                      <a:pt x="2" y="1"/>
                    </a:cubicBezTo>
                    <a:cubicBezTo>
                      <a:pt x="3" y="0"/>
                      <a:pt x="4" y="1"/>
                      <a:pt x="3" y="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5" name="Google Shape;3975;g17ab430885e_1_275"/>
              <p:cNvSpPr/>
              <p:nvPr/>
            </p:nvSpPr>
            <p:spPr>
              <a:xfrm>
                <a:off x="13320" y="6238"/>
                <a:ext cx="21" cy="20"/>
              </a:xfrm>
              <a:custGeom>
                <a:avLst/>
                <a:gdLst/>
                <a:ahLst/>
                <a:cxnLst/>
                <a:rect l="l" t="t" r="r" b="b"/>
                <a:pathLst>
                  <a:path w="4" h="4" extrusionOk="0">
                    <a:moveTo>
                      <a:pt x="4" y="1"/>
                    </a:moveTo>
                    <a:cubicBezTo>
                      <a:pt x="4" y="2"/>
                      <a:pt x="3" y="3"/>
                      <a:pt x="2" y="4"/>
                    </a:cubicBezTo>
                    <a:cubicBezTo>
                      <a:pt x="1" y="4"/>
                      <a:pt x="0" y="4"/>
                      <a:pt x="0" y="3"/>
                    </a:cubicBezTo>
                    <a:cubicBezTo>
                      <a:pt x="1" y="2"/>
                      <a:pt x="1" y="1"/>
                      <a:pt x="2" y="0"/>
                    </a:cubicBezTo>
                    <a:cubicBezTo>
                      <a:pt x="3" y="0"/>
                      <a:pt x="4" y="0"/>
                      <a:pt x="4"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6" name="Google Shape;3976;g17ab430885e_1_275"/>
              <p:cNvSpPr/>
              <p:nvPr/>
            </p:nvSpPr>
            <p:spPr>
              <a:xfrm>
                <a:off x="13290" y="6278"/>
                <a:ext cx="15" cy="20"/>
              </a:xfrm>
              <a:custGeom>
                <a:avLst/>
                <a:gdLst/>
                <a:ahLst/>
                <a:cxnLst/>
                <a:rect l="l" t="t" r="r" b="b"/>
                <a:pathLst>
                  <a:path w="15" h="20" extrusionOk="0">
                    <a:moveTo>
                      <a:pt x="0" y="5"/>
                    </a:moveTo>
                    <a:lnTo>
                      <a:pt x="0" y="20"/>
                    </a:lnTo>
                    <a:lnTo>
                      <a:pt x="15" y="20"/>
                    </a:lnTo>
                    <a:lnTo>
                      <a:pt x="15" y="0"/>
                    </a:lnTo>
                    <a:lnTo>
                      <a:pt x="0" y="5"/>
                    </a:lnTo>
                    <a:close/>
                  </a:path>
                </a:pathLst>
              </a:custGeom>
              <a:solidFill>
                <a:srgbClr val="455C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7" name="Google Shape;3977;g17ab430885e_1_275"/>
              <p:cNvSpPr/>
              <p:nvPr/>
            </p:nvSpPr>
            <p:spPr>
              <a:xfrm>
                <a:off x="13849" y="6207"/>
                <a:ext cx="15" cy="21"/>
              </a:xfrm>
              <a:custGeom>
                <a:avLst/>
                <a:gdLst/>
                <a:ahLst/>
                <a:cxnLst/>
                <a:rect l="l" t="t" r="r" b="b"/>
                <a:pathLst>
                  <a:path w="15" h="21" extrusionOk="0">
                    <a:moveTo>
                      <a:pt x="15" y="16"/>
                    </a:moveTo>
                    <a:lnTo>
                      <a:pt x="15" y="0"/>
                    </a:lnTo>
                    <a:lnTo>
                      <a:pt x="0" y="0"/>
                    </a:lnTo>
                    <a:lnTo>
                      <a:pt x="0" y="21"/>
                    </a:lnTo>
                    <a:lnTo>
                      <a:pt x="15" y="16"/>
                    </a:lnTo>
                    <a:close/>
                  </a:path>
                </a:pathLst>
              </a:custGeom>
              <a:solidFill>
                <a:srgbClr val="455C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8" name="Google Shape;3978;g17ab430885e_1_275"/>
              <p:cNvSpPr/>
              <p:nvPr/>
            </p:nvSpPr>
            <p:spPr>
              <a:xfrm>
                <a:off x="13290" y="6092"/>
                <a:ext cx="574" cy="332"/>
              </a:xfrm>
              <a:custGeom>
                <a:avLst/>
                <a:gdLst/>
                <a:ahLst/>
                <a:cxnLst/>
                <a:rect l="l" t="t" r="r" b="b"/>
                <a:pathLst>
                  <a:path w="114" h="66" extrusionOk="0">
                    <a:moveTo>
                      <a:pt x="0" y="41"/>
                    </a:moveTo>
                    <a:cubicBezTo>
                      <a:pt x="1" y="40"/>
                      <a:pt x="1" y="40"/>
                      <a:pt x="1" y="40"/>
                    </a:cubicBezTo>
                    <a:cubicBezTo>
                      <a:pt x="69" y="1"/>
                      <a:pt x="69" y="1"/>
                      <a:pt x="69" y="1"/>
                    </a:cubicBezTo>
                    <a:cubicBezTo>
                      <a:pt x="70" y="0"/>
                      <a:pt x="70" y="0"/>
                      <a:pt x="71" y="1"/>
                    </a:cubicBezTo>
                    <a:cubicBezTo>
                      <a:pt x="114" y="25"/>
                      <a:pt x="114" y="25"/>
                      <a:pt x="114" y="25"/>
                    </a:cubicBezTo>
                    <a:cubicBezTo>
                      <a:pt x="114" y="26"/>
                      <a:pt x="114" y="26"/>
                      <a:pt x="114" y="26"/>
                    </a:cubicBezTo>
                    <a:cubicBezTo>
                      <a:pt x="45" y="66"/>
                      <a:pt x="45" y="66"/>
                      <a:pt x="45" y="66"/>
                    </a:cubicBezTo>
                    <a:cubicBezTo>
                      <a:pt x="45" y="66"/>
                      <a:pt x="44" y="66"/>
                      <a:pt x="44" y="66"/>
                    </a:cubicBezTo>
                    <a:cubicBezTo>
                      <a:pt x="1" y="41"/>
                      <a:pt x="1" y="41"/>
                      <a:pt x="1" y="41"/>
                    </a:cubicBezTo>
                    <a:cubicBezTo>
                      <a:pt x="0" y="41"/>
                      <a:pt x="0" y="41"/>
                      <a:pt x="0" y="41"/>
                    </a:cubicBezTo>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79" name="Google Shape;3979;g17ab430885e_1_275"/>
              <p:cNvSpPr/>
              <p:nvPr/>
            </p:nvSpPr>
            <p:spPr>
              <a:xfrm>
                <a:off x="13290" y="6077"/>
                <a:ext cx="574" cy="332"/>
              </a:xfrm>
              <a:custGeom>
                <a:avLst/>
                <a:gdLst/>
                <a:ahLst/>
                <a:cxnLst/>
                <a:rect l="l" t="t" r="r" b="b"/>
                <a:pathLst>
                  <a:path w="114" h="66" extrusionOk="0">
                    <a:moveTo>
                      <a:pt x="114" y="27"/>
                    </a:moveTo>
                    <a:cubicBezTo>
                      <a:pt x="45" y="66"/>
                      <a:pt x="45" y="66"/>
                      <a:pt x="45" y="66"/>
                    </a:cubicBezTo>
                    <a:cubicBezTo>
                      <a:pt x="45" y="66"/>
                      <a:pt x="44" y="66"/>
                      <a:pt x="44" y="66"/>
                    </a:cubicBezTo>
                    <a:cubicBezTo>
                      <a:pt x="1" y="41"/>
                      <a:pt x="1" y="41"/>
                      <a:pt x="1" y="41"/>
                    </a:cubicBezTo>
                    <a:cubicBezTo>
                      <a:pt x="0" y="41"/>
                      <a:pt x="0" y="41"/>
                      <a:pt x="0" y="41"/>
                    </a:cubicBezTo>
                    <a:cubicBezTo>
                      <a:pt x="1" y="40"/>
                      <a:pt x="1" y="40"/>
                      <a:pt x="1" y="40"/>
                    </a:cubicBezTo>
                    <a:cubicBezTo>
                      <a:pt x="46" y="14"/>
                      <a:pt x="46" y="14"/>
                      <a:pt x="46" y="14"/>
                    </a:cubicBezTo>
                    <a:cubicBezTo>
                      <a:pt x="48" y="13"/>
                      <a:pt x="48" y="13"/>
                      <a:pt x="48" y="13"/>
                    </a:cubicBezTo>
                    <a:cubicBezTo>
                      <a:pt x="53" y="10"/>
                      <a:pt x="53" y="10"/>
                      <a:pt x="53" y="10"/>
                    </a:cubicBezTo>
                    <a:cubicBezTo>
                      <a:pt x="59" y="7"/>
                      <a:pt x="59" y="7"/>
                      <a:pt x="59" y="7"/>
                    </a:cubicBezTo>
                    <a:cubicBezTo>
                      <a:pt x="68" y="2"/>
                      <a:pt x="68" y="2"/>
                      <a:pt x="68" y="2"/>
                    </a:cubicBezTo>
                    <a:cubicBezTo>
                      <a:pt x="69" y="1"/>
                      <a:pt x="69" y="1"/>
                      <a:pt x="69" y="1"/>
                    </a:cubicBezTo>
                    <a:cubicBezTo>
                      <a:pt x="70" y="0"/>
                      <a:pt x="70" y="0"/>
                      <a:pt x="71" y="1"/>
                    </a:cubicBezTo>
                    <a:cubicBezTo>
                      <a:pt x="114" y="26"/>
                      <a:pt x="114" y="26"/>
                      <a:pt x="114" y="26"/>
                    </a:cubicBezTo>
                    <a:cubicBezTo>
                      <a:pt x="114" y="26"/>
                      <a:pt x="114" y="26"/>
                      <a:pt x="114" y="27"/>
                    </a:cubicBezTo>
                  </a:path>
                </a:pathLst>
              </a:custGeom>
              <a:solidFill>
                <a:srgbClr val="3141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0" name="Google Shape;3980;g17ab430885e_1_275"/>
              <p:cNvSpPr/>
              <p:nvPr/>
            </p:nvSpPr>
            <p:spPr>
              <a:xfrm>
                <a:off x="13371" y="6182"/>
                <a:ext cx="221" cy="211"/>
              </a:xfrm>
              <a:custGeom>
                <a:avLst/>
                <a:gdLst/>
                <a:ahLst/>
                <a:cxnLst/>
                <a:rect l="l" t="t" r="r" b="b"/>
                <a:pathLst>
                  <a:path w="44" h="42" extrusionOk="0">
                    <a:moveTo>
                      <a:pt x="24" y="28"/>
                    </a:moveTo>
                    <a:cubicBezTo>
                      <a:pt x="24" y="28"/>
                      <a:pt x="24" y="28"/>
                      <a:pt x="24" y="28"/>
                    </a:cubicBezTo>
                    <a:cubicBezTo>
                      <a:pt x="24" y="28"/>
                      <a:pt x="24" y="28"/>
                      <a:pt x="24" y="28"/>
                    </a:cubicBezTo>
                    <a:cubicBezTo>
                      <a:pt x="24" y="28"/>
                      <a:pt x="24" y="28"/>
                      <a:pt x="24" y="28"/>
                    </a:cubicBezTo>
                    <a:cubicBezTo>
                      <a:pt x="24" y="28"/>
                      <a:pt x="24" y="29"/>
                      <a:pt x="24" y="29"/>
                    </a:cubicBezTo>
                    <a:cubicBezTo>
                      <a:pt x="24" y="29"/>
                      <a:pt x="24" y="29"/>
                      <a:pt x="24" y="29"/>
                    </a:cubicBezTo>
                    <a:cubicBezTo>
                      <a:pt x="24" y="29"/>
                      <a:pt x="24" y="29"/>
                      <a:pt x="24" y="29"/>
                    </a:cubicBezTo>
                    <a:cubicBezTo>
                      <a:pt x="25" y="28"/>
                      <a:pt x="25" y="28"/>
                      <a:pt x="25" y="28"/>
                    </a:cubicBezTo>
                    <a:cubicBezTo>
                      <a:pt x="25" y="28"/>
                      <a:pt x="25" y="28"/>
                      <a:pt x="25" y="28"/>
                    </a:cubicBezTo>
                    <a:cubicBezTo>
                      <a:pt x="25" y="28"/>
                      <a:pt x="25" y="28"/>
                      <a:pt x="25" y="28"/>
                    </a:cubicBezTo>
                    <a:cubicBezTo>
                      <a:pt x="24" y="28"/>
                      <a:pt x="24" y="28"/>
                      <a:pt x="24" y="28"/>
                    </a:cubicBezTo>
                    <a:moveTo>
                      <a:pt x="32" y="21"/>
                    </a:moveTo>
                    <a:cubicBezTo>
                      <a:pt x="32" y="21"/>
                      <a:pt x="32" y="21"/>
                      <a:pt x="32" y="21"/>
                    </a:cubicBezTo>
                    <a:cubicBezTo>
                      <a:pt x="34" y="22"/>
                      <a:pt x="34" y="22"/>
                      <a:pt x="34" y="22"/>
                    </a:cubicBezTo>
                    <a:cubicBezTo>
                      <a:pt x="32" y="24"/>
                      <a:pt x="32" y="24"/>
                      <a:pt x="32" y="24"/>
                    </a:cubicBezTo>
                    <a:cubicBezTo>
                      <a:pt x="32" y="24"/>
                      <a:pt x="32" y="24"/>
                      <a:pt x="32" y="24"/>
                    </a:cubicBezTo>
                    <a:cubicBezTo>
                      <a:pt x="32" y="24"/>
                      <a:pt x="32" y="24"/>
                      <a:pt x="32" y="24"/>
                    </a:cubicBezTo>
                    <a:cubicBezTo>
                      <a:pt x="34" y="23"/>
                      <a:pt x="34" y="23"/>
                      <a:pt x="34" y="23"/>
                    </a:cubicBezTo>
                    <a:cubicBezTo>
                      <a:pt x="34" y="22"/>
                      <a:pt x="34" y="22"/>
                      <a:pt x="34" y="22"/>
                    </a:cubicBezTo>
                    <a:cubicBezTo>
                      <a:pt x="32" y="21"/>
                      <a:pt x="32" y="21"/>
                      <a:pt x="32" y="21"/>
                    </a:cubicBezTo>
                    <a:moveTo>
                      <a:pt x="11" y="25"/>
                    </a:moveTo>
                    <a:cubicBezTo>
                      <a:pt x="7" y="23"/>
                      <a:pt x="7" y="23"/>
                      <a:pt x="7" y="23"/>
                    </a:cubicBezTo>
                    <a:cubicBezTo>
                      <a:pt x="11" y="20"/>
                      <a:pt x="11" y="20"/>
                      <a:pt x="11" y="20"/>
                    </a:cubicBezTo>
                    <a:cubicBezTo>
                      <a:pt x="15" y="23"/>
                      <a:pt x="15" y="23"/>
                      <a:pt x="15" y="23"/>
                    </a:cubicBezTo>
                    <a:cubicBezTo>
                      <a:pt x="11" y="25"/>
                      <a:pt x="11" y="25"/>
                      <a:pt x="11" y="25"/>
                    </a:cubicBezTo>
                    <a:moveTo>
                      <a:pt x="11" y="20"/>
                    </a:moveTo>
                    <a:cubicBezTo>
                      <a:pt x="11" y="20"/>
                      <a:pt x="11" y="20"/>
                      <a:pt x="11" y="20"/>
                    </a:cubicBezTo>
                    <a:cubicBezTo>
                      <a:pt x="8" y="21"/>
                      <a:pt x="8" y="21"/>
                      <a:pt x="8" y="21"/>
                    </a:cubicBezTo>
                    <a:cubicBezTo>
                      <a:pt x="8" y="21"/>
                      <a:pt x="8" y="21"/>
                      <a:pt x="8" y="21"/>
                    </a:cubicBezTo>
                    <a:cubicBezTo>
                      <a:pt x="5" y="23"/>
                      <a:pt x="5" y="23"/>
                      <a:pt x="5" y="23"/>
                    </a:cubicBezTo>
                    <a:cubicBezTo>
                      <a:pt x="0" y="25"/>
                      <a:pt x="0" y="25"/>
                      <a:pt x="0" y="25"/>
                    </a:cubicBezTo>
                    <a:cubicBezTo>
                      <a:pt x="5" y="28"/>
                      <a:pt x="5" y="28"/>
                      <a:pt x="5" y="28"/>
                    </a:cubicBezTo>
                    <a:cubicBezTo>
                      <a:pt x="5" y="28"/>
                      <a:pt x="5" y="28"/>
                      <a:pt x="5" y="28"/>
                    </a:cubicBezTo>
                    <a:cubicBezTo>
                      <a:pt x="6" y="29"/>
                      <a:pt x="6" y="29"/>
                      <a:pt x="6" y="29"/>
                    </a:cubicBezTo>
                    <a:cubicBezTo>
                      <a:pt x="10" y="31"/>
                      <a:pt x="10" y="31"/>
                      <a:pt x="10" y="31"/>
                    </a:cubicBezTo>
                    <a:cubicBezTo>
                      <a:pt x="19" y="36"/>
                      <a:pt x="19" y="36"/>
                      <a:pt x="19" y="36"/>
                    </a:cubicBezTo>
                    <a:cubicBezTo>
                      <a:pt x="24" y="39"/>
                      <a:pt x="24" y="39"/>
                      <a:pt x="24" y="39"/>
                    </a:cubicBezTo>
                    <a:cubicBezTo>
                      <a:pt x="29" y="42"/>
                      <a:pt x="29" y="42"/>
                      <a:pt x="29" y="42"/>
                    </a:cubicBezTo>
                    <a:cubicBezTo>
                      <a:pt x="34" y="27"/>
                      <a:pt x="34" y="27"/>
                      <a:pt x="34" y="27"/>
                    </a:cubicBezTo>
                    <a:cubicBezTo>
                      <a:pt x="34" y="28"/>
                      <a:pt x="34" y="28"/>
                      <a:pt x="34" y="28"/>
                    </a:cubicBezTo>
                    <a:cubicBezTo>
                      <a:pt x="31" y="26"/>
                      <a:pt x="31" y="26"/>
                      <a:pt x="31" y="26"/>
                    </a:cubicBezTo>
                    <a:cubicBezTo>
                      <a:pt x="31" y="26"/>
                      <a:pt x="31" y="26"/>
                      <a:pt x="31" y="26"/>
                    </a:cubicBezTo>
                    <a:cubicBezTo>
                      <a:pt x="34" y="28"/>
                      <a:pt x="34" y="28"/>
                      <a:pt x="34" y="28"/>
                    </a:cubicBezTo>
                    <a:cubicBezTo>
                      <a:pt x="30" y="30"/>
                      <a:pt x="30" y="30"/>
                      <a:pt x="30" y="30"/>
                    </a:cubicBezTo>
                    <a:cubicBezTo>
                      <a:pt x="27" y="29"/>
                      <a:pt x="27" y="29"/>
                      <a:pt x="27" y="29"/>
                    </a:cubicBezTo>
                    <a:cubicBezTo>
                      <a:pt x="27" y="29"/>
                      <a:pt x="27" y="29"/>
                      <a:pt x="27" y="29"/>
                    </a:cubicBezTo>
                    <a:cubicBezTo>
                      <a:pt x="26" y="29"/>
                      <a:pt x="26" y="29"/>
                      <a:pt x="26" y="29"/>
                    </a:cubicBezTo>
                    <a:cubicBezTo>
                      <a:pt x="29" y="31"/>
                      <a:pt x="29" y="31"/>
                      <a:pt x="29" y="31"/>
                    </a:cubicBezTo>
                    <a:cubicBezTo>
                      <a:pt x="25" y="33"/>
                      <a:pt x="25" y="33"/>
                      <a:pt x="25" y="33"/>
                    </a:cubicBezTo>
                    <a:cubicBezTo>
                      <a:pt x="21" y="31"/>
                      <a:pt x="21" y="31"/>
                      <a:pt x="21" y="31"/>
                    </a:cubicBezTo>
                    <a:cubicBezTo>
                      <a:pt x="23" y="30"/>
                      <a:pt x="23" y="30"/>
                      <a:pt x="23" y="30"/>
                    </a:cubicBezTo>
                    <a:cubicBezTo>
                      <a:pt x="22" y="30"/>
                      <a:pt x="22" y="30"/>
                      <a:pt x="22" y="30"/>
                    </a:cubicBezTo>
                    <a:cubicBezTo>
                      <a:pt x="22" y="30"/>
                      <a:pt x="22" y="30"/>
                      <a:pt x="21" y="30"/>
                    </a:cubicBezTo>
                    <a:cubicBezTo>
                      <a:pt x="20" y="31"/>
                      <a:pt x="20" y="31"/>
                      <a:pt x="20" y="31"/>
                    </a:cubicBezTo>
                    <a:cubicBezTo>
                      <a:pt x="24" y="33"/>
                      <a:pt x="24" y="33"/>
                      <a:pt x="24" y="33"/>
                    </a:cubicBezTo>
                    <a:cubicBezTo>
                      <a:pt x="20" y="36"/>
                      <a:pt x="20" y="36"/>
                      <a:pt x="20" y="36"/>
                    </a:cubicBezTo>
                    <a:cubicBezTo>
                      <a:pt x="12" y="31"/>
                      <a:pt x="11" y="31"/>
                      <a:pt x="11" y="31"/>
                    </a:cubicBezTo>
                    <a:cubicBezTo>
                      <a:pt x="11" y="31"/>
                      <a:pt x="15" y="29"/>
                      <a:pt x="18" y="27"/>
                    </a:cubicBezTo>
                    <a:cubicBezTo>
                      <a:pt x="18" y="26"/>
                      <a:pt x="18" y="26"/>
                      <a:pt x="18" y="26"/>
                    </a:cubicBezTo>
                    <a:cubicBezTo>
                      <a:pt x="11" y="30"/>
                      <a:pt x="11" y="30"/>
                      <a:pt x="11" y="30"/>
                    </a:cubicBezTo>
                    <a:cubicBezTo>
                      <a:pt x="7" y="28"/>
                      <a:pt x="7" y="28"/>
                      <a:pt x="7" y="28"/>
                    </a:cubicBezTo>
                    <a:cubicBezTo>
                      <a:pt x="16" y="23"/>
                      <a:pt x="16" y="23"/>
                      <a:pt x="16" y="23"/>
                    </a:cubicBezTo>
                    <a:cubicBezTo>
                      <a:pt x="17" y="24"/>
                      <a:pt x="17" y="24"/>
                      <a:pt x="17" y="24"/>
                    </a:cubicBezTo>
                    <a:cubicBezTo>
                      <a:pt x="17" y="24"/>
                      <a:pt x="17" y="23"/>
                      <a:pt x="17" y="23"/>
                    </a:cubicBezTo>
                    <a:cubicBezTo>
                      <a:pt x="17" y="23"/>
                      <a:pt x="17" y="23"/>
                      <a:pt x="17" y="23"/>
                    </a:cubicBezTo>
                    <a:cubicBezTo>
                      <a:pt x="17" y="23"/>
                      <a:pt x="17" y="23"/>
                      <a:pt x="17" y="23"/>
                    </a:cubicBezTo>
                    <a:cubicBezTo>
                      <a:pt x="17" y="23"/>
                      <a:pt x="17" y="23"/>
                      <a:pt x="17" y="23"/>
                    </a:cubicBezTo>
                    <a:cubicBezTo>
                      <a:pt x="16" y="23"/>
                      <a:pt x="16" y="23"/>
                      <a:pt x="16" y="23"/>
                    </a:cubicBezTo>
                    <a:cubicBezTo>
                      <a:pt x="18" y="21"/>
                      <a:pt x="18" y="21"/>
                      <a:pt x="18" y="21"/>
                    </a:cubicBezTo>
                    <a:cubicBezTo>
                      <a:pt x="18" y="21"/>
                      <a:pt x="18" y="21"/>
                      <a:pt x="18" y="21"/>
                    </a:cubicBezTo>
                    <a:cubicBezTo>
                      <a:pt x="18" y="21"/>
                      <a:pt x="17" y="21"/>
                      <a:pt x="17" y="21"/>
                    </a:cubicBezTo>
                    <a:cubicBezTo>
                      <a:pt x="16" y="22"/>
                      <a:pt x="16" y="22"/>
                      <a:pt x="16" y="22"/>
                    </a:cubicBezTo>
                    <a:cubicBezTo>
                      <a:pt x="13" y="21"/>
                      <a:pt x="13" y="21"/>
                      <a:pt x="13" y="21"/>
                    </a:cubicBezTo>
                    <a:cubicBezTo>
                      <a:pt x="12" y="21"/>
                      <a:pt x="11" y="20"/>
                      <a:pt x="11" y="20"/>
                    </a:cubicBezTo>
                    <a:moveTo>
                      <a:pt x="32" y="18"/>
                    </a:moveTo>
                    <a:cubicBezTo>
                      <a:pt x="32" y="18"/>
                      <a:pt x="32" y="18"/>
                      <a:pt x="32" y="18"/>
                    </a:cubicBezTo>
                    <a:cubicBezTo>
                      <a:pt x="32" y="19"/>
                      <a:pt x="32" y="19"/>
                      <a:pt x="32" y="19"/>
                    </a:cubicBezTo>
                    <a:cubicBezTo>
                      <a:pt x="32" y="19"/>
                      <a:pt x="32" y="19"/>
                      <a:pt x="32" y="19"/>
                    </a:cubicBezTo>
                    <a:cubicBezTo>
                      <a:pt x="32" y="18"/>
                      <a:pt x="32" y="18"/>
                      <a:pt x="32" y="18"/>
                    </a:cubicBezTo>
                    <a:moveTo>
                      <a:pt x="36" y="18"/>
                    </a:moveTo>
                    <a:cubicBezTo>
                      <a:pt x="37" y="19"/>
                      <a:pt x="37" y="19"/>
                      <a:pt x="37" y="19"/>
                    </a:cubicBezTo>
                    <a:cubicBezTo>
                      <a:pt x="37" y="19"/>
                      <a:pt x="37" y="19"/>
                      <a:pt x="37" y="19"/>
                    </a:cubicBezTo>
                    <a:cubicBezTo>
                      <a:pt x="38" y="18"/>
                      <a:pt x="38" y="18"/>
                      <a:pt x="38" y="18"/>
                    </a:cubicBezTo>
                    <a:cubicBezTo>
                      <a:pt x="36" y="18"/>
                      <a:pt x="36" y="18"/>
                      <a:pt x="36" y="18"/>
                    </a:cubicBezTo>
                    <a:moveTo>
                      <a:pt x="42" y="7"/>
                    </a:moveTo>
                    <a:cubicBezTo>
                      <a:pt x="39" y="9"/>
                      <a:pt x="36" y="10"/>
                      <a:pt x="33" y="12"/>
                    </a:cubicBezTo>
                    <a:cubicBezTo>
                      <a:pt x="33" y="12"/>
                      <a:pt x="34" y="12"/>
                      <a:pt x="34" y="12"/>
                    </a:cubicBezTo>
                    <a:cubicBezTo>
                      <a:pt x="35" y="12"/>
                      <a:pt x="35" y="12"/>
                      <a:pt x="35" y="12"/>
                    </a:cubicBezTo>
                    <a:cubicBezTo>
                      <a:pt x="39" y="14"/>
                      <a:pt x="39" y="14"/>
                      <a:pt x="39" y="14"/>
                    </a:cubicBezTo>
                    <a:cubicBezTo>
                      <a:pt x="36" y="16"/>
                      <a:pt x="36" y="16"/>
                      <a:pt x="36" y="16"/>
                    </a:cubicBezTo>
                    <a:cubicBezTo>
                      <a:pt x="36" y="17"/>
                      <a:pt x="36" y="17"/>
                      <a:pt x="36" y="17"/>
                    </a:cubicBezTo>
                    <a:cubicBezTo>
                      <a:pt x="39" y="15"/>
                      <a:pt x="39" y="15"/>
                      <a:pt x="39" y="15"/>
                    </a:cubicBezTo>
                    <a:cubicBezTo>
                      <a:pt x="42" y="7"/>
                      <a:pt x="42" y="7"/>
                      <a:pt x="42" y="7"/>
                    </a:cubicBezTo>
                    <a:moveTo>
                      <a:pt x="44" y="0"/>
                    </a:moveTo>
                    <a:cubicBezTo>
                      <a:pt x="28" y="10"/>
                      <a:pt x="28" y="10"/>
                      <a:pt x="28" y="10"/>
                    </a:cubicBezTo>
                    <a:cubicBezTo>
                      <a:pt x="28" y="10"/>
                      <a:pt x="28" y="10"/>
                      <a:pt x="29" y="10"/>
                    </a:cubicBezTo>
                    <a:cubicBezTo>
                      <a:pt x="35" y="7"/>
                      <a:pt x="40" y="4"/>
                      <a:pt x="44" y="1"/>
                    </a:cubicBezTo>
                    <a:cubicBezTo>
                      <a:pt x="44" y="0"/>
                      <a:pt x="44" y="0"/>
                      <a:pt x="44" y="0"/>
                    </a:cubicBezTo>
                  </a:path>
                </a:pathLst>
              </a:custGeom>
              <a:solidFill>
                <a:srgbClr val="18202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1" name="Google Shape;3981;g17ab430885e_1_275"/>
              <p:cNvSpPr/>
              <p:nvPr/>
            </p:nvSpPr>
            <p:spPr>
              <a:xfrm>
                <a:off x="13456" y="6177"/>
                <a:ext cx="106" cy="56"/>
              </a:xfrm>
              <a:custGeom>
                <a:avLst/>
                <a:gdLst/>
                <a:ahLst/>
                <a:cxnLst/>
                <a:rect l="l" t="t" r="r" b="b"/>
                <a:pathLst>
                  <a:path w="21" h="11" extrusionOk="0">
                    <a:moveTo>
                      <a:pt x="0" y="8"/>
                    </a:moveTo>
                    <a:cubicBezTo>
                      <a:pt x="5" y="11"/>
                      <a:pt x="5" y="11"/>
                      <a:pt x="5" y="11"/>
                    </a:cubicBezTo>
                    <a:cubicBezTo>
                      <a:pt x="6" y="11"/>
                      <a:pt x="6" y="11"/>
                      <a:pt x="7" y="11"/>
                    </a:cubicBezTo>
                    <a:cubicBezTo>
                      <a:pt x="20" y="3"/>
                      <a:pt x="20" y="3"/>
                      <a:pt x="20" y="3"/>
                    </a:cubicBezTo>
                    <a:cubicBezTo>
                      <a:pt x="21" y="3"/>
                      <a:pt x="21" y="3"/>
                      <a:pt x="20" y="3"/>
                    </a:cubicBezTo>
                    <a:cubicBezTo>
                      <a:pt x="15" y="0"/>
                      <a:pt x="15" y="0"/>
                      <a:pt x="15" y="0"/>
                    </a:cubicBezTo>
                    <a:lnTo>
                      <a:pt x="0" y="8"/>
                    </a:lnTo>
                    <a:close/>
                  </a:path>
                </a:pathLst>
              </a:custGeom>
              <a:solidFill>
                <a:srgbClr val="455C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2" name="Google Shape;3982;g17ab430885e_1_275"/>
              <p:cNvSpPr/>
              <p:nvPr/>
            </p:nvSpPr>
            <p:spPr>
              <a:xfrm>
                <a:off x="13482" y="6167"/>
                <a:ext cx="50" cy="30"/>
              </a:xfrm>
              <a:custGeom>
                <a:avLst/>
                <a:gdLst/>
                <a:ahLst/>
                <a:cxnLst/>
                <a:rect l="l" t="t" r="r" b="b"/>
                <a:pathLst>
                  <a:path w="10" h="6" extrusionOk="0">
                    <a:moveTo>
                      <a:pt x="10" y="1"/>
                    </a:moveTo>
                    <a:cubicBezTo>
                      <a:pt x="8" y="0"/>
                      <a:pt x="8" y="0"/>
                      <a:pt x="8" y="0"/>
                    </a:cubicBezTo>
                    <a:cubicBezTo>
                      <a:pt x="8" y="0"/>
                      <a:pt x="7" y="0"/>
                      <a:pt x="7" y="0"/>
                    </a:cubicBezTo>
                    <a:cubicBezTo>
                      <a:pt x="0" y="4"/>
                      <a:pt x="0" y="4"/>
                      <a:pt x="0" y="4"/>
                    </a:cubicBezTo>
                    <a:cubicBezTo>
                      <a:pt x="3" y="6"/>
                      <a:pt x="3" y="6"/>
                      <a:pt x="3" y="6"/>
                    </a:cubicBezTo>
                    <a:lnTo>
                      <a:pt x="10" y="1"/>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3" name="Google Shape;3983;g17ab430885e_1_275"/>
              <p:cNvSpPr/>
              <p:nvPr/>
            </p:nvSpPr>
            <p:spPr>
              <a:xfrm>
                <a:off x="13446" y="6187"/>
                <a:ext cx="46" cy="30"/>
              </a:xfrm>
              <a:custGeom>
                <a:avLst/>
                <a:gdLst/>
                <a:ahLst/>
                <a:cxnLst/>
                <a:rect l="l" t="t" r="r" b="b"/>
                <a:pathLst>
                  <a:path w="9" h="6" extrusionOk="0">
                    <a:moveTo>
                      <a:pt x="9" y="2"/>
                    </a:moveTo>
                    <a:cubicBezTo>
                      <a:pt x="7" y="0"/>
                      <a:pt x="7" y="0"/>
                      <a:pt x="7" y="0"/>
                    </a:cubicBezTo>
                    <a:cubicBezTo>
                      <a:pt x="0" y="4"/>
                      <a:pt x="0" y="4"/>
                      <a:pt x="0" y="4"/>
                    </a:cubicBezTo>
                    <a:cubicBezTo>
                      <a:pt x="0" y="4"/>
                      <a:pt x="0" y="5"/>
                      <a:pt x="0" y="5"/>
                    </a:cubicBezTo>
                    <a:cubicBezTo>
                      <a:pt x="2" y="6"/>
                      <a:pt x="2" y="6"/>
                      <a:pt x="2" y="6"/>
                    </a:cubicBezTo>
                    <a:lnTo>
                      <a:pt x="9" y="2"/>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4" name="Google Shape;3984;g17ab430885e_1_275"/>
              <p:cNvSpPr/>
              <p:nvPr/>
            </p:nvSpPr>
            <p:spPr>
              <a:xfrm>
                <a:off x="13789" y="6197"/>
                <a:ext cx="40" cy="26"/>
              </a:xfrm>
              <a:custGeom>
                <a:avLst/>
                <a:gdLst/>
                <a:ahLst/>
                <a:cxnLst/>
                <a:rect l="l" t="t" r="r" b="b"/>
                <a:pathLst>
                  <a:path w="40" h="26" extrusionOk="0">
                    <a:moveTo>
                      <a:pt x="20" y="26"/>
                    </a:moveTo>
                    <a:lnTo>
                      <a:pt x="40" y="15"/>
                    </a:lnTo>
                    <a:lnTo>
                      <a:pt x="20" y="0"/>
                    </a:lnTo>
                    <a:lnTo>
                      <a:pt x="0" y="15"/>
                    </a:lnTo>
                    <a:lnTo>
                      <a:pt x="20" y="26"/>
                    </a:lnTo>
                    <a:close/>
                  </a:path>
                </a:pathLst>
              </a:custGeom>
              <a:solidFill>
                <a:srgbClr val="455C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5" name="Google Shape;3985;g17ab430885e_1_275"/>
              <p:cNvSpPr/>
              <p:nvPr/>
            </p:nvSpPr>
            <p:spPr>
              <a:xfrm>
                <a:off x="13764" y="6212"/>
                <a:ext cx="40" cy="26"/>
              </a:xfrm>
              <a:custGeom>
                <a:avLst/>
                <a:gdLst/>
                <a:ahLst/>
                <a:cxnLst/>
                <a:rect l="l" t="t" r="r" b="b"/>
                <a:pathLst>
                  <a:path w="40" h="26" extrusionOk="0">
                    <a:moveTo>
                      <a:pt x="20" y="26"/>
                    </a:moveTo>
                    <a:lnTo>
                      <a:pt x="40" y="11"/>
                    </a:lnTo>
                    <a:lnTo>
                      <a:pt x="20" y="0"/>
                    </a:lnTo>
                    <a:lnTo>
                      <a:pt x="0" y="11"/>
                    </a:lnTo>
                    <a:lnTo>
                      <a:pt x="20" y="26"/>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6" name="Google Shape;3986;g17ab430885e_1_275"/>
              <p:cNvSpPr/>
              <p:nvPr/>
            </p:nvSpPr>
            <p:spPr>
              <a:xfrm>
                <a:off x="13738" y="6228"/>
                <a:ext cx="41" cy="20"/>
              </a:xfrm>
              <a:custGeom>
                <a:avLst/>
                <a:gdLst/>
                <a:ahLst/>
                <a:cxnLst/>
                <a:rect l="l" t="t" r="r" b="b"/>
                <a:pathLst>
                  <a:path w="41" h="20" extrusionOk="0">
                    <a:moveTo>
                      <a:pt x="20" y="0"/>
                    </a:moveTo>
                    <a:lnTo>
                      <a:pt x="0" y="10"/>
                    </a:lnTo>
                    <a:lnTo>
                      <a:pt x="20" y="20"/>
                    </a:lnTo>
                    <a:lnTo>
                      <a:pt x="41"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7" name="Google Shape;3987;g17ab430885e_1_275"/>
              <p:cNvSpPr/>
              <p:nvPr/>
            </p:nvSpPr>
            <p:spPr>
              <a:xfrm>
                <a:off x="13738" y="6228"/>
                <a:ext cx="41" cy="20"/>
              </a:xfrm>
              <a:custGeom>
                <a:avLst/>
                <a:gdLst/>
                <a:ahLst/>
                <a:cxnLst/>
                <a:rect l="l" t="t" r="r" b="b"/>
                <a:pathLst>
                  <a:path w="41" h="20" extrusionOk="0">
                    <a:moveTo>
                      <a:pt x="20" y="0"/>
                    </a:moveTo>
                    <a:lnTo>
                      <a:pt x="0" y="10"/>
                    </a:lnTo>
                    <a:lnTo>
                      <a:pt x="20" y="20"/>
                    </a:lnTo>
                    <a:lnTo>
                      <a:pt x="41" y="10"/>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8" name="Google Shape;3988;g17ab430885e_1_275"/>
              <p:cNvSpPr/>
              <p:nvPr/>
            </p:nvSpPr>
            <p:spPr>
              <a:xfrm>
                <a:off x="13713" y="6243"/>
                <a:ext cx="45" cy="20"/>
              </a:xfrm>
              <a:custGeom>
                <a:avLst/>
                <a:gdLst/>
                <a:ahLst/>
                <a:cxnLst/>
                <a:rect l="l" t="t" r="r" b="b"/>
                <a:pathLst>
                  <a:path w="45" h="20" extrusionOk="0">
                    <a:moveTo>
                      <a:pt x="20" y="20"/>
                    </a:moveTo>
                    <a:lnTo>
                      <a:pt x="45" y="10"/>
                    </a:lnTo>
                    <a:lnTo>
                      <a:pt x="25" y="0"/>
                    </a:lnTo>
                    <a:lnTo>
                      <a:pt x="0" y="10"/>
                    </a:lnTo>
                    <a:lnTo>
                      <a:pt x="20" y="2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89" name="Google Shape;3989;g17ab430885e_1_275"/>
              <p:cNvSpPr/>
              <p:nvPr/>
            </p:nvSpPr>
            <p:spPr>
              <a:xfrm>
                <a:off x="13713" y="6243"/>
                <a:ext cx="45" cy="20"/>
              </a:xfrm>
              <a:custGeom>
                <a:avLst/>
                <a:gdLst/>
                <a:ahLst/>
                <a:cxnLst/>
                <a:rect l="l" t="t" r="r" b="b"/>
                <a:pathLst>
                  <a:path w="45" h="20" extrusionOk="0">
                    <a:moveTo>
                      <a:pt x="20" y="20"/>
                    </a:moveTo>
                    <a:lnTo>
                      <a:pt x="45" y="10"/>
                    </a:lnTo>
                    <a:lnTo>
                      <a:pt x="25" y="0"/>
                    </a:lnTo>
                    <a:lnTo>
                      <a:pt x="0" y="10"/>
                    </a:lnTo>
                    <a:lnTo>
                      <a:pt x="20" y="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0" name="Google Shape;3990;g17ab430885e_1_275"/>
              <p:cNvSpPr/>
              <p:nvPr/>
            </p:nvSpPr>
            <p:spPr>
              <a:xfrm>
                <a:off x="13693" y="6253"/>
                <a:ext cx="40" cy="25"/>
              </a:xfrm>
              <a:custGeom>
                <a:avLst/>
                <a:gdLst/>
                <a:ahLst/>
                <a:cxnLst/>
                <a:rect l="l" t="t" r="r" b="b"/>
                <a:pathLst>
                  <a:path w="40" h="25" extrusionOk="0">
                    <a:moveTo>
                      <a:pt x="20" y="25"/>
                    </a:moveTo>
                    <a:lnTo>
                      <a:pt x="40" y="15"/>
                    </a:lnTo>
                    <a:lnTo>
                      <a:pt x="20" y="0"/>
                    </a:lnTo>
                    <a:lnTo>
                      <a:pt x="0" y="15"/>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1" name="Google Shape;3991;g17ab430885e_1_275"/>
              <p:cNvSpPr/>
              <p:nvPr/>
            </p:nvSpPr>
            <p:spPr>
              <a:xfrm>
                <a:off x="13693" y="6253"/>
                <a:ext cx="40" cy="25"/>
              </a:xfrm>
              <a:custGeom>
                <a:avLst/>
                <a:gdLst/>
                <a:ahLst/>
                <a:cxnLst/>
                <a:rect l="l" t="t" r="r" b="b"/>
                <a:pathLst>
                  <a:path w="40" h="25" extrusionOk="0">
                    <a:moveTo>
                      <a:pt x="20" y="25"/>
                    </a:moveTo>
                    <a:lnTo>
                      <a:pt x="40" y="15"/>
                    </a:lnTo>
                    <a:lnTo>
                      <a:pt x="20" y="0"/>
                    </a:lnTo>
                    <a:lnTo>
                      <a:pt x="0" y="15"/>
                    </a:lnTo>
                    <a:lnTo>
                      <a:pt x="20"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2" name="Google Shape;3992;g17ab430885e_1_275"/>
              <p:cNvSpPr/>
              <p:nvPr/>
            </p:nvSpPr>
            <p:spPr>
              <a:xfrm>
                <a:off x="13668" y="6268"/>
                <a:ext cx="40" cy="25"/>
              </a:xfrm>
              <a:custGeom>
                <a:avLst/>
                <a:gdLst/>
                <a:ahLst/>
                <a:cxnLst/>
                <a:rect l="l" t="t" r="r" b="b"/>
                <a:pathLst>
                  <a:path w="40" h="25" extrusionOk="0">
                    <a:moveTo>
                      <a:pt x="20" y="25"/>
                    </a:moveTo>
                    <a:lnTo>
                      <a:pt x="40" y="10"/>
                    </a:lnTo>
                    <a:lnTo>
                      <a:pt x="20"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3" name="Google Shape;3993;g17ab430885e_1_275"/>
              <p:cNvSpPr/>
              <p:nvPr/>
            </p:nvSpPr>
            <p:spPr>
              <a:xfrm>
                <a:off x="13643" y="6283"/>
                <a:ext cx="40" cy="25"/>
              </a:xfrm>
              <a:custGeom>
                <a:avLst/>
                <a:gdLst/>
                <a:ahLst/>
                <a:cxnLst/>
                <a:rect l="l" t="t" r="r" b="b"/>
                <a:pathLst>
                  <a:path w="40" h="25" extrusionOk="0">
                    <a:moveTo>
                      <a:pt x="20" y="25"/>
                    </a:moveTo>
                    <a:lnTo>
                      <a:pt x="40" y="10"/>
                    </a:lnTo>
                    <a:lnTo>
                      <a:pt x="20"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4" name="Google Shape;3994;g17ab430885e_1_275"/>
              <p:cNvSpPr/>
              <p:nvPr/>
            </p:nvSpPr>
            <p:spPr>
              <a:xfrm>
                <a:off x="13617" y="6298"/>
                <a:ext cx="41" cy="20"/>
              </a:xfrm>
              <a:custGeom>
                <a:avLst/>
                <a:gdLst/>
                <a:ahLst/>
                <a:cxnLst/>
                <a:rect l="l" t="t" r="r" b="b"/>
                <a:pathLst>
                  <a:path w="41" h="20" extrusionOk="0">
                    <a:moveTo>
                      <a:pt x="21" y="20"/>
                    </a:moveTo>
                    <a:lnTo>
                      <a:pt x="41" y="10"/>
                    </a:lnTo>
                    <a:lnTo>
                      <a:pt x="21" y="0"/>
                    </a:lnTo>
                    <a:lnTo>
                      <a:pt x="0" y="10"/>
                    </a:lnTo>
                    <a:lnTo>
                      <a:pt x="21" y="2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5" name="Google Shape;3995;g17ab430885e_1_275"/>
              <p:cNvSpPr/>
              <p:nvPr/>
            </p:nvSpPr>
            <p:spPr>
              <a:xfrm>
                <a:off x="13592" y="6308"/>
                <a:ext cx="46" cy="25"/>
              </a:xfrm>
              <a:custGeom>
                <a:avLst/>
                <a:gdLst/>
                <a:ahLst/>
                <a:cxnLst/>
                <a:rect l="l" t="t" r="r" b="b"/>
                <a:pathLst>
                  <a:path w="46" h="25" extrusionOk="0">
                    <a:moveTo>
                      <a:pt x="25" y="0"/>
                    </a:moveTo>
                    <a:lnTo>
                      <a:pt x="0" y="15"/>
                    </a:lnTo>
                    <a:lnTo>
                      <a:pt x="20" y="25"/>
                    </a:lnTo>
                    <a:lnTo>
                      <a:pt x="46" y="15"/>
                    </a:lnTo>
                    <a:lnTo>
                      <a:pt x="25"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6" name="Google Shape;3996;g17ab430885e_1_275"/>
              <p:cNvSpPr/>
              <p:nvPr/>
            </p:nvSpPr>
            <p:spPr>
              <a:xfrm>
                <a:off x="13572" y="6323"/>
                <a:ext cx="40" cy="25"/>
              </a:xfrm>
              <a:custGeom>
                <a:avLst/>
                <a:gdLst/>
                <a:ahLst/>
                <a:cxnLst/>
                <a:rect l="l" t="t" r="r" b="b"/>
                <a:pathLst>
                  <a:path w="40" h="25" extrusionOk="0">
                    <a:moveTo>
                      <a:pt x="20" y="0"/>
                    </a:moveTo>
                    <a:lnTo>
                      <a:pt x="0" y="15"/>
                    </a:lnTo>
                    <a:lnTo>
                      <a:pt x="20" y="25"/>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7" name="Google Shape;3997;g17ab430885e_1_275"/>
              <p:cNvSpPr/>
              <p:nvPr/>
            </p:nvSpPr>
            <p:spPr>
              <a:xfrm>
                <a:off x="13547" y="6338"/>
                <a:ext cx="40" cy="25"/>
              </a:xfrm>
              <a:custGeom>
                <a:avLst/>
                <a:gdLst/>
                <a:ahLst/>
                <a:cxnLst/>
                <a:rect l="l" t="t" r="r" b="b"/>
                <a:pathLst>
                  <a:path w="40" h="25" extrusionOk="0">
                    <a:moveTo>
                      <a:pt x="20" y="0"/>
                    </a:moveTo>
                    <a:lnTo>
                      <a:pt x="0" y="10"/>
                    </a:lnTo>
                    <a:lnTo>
                      <a:pt x="20" y="25"/>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8" name="Google Shape;3998;g17ab430885e_1_275"/>
              <p:cNvSpPr/>
              <p:nvPr/>
            </p:nvSpPr>
            <p:spPr>
              <a:xfrm>
                <a:off x="13497" y="6353"/>
                <a:ext cx="65" cy="35"/>
              </a:xfrm>
              <a:custGeom>
                <a:avLst/>
                <a:gdLst/>
                <a:ahLst/>
                <a:cxnLst/>
                <a:rect l="l" t="t" r="r" b="b"/>
                <a:pathLst>
                  <a:path w="65" h="35" extrusionOk="0">
                    <a:moveTo>
                      <a:pt x="65" y="10"/>
                    </a:moveTo>
                    <a:lnTo>
                      <a:pt x="45" y="0"/>
                    </a:lnTo>
                    <a:lnTo>
                      <a:pt x="0" y="25"/>
                    </a:lnTo>
                    <a:lnTo>
                      <a:pt x="20" y="35"/>
                    </a:lnTo>
                    <a:lnTo>
                      <a:pt x="65" y="10"/>
                    </a:lnTo>
                    <a:close/>
                  </a:path>
                </a:pathLst>
              </a:custGeom>
              <a:solidFill>
                <a:srgbClr val="455C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3999" name="Google Shape;3999;g17ab430885e_1_275"/>
              <p:cNvSpPr/>
              <p:nvPr/>
            </p:nvSpPr>
            <p:spPr>
              <a:xfrm>
                <a:off x="13764" y="6187"/>
                <a:ext cx="40" cy="20"/>
              </a:xfrm>
              <a:custGeom>
                <a:avLst/>
                <a:gdLst/>
                <a:ahLst/>
                <a:cxnLst/>
                <a:rect l="l" t="t" r="r" b="b"/>
                <a:pathLst>
                  <a:path w="40" h="20" extrusionOk="0">
                    <a:moveTo>
                      <a:pt x="20" y="20"/>
                    </a:moveTo>
                    <a:lnTo>
                      <a:pt x="40" y="10"/>
                    </a:lnTo>
                    <a:lnTo>
                      <a:pt x="20" y="0"/>
                    </a:lnTo>
                    <a:lnTo>
                      <a:pt x="0" y="10"/>
                    </a:lnTo>
                    <a:lnTo>
                      <a:pt x="20" y="2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0" name="Google Shape;4000;g17ab430885e_1_275"/>
              <p:cNvSpPr/>
              <p:nvPr/>
            </p:nvSpPr>
            <p:spPr>
              <a:xfrm>
                <a:off x="13738" y="6197"/>
                <a:ext cx="46" cy="26"/>
              </a:xfrm>
              <a:custGeom>
                <a:avLst/>
                <a:gdLst/>
                <a:ahLst/>
                <a:cxnLst/>
                <a:rect l="l" t="t" r="r" b="b"/>
                <a:pathLst>
                  <a:path w="46" h="26" extrusionOk="0">
                    <a:moveTo>
                      <a:pt x="20" y="26"/>
                    </a:moveTo>
                    <a:lnTo>
                      <a:pt x="46" y="15"/>
                    </a:lnTo>
                    <a:lnTo>
                      <a:pt x="26" y="0"/>
                    </a:lnTo>
                    <a:lnTo>
                      <a:pt x="0" y="15"/>
                    </a:lnTo>
                    <a:lnTo>
                      <a:pt x="20" y="26"/>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1" name="Google Shape;4001;g17ab430885e_1_275"/>
              <p:cNvSpPr/>
              <p:nvPr/>
            </p:nvSpPr>
            <p:spPr>
              <a:xfrm>
                <a:off x="13738" y="6197"/>
                <a:ext cx="46" cy="26"/>
              </a:xfrm>
              <a:custGeom>
                <a:avLst/>
                <a:gdLst/>
                <a:ahLst/>
                <a:cxnLst/>
                <a:rect l="l" t="t" r="r" b="b"/>
                <a:pathLst>
                  <a:path w="46" h="26" extrusionOk="0">
                    <a:moveTo>
                      <a:pt x="20" y="26"/>
                    </a:moveTo>
                    <a:lnTo>
                      <a:pt x="46" y="15"/>
                    </a:lnTo>
                    <a:lnTo>
                      <a:pt x="26" y="0"/>
                    </a:lnTo>
                    <a:lnTo>
                      <a:pt x="0" y="15"/>
                    </a:lnTo>
                    <a:lnTo>
                      <a:pt x="20" y="2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2" name="Google Shape;4002;g17ab430885e_1_275"/>
              <p:cNvSpPr/>
              <p:nvPr/>
            </p:nvSpPr>
            <p:spPr>
              <a:xfrm>
                <a:off x="13718" y="6212"/>
                <a:ext cx="40" cy="26"/>
              </a:xfrm>
              <a:custGeom>
                <a:avLst/>
                <a:gdLst/>
                <a:ahLst/>
                <a:cxnLst/>
                <a:rect l="l" t="t" r="r" b="b"/>
                <a:pathLst>
                  <a:path w="40" h="26" extrusionOk="0">
                    <a:moveTo>
                      <a:pt x="20" y="0"/>
                    </a:moveTo>
                    <a:lnTo>
                      <a:pt x="0" y="11"/>
                    </a:lnTo>
                    <a:lnTo>
                      <a:pt x="20" y="26"/>
                    </a:lnTo>
                    <a:lnTo>
                      <a:pt x="40" y="11"/>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3" name="Google Shape;4003;g17ab430885e_1_275"/>
              <p:cNvSpPr/>
              <p:nvPr/>
            </p:nvSpPr>
            <p:spPr>
              <a:xfrm>
                <a:off x="13718" y="6212"/>
                <a:ext cx="40" cy="26"/>
              </a:xfrm>
              <a:custGeom>
                <a:avLst/>
                <a:gdLst/>
                <a:ahLst/>
                <a:cxnLst/>
                <a:rect l="l" t="t" r="r" b="b"/>
                <a:pathLst>
                  <a:path w="40" h="26" extrusionOk="0">
                    <a:moveTo>
                      <a:pt x="20" y="0"/>
                    </a:moveTo>
                    <a:lnTo>
                      <a:pt x="0" y="11"/>
                    </a:lnTo>
                    <a:lnTo>
                      <a:pt x="20" y="26"/>
                    </a:lnTo>
                    <a:lnTo>
                      <a:pt x="40" y="11"/>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4" name="Google Shape;4004;g17ab430885e_1_275"/>
              <p:cNvSpPr/>
              <p:nvPr/>
            </p:nvSpPr>
            <p:spPr>
              <a:xfrm>
                <a:off x="13693" y="6228"/>
                <a:ext cx="40" cy="25"/>
              </a:xfrm>
              <a:custGeom>
                <a:avLst/>
                <a:gdLst/>
                <a:ahLst/>
                <a:cxnLst/>
                <a:rect l="l" t="t" r="r" b="b"/>
                <a:pathLst>
                  <a:path w="40" h="25" extrusionOk="0">
                    <a:moveTo>
                      <a:pt x="20" y="25"/>
                    </a:moveTo>
                    <a:lnTo>
                      <a:pt x="40" y="10"/>
                    </a:lnTo>
                    <a:lnTo>
                      <a:pt x="20"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5" name="Google Shape;4005;g17ab430885e_1_275"/>
              <p:cNvSpPr/>
              <p:nvPr/>
            </p:nvSpPr>
            <p:spPr>
              <a:xfrm>
                <a:off x="13693" y="6228"/>
                <a:ext cx="40" cy="25"/>
              </a:xfrm>
              <a:custGeom>
                <a:avLst/>
                <a:gdLst/>
                <a:ahLst/>
                <a:cxnLst/>
                <a:rect l="l" t="t" r="r" b="b"/>
                <a:pathLst>
                  <a:path w="40" h="25" extrusionOk="0">
                    <a:moveTo>
                      <a:pt x="20" y="25"/>
                    </a:moveTo>
                    <a:lnTo>
                      <a:pt x="40" y="10"/>
                    </a:lnTo>
                    <a:lnTo>
                      <a:pt x="20" y="0"/>
                    </a:lnTo>
                    <a:lnTo>
                      <a:pt x="0" y="10"/>
                    </a:lnTo>
                    <a:lnTo>
                      <a:pt x="20"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6" name="Google Shape;4006;g17ab430885e_1_275"/>
              <p:cNvSpPr/>
              <p:nvPr/>
            </p:nvSpPr>
            <p:spPr>
              <a:xfrm>
                <a:off x="13668" y="6243"/>
                <a:ext cx="40" cy="20"/>
              </a:xfrm>
              <a:custGeom>
                <a:avLst/>
                <a:gdLst/>
                <a:ahLst/>
                <a:cxnLst/>
                <a:rect l="l" t="t" r="r" b="b"/>
                <a:pathLst>
                  <a:path w="40" h="20" extrusionOk="0">
                    <a:moveTo>
                      <a:pt x="20" y="20"/>
                    </a:moveTo>
                    <a:lnTo>
                      <a:pt x="40" y="10"/>
                    </a:lnTo>
                    <a:lnTo>
                      <a:pt x="20" y="0"/>
                    </a:lnTo>
                    <a:lnTo>
                      <a:pt x="0" y="10"/>
                    </a:lnTo>
                    <a:lnTo>
                      <a:pt x="20" y="2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7" name="Google Shape;4007;g17ab430885e_1_275"/>
              <p:cNvSpPr/>
              <p:nvPr/>
            </p:nvSpPr>
            <p:spPr>
              <a:xfrm>
                <a:off x="13668" y="6243"/>
                <a:ext cx="40" cy="20"/>
              </a:xfrm>
              <a:custGeom>
                <a:avLst/>
                <a:gdLst/>
                <a:ahLst/>
                <a:cxnLst/>
                <a:rect l="l" t="t" r="r" b="b"/>
                <a:pathLst>
                  <a:path w="40" h="20" extrusionOk="0">
                    <a:moveTo>
                      <a:pt x="20" y="20"/>
                    </a:moveTo>
                    <a:lnTo>
                      <a:pt x="40" y="10"/>
                    </a:lnTo>
                    <a:lnTo>
                      <a:pt x="20" y="0"/>
                    </a:lnTo>
                    <a:lnTo>
                      <a:pt x="0" y="10"/>
                    </a:lnTo>
                    <a:lnTo>
                      <a:pt x="20" y="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8" name="Google Shape;4008;g17ab430885e_1_275"/>
              <p:cNvSpPr/>
              <p:nvPr/>
            </p:nvSpPr>
            <p:spPr>
              <a:xfrm>
                <a:off x="13643" y="6253"/>
                <a:ext cx="40" cy="25"/>
              </a:xfrm>
              <a:custGeom>
                <a:avLst/>
                <a:gdLst/>
                <a:ahLst/>
                <a:cxnLst/>
                <a:rect l="l" t="t" r="r" b="b"/>
                <a:pathLst>
                  <a:path w="40" h="25" extrusionOk="0">
                    <a:moveTo>
                      <a:pt x="20" y="25"/>
                    </a:moveTo>
                    <a:lnTo>
                      <a:pt x="40" y="15"/>
                    </a:lnTo>
                    <a:lnTo>
                      <a:pt x="20" y="0"/>
                    </a:lnTo>
                    <a:lnTo>
                      <a:pt x="0" y="15"/>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09" name="Google Shape;4009;g17ab430885e_1_275"/>
              <p:cNvSpPr/>
              <p:nvPr/>
            </p:nvSpPr>
            <p:spPr>
              <a:xfrm>
                <a:off x="13617" y="6268"/>
                <a:ext cx="46" cy="25"/>
              </a:xfrm>
              <a:custGeom>
                <a:avLst/>
                <a:gdLst/>
                <a:ahLst/>
                <a:cxnLst/>
                <a:rect l="l" t="t" r="r" b="b"/>
                <a:pathLst>
                  <a:path w="46" h="25" extrusionOk="0">
                    <a:moveTo>
                      <a:pt x="21" y="25"/>
                    </a:moveTo>
                    <a:lnTo>
                      <a:pt x="46" y="10"/>
                    </a:lnTo>
                    <a:lnTo>
                      <a:pt x="26" y="0"/>
                    </a:lnTo>
                    <a:lnTo>
                      <a:pt x="0" y="15"/>
                    </a:lnTo>
                    <a:lnTo>
                      <a:pt x="21"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0" name="Google Shape;4010;g17ab430885e_1_275"/>
              <p:cNvSpPr/>
              <p:nvPr/>
            </p:nvSpPr>
            <p:spPr>
              <a:xfrm>
                <a:off x="13597" y="6283"/>
                <a:ext cx="41" cy="25"/>
              </a:xfrm>
              <a:custGeom>
                <a:avLst/>
                <a:gdLst/>
                <a:ahLst/>
                <a:cxnLst/>
                <a:rect l="l" t="t" r="r" b="b"/>
                <a:pathLst>
                  <a:path w="41" h="25" extrusionOk="0">
                    <a:moveTo>
                      <a:pt x="20" y="25"/>
                    </a:moveTo>
                    <a:lnTo>
                      <a:pt x="41" y="10"/>
                    </a:lnTo>
                    <a:lnTo>
                      <a:pt x="20"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1" name="Google Shape;4011;g17ab430885e_1_275"/>
              <p:cNvSpPr/>
              <p:nvPr/>
            </p:nvSpPr>
            <p:spPr>
              <a:xfrm>
                <a:off x="13572" y="6298"/>
                <a:ext cx="40" cy="20"/>
              </a:xfrm>
              <a:custGeom>
                <a:avLst/>
                <a:gdLst/>
                <a:ahLst/>
                <a:cxnLst/>
                <a:rect l="l" t="t" r="r" b="b"/>
                <a:pathLst>
                  <a:path w="40" h="20" extrusionOk="0">
                    <a:moveTo>
                      <a:pt x="20" y="0"/>
                    </a:moveTo>
                    <a:lnTo>
                      <a:pt x="0" y="10"/>
                    </a:lnTo>
                    <a:lnTo>
                      <a:pt x="20" y="20"/>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2" name="Google Shape;4012;g17ab430885e_1_275"/>
              <p:cNvSpPr/>
              <p:nvPr/>
            </p:nvSpPr>
            <p:spPr>
              <a:xfrm>
                <a:off x="13547" y="6308"/>
                <a:ext cx="40" cy="25"/>
              </a:xfrm>
              <a:custGeom>
                <a:avLst/>
                <a:gdLst/>
                <a:ahLst/>
                <a:cxnLst/>
                <a:rect l="l" t="t" r="r" b="b"/>
                <a:pathLst>
                  <a:path w="40" h="25" extrusionOk="0">
                    <a:moveTo>
                      <a:pt x="20" y="0"/>
                    </a:moveTo>
                    <a:lnTo>
                      <a:pt x="0" y="15"/>
                    </a:lnTo>
                    <a:lnTo>
                      <a:pt x="20" y="25"/>
                    </a:lnTo>
                    <a:lnTo>
                      <a:pt x="40" y="15"/>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3" name="Google Shape;4013;g17ab430885e_1_275"/>
              <p:cNvSpPr/>
              <p:nvPr/>
            </p:nvSpPr>
            <p:spPr>
              <a:xfrm>
                <a:off x="13547" y="6308"/>
                <a:ext cx="40" cy="25"/>
              </a:xfrm>
              <a:custGeom>
                <a:avLst/>
                <a:gdLst/>
                <a:ahLst/>
                <a:cxnLst/>
                <a:rect l="l" t="t" r="r" b="b"/>
                <a:pathLst>
                  <a:path w="40" h="25" extrusionOk="0">
                    <a:moveTo>
                      <a:pt x="20" y="0"/>
                    </a:moveTo>
                    <a:lnTo>
                      <a:pt x="0" y="15"/>
                    </a:lnTo>
                    <a:lnTo>
                      <a:pt x="20" y="25"/>
                    </a:lnTo>
                    <a:lnTo>
                      <a:pt x="40" y="15"/>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4" name="Google Shape;4014;g17ab430885e_1_275"/>
              <p:cNvSpPr/>
              <p:nvPr/>
            </p:nvSpPr>
            <p:spPr>
              <a:xfrm>
                <a:off x="13522" y="6323"/>
                <a:ext cx="40" cy="25"/>
              </a:xfrm>
              <a:custGeom>
                <a:avLst/>
                <a:gdLst/>
                <a:ahLst/>
                <a:cxnLst/>
                <a:rect l="l" t="t" r="r" b="b"/>
                <a:pathLst>
                  <a:path w="40" h="25" extrusionOk="0">
                    <a:moveTo>
                      <a:pt x="20" y="0"/>
                    </a:moveTo>
                    <a:lnTo>
                      <a:pt x="0" y="15"/>
                    </a:lnTo>
                    <a:lnTo>
                      <a:pt x="20" y="25"/>
                    </a:lnTo>
                    <a:lnTo>
                      <a:pt x="40" y="15"/>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5" name="Google Shape;4015;g17ab430885e_1_275"/>
              <p:cNvSpPr/>
              <p:nvPr/>
            </p:nvSpPr>
            <p:spPr>
              <a:xfrm>
                <a:off x="13497" y="6338"/>
                <a:ext cx="45" cy="25"/>
              </a:xfrm>
              <a:custGeom>
                <a:avLst/>
                <a:gdLst/>
                <a:ahLst/>
                <a:cxnLst/>
                <a:rect l="l" t="t" r="r" b="b"/>
                <a:pathLst>
                  <a:path w="45" h="25" extrusionOk="0">
                    <a:moveTo>
                      <a:pt x="20" y="25"/>
                    </a:moveTo>
                    <a:lnTo>
                      <a:pt x="45" y="10"/>
                    </a:lnTo>
                    <a:lnTo>
                      <a:pt x="25"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6" name="Google Shape;4016;g17ab430885e_1_275"/>
              <p:cNvSpPr/>
              <p:nvPr/>
            </p:nvSpPr>
            <p:spPr>
              <a:xfrm>
                <a:off x="13476" y="6353"/>
                <a:ext cx="41" cy="20"/>
              </a:xfrm>
              <a:custGeom>
                <a:avLst/>
                <a:gdLst/>
                <a:ahLst/>
                <a:cxnLst/>
                <a:rect l="l" t="t" r="r" b="b"/>
                <a:pathLst>
                  <a:path w="41" h="20" extrusionOk="0">
                    <a:moveTo>
                      <a:pt x="21" y="0"/>
                    </a:moveTo>
                    <a:lnTo>
                      <a:pt x="0" y="10"/>
                    </a:lnTo>
                    <a:lnTo>
                      <a:pt x="21" y="20"/>
                    </a:lnTo>
                    <a:lnTo>
                      <a:pt x="41" y="10"/>
                    </a:lnTo>
                    <a:lnTo>
                      <a:pt x="21"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7" name="Google Shape;4017;g17ab430885e_1_275"/>
              <p:cNvSpPr/>
              <p:nvPr/>
            </p:nvSpPr>
            <p:spPr>
              <a:xfrm>
                <a:off x="13738" y="6172"/>
                <a:ext cx="46" cy="25"/>
              </a:xfrm>
              <a:custGeom>
                <a:avLst/>
                <a:gdLst/>
                <a:ahLst/>
                <a:cxnLst/>
                <a:rect l="l" t="t" r="r" b="b"/>
                <a:pathLst>
                  <a:path w="46" h="25" extrusionOk="0">
                    <a:moveTo>
                      <a:pt x="26" y="25"/>
                    </a:moveTo>
                    <a:lnTo>
                      <a:pt x="46" y="10"/>
                    </a:lnTo>
                    <a:lnTo>
                      <a:pt x="26" y="0"/>
                    </a:lnTo>
                    <a:lnTo>
                      <a:pt x="0" y="10"/>
                    </a:lnTo>
                    <a:lnTo>
                      <a:pt x="26"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8" name="Google Shape;4018;g17ab430885e_1_275"/>
              <p:cNvSpPr/>
              <p:nvPr/>
            </p:nvSpPr>
            <p:spPr>
              <a:xfrm>
                <a:off x="13738" y="6172"/>
                <a:ext cx="46" cy="25"/>
              </a:xfrm>
              <a:custGeom>
                <a:avLst/>
                <a:gdLst/>
                <a:ahLst/>
                <a:cxnLst/>
                <a:rect l="l" t="t" r="r" b="b"/>
                <a:pathLst>
                  <a:path w="46" h="25" extrusionOk="0">
                    <a:moveTo>
                      <a:pt x="26" y="25"/>
                    </a:moveTo>
                    <a:lnTo>
                      <a:pt x="46" y="10"/>
                    </a:lnTo>
                    <a:lnTo>
                      <a:pt x="26" y="0"/>
                    </a:lnTo>
                    <a:lnTo>
                      <a:pt x="0" y="10"/>
                    </a:lnTo>
                    <a:lnTo>
                      <a:pt x="26"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19" name="Google Shape;4019;g17ab430885e_1_275"/>
              <p:cNvSpPr/>
              <p:nvPr/>
            </p:nvSpPr>
            <p:spPr>
              <a:xfrm>
                <a:off x="13718" y="6187"/>
                <a:ext cx="40" cy="20"/>
              </a:xfrm>
              <a:custGeom>
                <a:avLst/>
                <a:gdLst/>
                <a:ahLst/>
                <a:cxnLst/>
                <a:rect l="l" t="t" r="r" b="b"/>
                <a:pathLst>
                  <a:path w="40" h="20" extrusionOk="0">
                    <a:moveTo>
                      <a:pt x="20" y="20"/>
                    </a:moveTo>
                    <a:lnTo>
                      <a:pt x="40" y="10"/>
                    </a:lnTo>
                    <a:lnTo>
                      <a:pt x="20" y="0"/>
                    </a:lnTo>
                    <a:lnTo>
                      <a:pt x="0" y="10"/>
                    </a:lnTo>
                    <a:lnTo>
                      <a:pt x="20" y="2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0" name="Google Shape;4020;g17ab430885e_1_275"/>
              <p:cNvSpPr/>
              <p:nvPr/>
            </p:nvSpPr>
            <p:spPr>
              <a:xfrm>
                <a:off x="13718" y="6187"/>
                <a:ext cx="40" cy="20"/>
              </a:xfrm>
              <a:custGeom>
                <a:avLst/>
                <a:gdLst/>
                <a:ahLst/>
                <a:cxnLst/>
                <a:rect l="l" t="t" r="r" b="b"/>
                <a:pathLst>
                  <a:path w="40" h="20" extrusionOk="0">
                    <a:moveTo>
                      <a:pt x="20" y="20"/>
                    </a:moveTo>
                    <a:lnTo>
                      <a:pt x="40" y="10"/>
                    </a:lnTo>
                    <a:lnTo>
                      <a:pt x="20" y="0"/>
                    </a:lnTo>
                    <a:lnTo>
                      <a:pt x="0" y="10"/>
                    </a:lnTo>
                    <a:lnTo>
                      <a:pt x="20" y="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1" name="Google Shape;4021;g17ab430885e_1_275"/>
              <p:cNvSpPr/>
              <p:nvPr/>
            </p:nvSpPr>
            <p:spPr>
              <a:xfrm>
                <a:off x="13693" y="6197"/>
                <a:ext cx="40" cy="26"/>
              </a:xfrm>
              <a:custGeom>
                <a:avLst/>
                <a:gdLst/>
                <a:ahLst/>
                <a:cxnLst/>
                <a:rect l="l" t="t" r="r" b="b"/>
                <a:pathLst>
                  <a:path w="40" h="26" extrusionOk="0">
                    <a:moveTo>
                      <a:pt x="20" y="0"/>
                    </a:moveTo>
                    <a:lnTo>
                      <a:pt x="0" y="15"/>
                    </a:lnTo>
                    <a:lnTo>
                      <a:pt x="20" y="26"/>
                    </a:lnTo>
                    <a:lnTo>
                      <a:pt x="40" y="15"/>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2" name="Google Shape;4022;g17ab430885e_1_275"/>
              <p:cNvSpPr/>
              <p:nvPr/>
            </p:nvSpPr>
            <p:spPr>
              <a:xfrm>
                <a:off x="13693" y="6197"/>
                <a:ext cx="40" cy="26"/>
              </a:xfrm>
              <a:custGeom>
                <a:avLst/>
                <a:gdLst/>
                <a:ahLst/>
                <a:cxnLst/>
                <a:rect l="l" t="t" r="r" b="b"/>
                <a:pathLst>
                  <a:path w="40" h="26" extrusionOk="0">
                    <a:moveTo>
                      <a:pt x="20" y="0"/>
                    </a:moveTo>
                    <a:lnTo>
                      <a:pt x="0" y="15"/>
                    </a:lnTo>
                    <a:lnTo>
                      <a:pt x="20" y="26"/>
                    </a:lnTo>
                    <a:lnTo>
                      <a:pt x="40" y="15"/>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3" name="Google Shape;4023;g17ab430885e_1_275"/>
              <p:cNvSpPr/>
              <p:nvPr/>
            </p:nvSpPr>
            <p:spPr>
              <a:xfrm>
                <a:off x="13668" y="6212"/>
                <a:ext cx="40" cy="26"/>
              </a:xfrm>
              <a:custGeom>
                <a:avLst/>
                <a:gdLst/>
                <a:ahLst/>
                <a:cxnLst/>
                <a:rect l="l" t="t" r="r" b="b"/>
                <a:pathLst>
                  <a:path w="40" h="26" extrusionOk="0">
                    <a:moveTo>
                      <a:pt x="20" y="26"/>
                    </a:moveTo>
                    <a:lnTo>
                      <a:pt x="40" y="11"/>
                    </a:lnTo>
                    <a:lnTo>
                      <a:pt x="20" y="0"/>
                    </a:lnTo>
                    <a:lnTo>
                      <a:pt x="0" y="16"/>
                    </a:lnTo>
                    <a:lnTo>
                      <a:pt x="20" y="26"/>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4" name="Google Shape;4024;g17ab430885e_1_275"/>
              <p:cNvSpPr/>
              <p:nvPr/>
            </p:nvSpPr>
            <p:spPr>
              <a:xfrm>
                <a:off x="13668" y="6212"/>
                <a:ext cx="40" cy="26"/>
              </a:xfrm>
              <a:custGeom>
                <a:avLst/>
                <a:gdLst/>
                <a:ahLst/>
                <a:cxnLst/>
                <a:rect l="l" t="t" r="r" b="b"/>
                <a:pathLst>
                  <a:path w="40" h="26" extrusionOk="0">
                    <a:moveTo>
                      <a:pt x="20" y="26"/>
                    </a:moveTo>
                    <a:lnTo>
                      <a:pt x="40" y="11"/>
                    </a:lnTo>
                    <a:lnTo>
                      <a:pt x="20" y="0"/>
                    </a:lnTo>
                    <a:lnTo>
                      <a:pt x="0" y="16"/>
                    </a:lnTo>
                    <a:lnTo>
                      <a:pt x="20" y="2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5" name="Google Shape;4025;g17ab430885e_1_275"/>
              <p:cNvSpPr/>
              <p:nvPr/>
            </p:nvSpPr>
            <p:spPr>
              <a:xfrm>
                <a:off x="13643" y="6228"/>
                <a:ext cx="45" cy="25"/>
              </a:xfrm>
              <a:custGeom>
                <a:avLst/>
                <a:gdLst/>
                <a:ahLst/>
                <a:cxnLst/>
                <a:rect l="l" t="t" r="r" b="b"/>
                <a:pathLst>
                  <a:path w="45" h="25" extrusionOk="0">
                    <a:moveTo>
                      <a:pt x="20" y="25"/>
                    </a:moveTo>
                    <a:lnTo>
                      <a:pt x="45" y="10"/>
                    </a:lnTo>
                    <a:lnTo>
                      <a:pt x="20"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6" name="Google Shape;4026;g17ab430885e_1_275"/>
              <p:cNvSpPr/>
              <p:nvPr/>
            </p:nvSpPr>
            <p:spPr>
              <a:xfrm>
                <a:off x="13643" y="6228"/>
                <a:ext cx="45" cy="25"/>
              </a:xfrm>
              <a:custGeom>
                <a:avLst/>
                <a:gdLst/>
                <a:ahLst/>
                <a:cxnLst/>
                <a:rect l="l" t="t" r="r" b="b"/>
                <a:pathLst>
                  <a:path w="45" h="25" extrusionOk="0">
                    <a:moveTo>
                      <a:pt x="20" y="25"/>
                    </a:moveTo>
                    <a:lnTo>
                      <a:pt x="45" y="10"/>
                    </a:lnTo>
                    <a:lnTo>
                      <a:pt x="20" y="0"/>
                    </a:lnTo>
                    <a:lnTo>
                      <a:pt x="0" y="10"/>
                    </a:lnTo>
                    <a:lnTo>
                      <a:pt x="20"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7" name="Google Shape;4027;g17ab430885e_1_275"/>
              <p:cNvSpPr/>
              <p:nvPr/>
            </p:nvSpPr>
            <p:spPr>
              <a:xfrm>
                <a:off x="13623" y="6243"/>
                <a:ext cx="40" cy="20"/>
              </a:xfrm>
              <a:custGeom>
                <a:avLst/>
                <a:gdLst/>
                <a:ahLst/>
                <a:cxnLst/>
                <a:rect l="l" t="t" r="r" b="b"/>
                <a:pathLst>
                  <a:path w="40" h="20" extrusionOk="0">
                    <a:moveTo>
                      <a:pt x="20" y="20"/>
                    </a:moveTo>
                    <a:lnTo>
                      <a:pt x="40" y="10"/>
                    </a:lnTo>
                    <a:lnTo>
                      <a:pt x="20" y="0"/>
                    </a:lnTo>
                    <a:lnTo>
                      <a:pt x="0" y="10"/>
                    </a:lnTo>
                    <a:lnTo>
                      <a:pt x="20" y="2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8" name="Google Shape;4028;g17ab430885e_1_275"/>
              <p:cNvSpPr/>
              <p:nvPr/>
            </p:nvSpPr>
            <p:spPr>
              <a:xfrm>
                <a:off x="13597" y="6253"/>
                <a:ext cx="41" cy="25"/>
              </a:xfrm>
              <a:custGeom>
                <a:avLst/>
                <a:gdLst/>
                <a:ahLst/>
                <a:cxnLst/>
                <a:rect l="l" t="t" r="r" b="b"/>
                <a:pathLst>
                  <a:path w="41" h="25" extrusionOk="0">
                    <a:moveTo>
                      <a:pt x="20" y="25"/>
                    </a:moveTo>
                    <a:lnTo>
                      <a:pt x="41" y="15"/>
                    </a:lnTo>
                    <a:lnTo>
                      <a:pt x="20" y="0"/>
                    </a:lnTo>
                    <a:lnTo>
                      <a:pt x="0" y="15"/>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29" name="Google Shape;4029;g17ab430885e_1_275"/>
              <p:cNvSpPr/>
              <p:nvPr/>
            </p:nvSpPr>
            <p:spPr>
              <a:xfrm>
                <a:off x="13572" y="6268"/>
                <a:ext cx="40" cy="25"/>
              </a:xfrm>
              <a:custGeom>
                <a:avLst/>
                <a:gdLst/>
                <a:ahLst/>
                <a:cxnLst/>
                <a:rect l="l" t="t" r="r" b="b"/>
                <a:pathLst>
                  <a:path w="40" h="25" extrusionOk="0">
                    <a:moveTo>
                      <a:pt x="20" y="25"/>
                    </a:moveTo>
                    <a:lnTo>
                      <a:pt x="40" y="15"/>
                    </a:lnTo>
                    <a:lnTo>
                      <a:pt x="20" y="0"/>
                    </a:lnTo>
                    <a:lnTo>
                      <a:pt x="0" y="15"/>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0" name="Google Shape;4030;g17ab430885e_1_275"/>
              <p:cNvSpPr/>
              <p:nvPr/>
            </p:nvSpPr>
            <p:spPr>
              <a:xfrm>
                <a:off x="13547" y="6283"/>
                <a:ext cx="40" cy="25"/>
              </a:xfrm>
              <a:custGeom>
                <a:avLst/>
                <a:gdLst/>
                <a:ahLst/>
                <a:cxnLst/>
                <a:rect l="l" t="t" r="r" b="b"/>
                <a:pathLst>
                  <a:path w="40" h="25" extrusionOk="0">
                    <a:moveTo>
                      <a:pt x="20" y="0"/>
                    </a:moveTo>
                    <a:lnTo>
                      <a:pt x="0" y="10"/>
                    </a:lnTo>
                    <a:lnTo>
                      <a:pt x="20" y="25"/>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1" name="Google Shape;4031;g17ab430885e_1_275"/>
              <p:cNvSpPr/>
              <p:nvPr/>
            </p:nvSpPr>
            <p:spPr>
              <a:xfrm>
                <a:off x="13547" y="6283"/>
                <a:ext cx="40" cy="25"/>
              </a:xfrm>
              <a:custGeom>
                <a:avLst/>
                <a:gdLst/>
                <a:ahLst/>
                <a:cxnLst/>
                <a:rect l="l" t="t" r="r" b="b"/>
                <a:pathLst>
                  <a:path w="40" h="25" extrusionOk="0">
                    <a:moveTo>
                      <a:pt x="20" y="0"/>
                    </a:moveTo>
                    <a:lnTo>
                      <a:pt x="0" y="10"/>
                    </a:lnTo>
                    <a:lnTo>
                      <a:pt x="20" y="25"/>
                    </a:lnTo>
                    <a:lnTo>
                      <a:pt x="40" y="10"/>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2" name="Google Shape;4032;g17ab430885e_1_275"/>
              <p:cNvSpPr/>
              <p:nvPr/>
            </p:nvSpPr>
            <p:spPr>
              <a:xfrm>
                <a:off x="13522" y="6298"/>
                <a:ext cx="45" cy="25"/>
              </a:xfrm>
              <a:custGeom>
                <a:avLst/>
                <a:gdLst/>
                <a:ahLst/>
                <a:cxnLst/>
                <a:rect l="l" t="t" r="r" b="b"/>
                <a:pathLst>
                  <a:path w="45" h="25" extrusionOk="0">
                    <a:moveTo>
                      <a:pt x="25" y="0"/>
                    </a:moveTo>
                    <a:lnTo>
                      <a:pt x="0" y="10"/>
                    </a:lnTo>
                    <a:lnTo>
                      <a:pt x="20" y="25"/>
                    </a:lnTo>
                    <a:lnTo>
                      <a:pt x="45" y="10"/>
                    </a:lnTo>
                    <a:lnTo>
                      <a:pt x="25"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3" name="Google Shape;4033;g17ab430885e_1_275"/>
              <p:cNvSpPr/>
              <p:nvPr/>
            </p:nvSpPr>
            <p:spPr>
              <a:xfrm>
                <a:off x="13522" y="6298"/>
                <a:ext cx="45" cy="25"/>
              </a:xfrm>
              <a:custGeom>
                <a:avLst/>
                <a:gdLst/>
                <a:ahLst/>
                <a:cxnLst/>
                <a:rect l="l" t="t" r="r" b="b"/>
                <a:pathLst>
                  <a:path w="45" h="25" extrusionOk="0">
                    <a:moveTo>
                      <a:pt x="25" y="0"/>
                    </a:moveTo>
                    <a:lnTo>
                      <a:pt x="0" y="10"/>
                    </a:lnTo>
                    <a:lnTo>
                      <a:pt x="20" y="25"/>
                    </a:lnTo>
                    <a:lnTo>
                      <a:pt x="45" y="10"/>
                    </a:lnTo>
                    <a:lnTo>
                      <a:pt x="2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4" name="Google Shape;4034;g17ab430885e_1_275"/>
              <p:cNvSpPr/>
              <p:nvPr/>
            </p:nvSpPr>
            <p:spPr>
              <a:xfrm>
                <a:off x="13502" y="6313"/>
                <a:ext cx="40" cy="20"/>
              </a:xfrm>
              <a:custGeom>
                <a:avLst/>
                <a:gdLst/>
                <a:ahLst/>
                <a:cxnLst/>
                <a:rect l="l" t="t" r="r" b="b"/>
                <a:pathLst>
                  <a:path w="40" h="20" extrusionOk="0">
                    <a:moveTo>
                      <a:pt x="20" y="0"/>
                    </a:moveTo>
                    <a:lnTo>
                      <a:pt x="0" y="10"/>
                    </a:lnTo>
                    <a:lnTo>
                      <a:pt x="20" y="20"/>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5" name="Google Shape;4035;g17ab430885e_1_275"/>
              <p:cNvSpPr/>
              <p:nvPr/>
            </p:nvSpPr>
            <p:spPr>
              <a:xfrm>
                <a:off x="13502" y="6313"/>
                <a:ext cx="40" cy="20"/>
              </a:xfrm>
              <a:custGeom>
                <a:avLst/>
                <a:gdLst/>
                <a:ahLst/>
                <a:cxnLst/>
                <a:rect l="l" t="t" r="r" b="b"/>
                <a:pathLst>
                  <a:path w="40" h="20" extrusionOk="0">
                    <a:moveTo>
                      <a:pt x="20" y="0"/>
                    </a:moveTo>
                    <a:lnTo>
                      <a:pt x="0" y="10"/>
                    </a:lnTo>
                    <a:lnTo>
                      <a:pt x="20" y="20"/>
                    </a:lnTo>
                    <a:lnTo>
                      <a:pt x="40" y="10"/>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6" name="Google Shape;4036;g17ab430885e_1_275"/>
              <p:cNvSpPr/>
              <p:nvPr/>
            </p:nvSpPr>
            <p:spPr>
              <a:xfrm>
                <a:off x="13476" y="6323"/>
                <a:ext cx="41" cy="25"/>
              </a:xfrm>
              <a:custGeom>
                <a:avLst/>
                <a:gdLst/>
                <a:ahLst/>
                <a:cxnLst/>
                <a:rect l="l" t="t" r="r" b="b"/>
                <a:pathLst>
                  <a:path w="41" h="25" extrusionOk="0">
                    <a:moveTo>
                      <a:pt x="21" y="25"/>
                    </a:moveTo>
                    <a:lnTo>
                      <a:pt x="41" y="15"/>
                    </a:lnTo>
                    <a:lnTo>
                      <a:pt x="21" y="0"/>
                    </a:lnTo>
                    <a:lnTo>
                      <a:pt x="0" y="15"/>
                    </a:lnTo>
                    <a:lnTo>
                      <a:pt x="21"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7" name="Google Shape;4037;g17ab430885e_1_275"/>
              <p:cNvSpPr/>
              <p:nvPr/>
            </p:nvSpPr>
            <p:spPr>
              <a:xfrm>
                <a:off x="13476" y="6323"/>
                <a:ext cx="41" cy="25"/>
              </a:xfrm>
              <a:custGeom>
                <a:avLst/>
                <a:gdLst/>
                <a:ahLst/>
                <a:cxnLst/>
                <a:rect l="l" t="t" r="r" b="b"/>
                <a:pathLst>
                  <a:path w="41" h="25" extrusionOk="0">
                    <a:moveTo>
                      <a:pt x="21" y="25"/>
                    </a:moveTo>
                    <a:lnTo>
                      <a:pt x="41" y="15"/>
                    </a:lnTo>
                    <a:lnTo>
                      <a:pt x="21" y="0"/>
                    </a:lnTo>
                    <a:lnTo>
                      <a:pt x="0" y="15"/>
                    </a:lnTo>
                    <a:lnTo>
                      <a:pt x="21"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8" name="Google Shape;4038;g17ab430885e_1_275"/>
              <p:cNvSpPr/>
              <p:nvPr/>
            </p:nvSpPr>
            <p:spPr>
              <a:xfrm>
                <a:off x="13426" y="6313"/>
                <a:ext cx="66" cy="50"/>
              </a:xfrm>
              <a:custGeom>
                <a:avLst/>
                <a:gdLst/>
                <a:ahLst/>
                <a:cxnLst/>
                <a:rect l="l" t="t" r="r" b="b"/>
                <a:pathLst>
                  <a:path w="13" h="10" extrusionOk="0">
                    <a:moveTo>
                      <a:pt x="9" y="5"/>
                    </a:moveTo>
                    <a:cubicBezTo>
                      <a:pt x="13" y="2"/>
                      <a:pt x="13" y="2"/>
                      <a:pt x="13" y="2"/>
                    </a:cubicBezTo>
                    <a:cubicBezTo>
                      <a:pt x="9" y="0"/>
                      <a:pt x="9" y="0"/>
                      <a:pt x="9" y="0"/>
                    </a:cubicBezTo>
                    <a:cubicBezTo>
                      <a:pt x="5" y="2"/>
                      <a:pt x="0" y="5"/>
                      <a:pt x="0" y="5"/>
                    </a:cubicBezTo>
                    <a:cubicBezTo>
                      <a:pt x="0" y="5"/>
                      <a:pt x="1" y="5"/>
                      <a:pt x="9" y="10"/>
                    </a:cubicBezTo>
                    <a:cubicBezTo>
                      <a:pt x="13" y="7"/>
                      <a:pt x="13" y="7"/>
                      <a:pt x="13" y="7"/>
                    </a:cubicBezTo>
                    <a:cubicBezTo>
                      <a:pt x="9" y="5"/>
                      <a:pt x="9" y="5"/>
                      <a:pt x="9" y="5"/>
                    </a:cubicBezTo>
                  </a:path>
                </a:pathLst>
              </a:custGeom>
              <a:solidFill>
                <a:srgbClr val="455C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39" name="Google Shape;4039;g17ab430885e_1_275"/>
              <p:cNvSpPr/>
              <p:nvPr/>
            </p:nvSpPr>
            <p:spPr>
              <a:xfrm>
                <a:off x="13693" y="6157"/>
                <a:ext cx="65" cy="40"/>
              </a:xfrm>
              <a:custGeom>
                <a:avLst/>
                <a:gdLst/>
                <a:ahLst/>
                <a:cxnLst/>
                <a:rect l="l" t="t" r="r" b="b"/>
                <a:pathLst>
                  <a:path w="65" h="40" extrusionOk="0">
                    <a:moveTo>
                      <a:pt x="0" y="25"/>
                    </a:moveTo>
                    <a:lnTo>
                      <a:pt x="20" y="40"/>
                    </a:lnTo>
                    <a:lnTo>
                      <a:pt x="65" y="15"/>
                    </a:lnTo>
                    <a:lnTo>
                      <a:pt x="45" y="0"/>
                    </a:lnTo>
                    <a:lnTo>
                      <a:pt x="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0" name="Google Shape;4040;g17ab430885e_1_275"/>
              <p:cNvSpPr/>
              <p:nvPr/>
            </p:nvSpPr>
            <p:spPr>
              <a:xfrm>
                <a:off x="13693" y="6157"/>
                <a:ext cx="65" cy="40"/>
              </a:xfrm>
              <a:custGeom>
                <a:avLst/>
                <a:gdLst/>
                <a:ahLst/>
                <a:cxnLst/>
                <a:rect l="l" t="t" r="r" b="b"/>
                <a:pathLst>
                  <a:path w="65" h="40" extrusionOk="0">
                    <a:moveTo>
                      <a:pt x="0" y="25"/>
                    </a:moveTo>
                    <a:lnTo>
                      <a:pt x="20" y="40"/>
                    </a:lnTo>
                    <a:lnTo>
                      <a:pt x="65" y="15"/>
                    </a:lnTo>
                    <a:lnTo>
                      <a:pt x="45" y="0"/>
                    </a:lnTo>
                    <a:lnTo>
                      <a:pt x="0"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1" name="Google Shape;4041;g17ab430885e_1_275"/>
              <p:cNvSpPr/>
              <p:nvPr/>
            </p:nvSpPr>
            <p:spPr>
              <a:xfrm>
                <a:off x="13668" y="6187"/>
                <a:ext cx="40" cy="20"/>
              </a:xfrm>
              <a:custGeom>
                <a:avLst/>
                <a:gdLst/>
                <a:ahLst/>
                <a:cxnLst/>
                <a:rect l="l" t="t" r="r" b="b"/>
                <a:pathLst>
                  <a:path w="40" h="20" extrusionOk="0">
                    <a:moveTo>
                      <a:pt x="20" y="0"/>
                    </a:moveTo>
                    <a:lnTo>
                      <a:pt x="0" y="10"/>
                    </a:lnTo>
                    <a:lnTo>
                      <a:pt x="20" y="20"/>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2" name="Google Shape;4042;g17ab430885e_1_275"/>
              <p:cNvSpPr/>
              <p:nvPr/>
            </p:nvSpPr>
            <p:spPr>
              <a:xfrm>
                <a:off x="13668" y="6187"/>
                <a:ext cx="40" cy="20"/>
              </a:xfrm>
              <a:custGeom>
                <a:avLst/>
                <a:gdLst/>
                <a:ahLst/>
                <a:cxnLst/>
                <a:rect l="l" t="t" r="r" b="b"/>
                <a:pathLst>
                  <a:path w="40" h="20" extrusionOk="0">
                    <a:moveTo>
                      <a:pt x="20" y="0"/>
                    </a:moveTo>
                    <a:lnTo>
                      <a:pt x="0" y="10"/>
                    </a:lnTo>
                    <a:lnTo>
                      <a:pt x="20" y="20"/>
                    </a:lnTo>
                    <a:lnTo>
                      <a:pt x="40" y="10"/>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3" name="Google Shape;4043;g17ab430885e_1_275"/>
              <p:cNvSpPr/>
              <p:nvPr/>
            </p:nvSpPr>
            <p:spPr>
              <a:xfrm>
                <a:off x="13643" y="6197"/>
                <a:ext cx="45" cy="26"/>
              </a:xfrm>
              <a:custGeom>
                <a:avLst/>
                <a:gdLst/>
                <a:ahLst/>
                <a:cxnLst/>
                <a:rect l="l" t="t" r="r" b="b"/>
                <a:pathLst>
                  <a:path w="45" h="26" extrusionOk="0">
                    <a:moveTo>
                      <a:pt x="20" y="26"/>
                    </a:moveTo>
                    <a:lnTo>
                      <a:pt x="45" y="15"/>
                    </a:lnTo>
                    <a:lnTo>
                      <a:pt x="25" y="0"/>
                    </a:lnTo>
                    <a:lnTo>
                      <a:pt x="0" y="15"/>
                    </a:lnTo>
                    <a:lnTo>
                      <a:pt x="20" y="26"/>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4" name="Google Shape;4044;g17ab430885e_1_275"/>
              <p:cNvSpPr/>
              <p:nvPr/>
            </p:nvSpPr>
            <p:spPr>
              <a:xfrm>
                <a:off x="13643" y="6197"/>
                <a:ext cx="45" cy="26"/>
              </a:xfrm>
              <a:custGeom>
                <a:avLst/>
                <a:gdLst/>
                <a:ahLst/>
                <a:cxnLst/>
                <a:rect l="l" t="t" r="r" b="b"/>
                <a:pathLst>
                  <a:path w="45" h="26" extrusionOk="0">
                    <a:moveTo>
                      <a:pt x="20" y="26"/>
                    </a:moveTo>
                    <a:lnTo>
                      <a:pt x="45" y="15"/>
                    </a:lnTo>
                    <a:lnTo>
                      <a:pt x="25" y="0"/>
                    </a:lnTo>
                    <a:lnTo>
                      <a:pt x="0" y="15"/>
                    </a:lnTo>
                    <a:lnTo>
                      <a:pt x="20" y="2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5" name="Google Shape;4045;g17ab430885e_1_275"/>
              <p:cNvSpPr/>
              <p:nvPr/>
            </p:nvSpPr>
            <p:spPr>
              <a:xfrm>
                <a:off x="13623" y="6212"/>
                <a:ext cx="40" cy="26"/>
              </a:xfrm>
              <a:custGeom>
                <a:avLst/>
                <a:gdLst/>
                <a:ahLst/>
                <a:cxnLst/>
                <a:rect l="l" t="t" r="r" b="b"/>
                <a:pathLst>
                  <a:path w="40" h="26" extrusionOk="0">
                    <a:moveTo>
                      <a:pt x="20" y="26"/>
                    </a:moveTo>
                    <a:lnTo>
                      <a:pt x="40" y="16"/>
                    </a:lnTo>
                    <a:lnTo>
                      <a:pt x="20" y="0"/>
                    </a:lnTo>
                    <a:lnTo>
                      <a:pt x="0" y="16"/>
                    </a:lnTo>
                    <a:lnTo>
                      <a:pt x="20" y="26"/>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6" name="Google Shape;4046;g17ab430885e_1_275"/>
              <p:cNvSpPr/>
              <p:nvPr/>
            </p:nvSpPr>
            <p:spPr>
              <a:xfrm>
                <a:off x="13623" y="6212"/>
                <a:ext cx="40" cy="26"/>
              </a:xfrm>
              <a:custGeom>
                <a:avLst/>
                <a:gdLst/>
                <a:ahLst/>
                <a:cxnLst/>
                <a:rect l="l" t="t" r="r" b="b"/>
                <a:pathLst>
                  <a:path w="40" h="26" extrusionOk="0">
                    <a:moveTo>
                      <a:pt x="20" y="26"/>
                    </a:moveTo>
                    <a:lnTo>
                      <a:pt x="40" y="16"/>
                    </a:lnTo>
                    <a:lnTo>
                      <a:pt x="20" y="0"/>
                    </a:lnTo>
                    <a:lnTo>
                      <a:pt x="0" y="16"/>
                    </a:lnTo>
                    <a:lnTo>
                      <a:pt x="20" y="2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7" name="Google Shape;4047;g17ab430885e_1_275"/>
              <p:cNvSpPr/>
              <p:nvPr/>
            </p:nvSpPr>
            <p:spPr>
              <a:xfrm>
                <a:off x="13597" y="6228"/>
                <a:ext cx="41" cy="25"/>
              </a:xfrm>
              <a:custGeom>
                <a:avLst/>
                <a:gdLst/>
                <a:ahLst/>
                <a:cxnLst/>
                <a:rect l="l" t="t" r="r" b="b"/>
                <a:pathLst>
                  <a:path w="41" h="25" extrusionOk="0">
                    <a:moveTo>
                      <a:pt x="20" y="25"/>
                    </a:moveTo>
                    <a:lnTo>
                      <a:pt x="41" y="10"/>
                    </a:lnTo>
                    <a:lnTo>
                      <a:pt x="20"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8" name="Google Shape;4048;g17ab430885e_1_275"/>
              <p:cNvSpPr/>
              <p:nvPr/>
            </p:nvSpPr>
            <p:spPr>
              <a:xfrm>
                <a:off x="13572" y="6243"/>
                <a:ext cx="40" cy="25"/>
              </a:xfrm>
              <a:custGeom>
                <a:avLst/>
                <a:gdLst/>
                <a:ahLst/>
                <a:cxnLst/>
                <a:rect l="l" t="t" r="r" b="b"/>
                <a:pathLst>
                  <a:path w="40" h="25" extrusionOk="0">
                    <a:moveTo>
                      <a:pt x="20" y="25"/>
                    </a:moveTo>
                    <a:lnTo>
                      <a:pt x="40" y="10"/>
                    </a:lnTo>
                    <a:lnTo>
                      <a:pt x="20"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49" name="Google Shape;4049;g17ab430885e_1_275"/>
              <p:cNvSpPr/>
              <p:nvPr/>
            </p:nvSpPr>
            <p:spPr>
              <a:xfrm>
                <a:off x="13547" y="6258"/>
                <a:ext cx="45" cy="20"/>
              </a:xfrm>
              <a:custGeom>
                <a:avLst/>
                <a:gdLst/>
                <a:ahLst/>
                <a:cxnLst/>
                <a:rect l="l" t="t" r="r" b="b"/>
                <a:pathLst>
                  <a:path w="45" h="20" extrusionOk="0">
                    <a:moveTo>
                      <a:pt x="20" y="20"/>
                    </a:moveTo>
                    <a:lnTo>
                      <a:pt x="45" y="10"/>
                    </a:lnTo>
                    <a:lnTo>
                      <a:pt x="20" y="0"/>
                    </a:lnTo>
                    <a:lnTo>
                      <a:pt x="0" y="10"/>
                    </a:lnTo>
                    <a:lnTo>
                      <a:pt x="20" y="2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0" name="Google Shape;4050;g17ab430885e_1_275"/>
              <p:cNvSpPr/>
              <p:nvPr/>
            </p:nvSpPr>
            <p:spPr>
              <a:xfrm>
                <a:off x="13547" y="6258"/>
                <a:ext cx="45" cy="20"/>
              </a:xfrm>
              <a:custGeom>
                <a:avLst/>
                <a:gdLst/>
                <a:ahLst/>
                <a:cxnLst/>
                <a:rect l="l" t="t" r="r" b="b"/>
                <a:pathLst>
                  <a:path w="45" h="20" extrusionOk="0">
                    <a:moveTo>
                      <a:pt x="20" y="20"/>
                    </a:moveTo>
                    <a:lnTo>
                      <a:pt x="45" y="10"/>
                    </a:lnTo>
                    <a:lnTo>
                      <a:pt x="20" y="0"/>
                    </a:lnTo>
                    <a:lnTo>
                      <a:pt x="0" y="10"/>
                    </a:lnTo>
                    <a:lnTo>
                      <a:pt x="20" y="2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1" name="Google Shape;4051;g17ab430885e_1_275"/>
              <p:cNvSpPr/>
              <p:nvPr/>
            </p:nvSpPr>
            <p:spPr>
              <a:xfrm>
                <a:off x="13527" y="6268"/>
                <a:ext cx="40" cy="25"/>
              </a:xfrm>
              <a:custGeom>
                <a:avLst/>
                <a:gdLst/>
                <a:ahLst/>
                <a:cxnLst/>
                <a:rect l="l" t="t" r="r" b="b"/>
                <a:pathLst>
                  <a:path w="40" h="25" extrusionOk="0">
                    <a:moveTo>
                      <a:pt x="20" y="0"/>
                    </a:moveTo>
                    <a:lnTo>
                      <a:pt x="0" y="15"/>
                    </a:lnTo>
                    <a:lnTo>
                      <a:pt x="20" y="25"/>
                    </a:lnTo>
                    <a:lnTo>
                      <a:pt x="40" y="15"/>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2" name="Google Shape;4052;g17ab430885e_1_275"/>
              <p:cNvSpPr/>
              <p:nvPr/>
            </p:nvSpPr>
            <p:spPr>
              <a:xfrm>
                <a:off x="13527" y="6268"/>
                <a:ext cx="40" cy="25"/>
              </a:xfrm>
              <a:custGeom>
                <a:avLst/>
                <a:gdLst/>
                <a:ahLst/>
                <a:cxnLst/>
                <a:rect l="l" t="t" r="r" b="b"/>
                <a:pathLst>
                  <a:path w="40" h="25" extrusionOk="0">
                    <a:moveTo>
                      <a:pt x="20" y="0"/>
                    </a:moveTo>
                    <a:lnTo>
                      <a:pt x="0" y="15"/>
                    </a:lnTo>
                    <a:lnTo>
                      <a:pt x="20" y="25"/>
                    </a:lnTo>
                    <a:lnTo>
                      <a:pt x="40" y="15"/>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3" name="Google Shape;4053;g17ab430885e_1_275"/>
              <p:cNvSpPr/>
              <p:nvPr/>
            </p:nvSpPr>
            <p:spPr>
              <a:xfrm>
                <a:off x="13502" y="6283"/>
                <a:ext cx="40" cy="25"/>
              </a:xfrm>
              <a:custGeom>
                <a:avLst/>
                <a:gdLst/>
                <a:ahLst/>
                <a:cxnLst/>
                <a:rect l="l" t="t" r="r" b="b"/>
                <a:pathLst>
                  <a:path w="40" h="25" extrusionOk="0">
                    <a:moveTo>
                      <a:pt x="20" y="0"/>
                    </a:moveTo>
                    <a:lnTo>
                      <a:pt x="0" y="15"/>
                    </a:lnTo>
                    <a:lnTo>
                      <a:pt x="20" y="25"/>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4" name="Google Shape;4054;g17ab430885e_1_275"/>
              <p:cNvSpPr/>
              <p:nvPr/>
            </p:nvSpPr>
            <p:spPr>
              <a:xfrm>
                <a:off x="13502" y="6283"/>
                <a:ext cx="40" cy="25"/>
              </a:xfrm>
              <a:custGeom>
                <a:avLst/>
                <a:gdLst/>
                <a:ahLst/>
                <a:cxnLst/>
                <a:rect l="l" t="t" r="r" b="b"/>
                <a:pathLst>
                  <a:path w="40" h="25" extrusionOk="0">
                    <a:moveTo>
                      <a:pt x="20" y="0"/>
                    </a:moveTo>
                    <a:lnTo>
                      <a:pt x="0" y="15"/>
                    </a:lnTo>
                    <a:lnTo>
                      <a:pt x="20" y="25"/>
                    </a:lnTo>
                    <a:lnTo>
                      <a:pt x="40" y="10"/>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5" name="Google Shape;4055;g17ab430885e_1_275"/>
              <p:cNvSpPr/>
              <p:nvPr/>
            </p:nvSpPr>
            <p:spPr>
              <a:xfrm>
                <a:off x="13476" y="6298"/>
                <a:ext cx="41" cy="25"/>
              </a:xfrm>
              <a:custGeom>
                <a:avLst/>
                <a:gdLst/>
                <a:ahLst/>
                <a:cxnLst/>
                <a:rect l="l" t="t" r="r" b="b"/>
                <a:pathLst>
                  <a:path w="41" h="25" extrusionOk="0">
                    <a:moveTo>
                      <a:pt x="21" y="0"/>
                    </a:moveTo>
                    <a:lnTo>
                      <a:pt x="0" y="10"/>
                    </a:lnTo>
                    <a:lnTo>
                      <a:pt x="21" y="25"/>
                    </a:lnTo>
                    <a:lnTo>
                      <a:pt x="41" y="10"/>
                    </a:lnTo>
                    <a:lnTo>
                      <a:pt x="21"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6" name="Google Shape;4056;g17ab430885e_1_275"/>
              <p:cNvSpPr/>
              <p:nvPr/>
            </p:nvSpPr>
            <p:spPr>
              <a:xfrm>
                <a:off x="13476" y="6298"/>
                <a:ext cx="41" cy="25"/>
              </a:xfrm>
              <a:custGeom>
                <a:avLst/>
                <a:gdLst/>
                <a:ahLst/>
                <a:cxnLst/>
                <a:rect l="l" t="t" r="r" b="b"/>
                <a:pathLst>
                  <a:path w="41" h="25" extrusionOk="0">
                    <a:moveTo>
                      <a:pt x="21" y="0"/>
                    </a:moveTo>
                    <a:lnTo>
                      <a:pt x="0" y="10"/>
                    </a:lnTo>
                    <a:lnTo>
                      <a:pt x="21" y="25"/>
                    </a:lnTo>
                    <a:lnTo>
                      <a:pt x="41" y="10"/>
                    </a:lnTo>
                    <a:lnTo>
                      <a:pt x="2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7" name="Google Shape;4057;g17ab430885e_1_275"/>
              <p:cNvSpPr/>
              <p:nvPr/>
            </p:nvSpPr>
            <p:spPr>
              <a:xfrm>
                <a:off x="13668" y="6147"/>
                <a:ext cx="65" cy="35"/>
              </a:xfrm>
              <a:custGeom>
                <a:avLst/>
                <a:gdLst/>
                <a:ahLst/>
                <a:cxnLst/>
                <a:rect l="l" t="t" r="r" b="b"/>
                <a:pathLst>
                  <a:path w="65" h="35" extrusionOk="0">
                    <a:moveTo>
                      <a:pt x="15" y="15"/>
                    </a:moveTo>
                    <a:lnTo>
                      <a:pt x="0" y="25"/>
                    </a:lnTo>
                    <a:lnTo>
                      <a:pt x="20" y="35"/>
                    </a:lnTo>
                    <a:lnTo>
                      <a:pt x="65" y="10"/>
                    </a:lnTo>
                    <a:lnTo>
                      <a:pt x="45" y="0"/>
                    </a:lnTo>
                    <a:lnTo>
                      <a:pt x="25" y="10"/>
                    </a:lnTo>
                    <a:lnTo>
                      <a:pt x="15" y="15"/>
                    </a:lnTo>
                    <a:close/>
                  </a:path>
                </a:pathLst>
              </a:custGeom>
              <a:solidFill>
                <a:srgbClr val="455C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8" name="Google Shape;4058;g17ab430885e_1_275"/>
              <p:cNvSpPr/>
              <p:nvPr/>
            </p:nvSpPr>
            <p:spPr>
              <a:xfrm>
                <a:off x="13668" y="6147"/>
                <a:ext cx="65" cy="35"/>
              </a:xfrm>
              <a:custGeom>
                <a:avLst/>
                <a:gdLst/>
                <a:ahLst/>
                <a:cxnLst/>
                <a:rect l="l" t="t" r="r" b="b"/>
                <a:pathLst>
                  <a:path w="65" h="35" extrusionOk="0">
                    <a:moveTo>
                      <a:pt x="15" y="15"/>
                    </a:moveTo>
                    <a:lnTo>
                      <a:pt x="0" y="25"/>
                    </a:lnTo>
                    <a:lnTo>
                      <a:pt x="20" y="35"/>
                    </a:lnTo>
                    <a:lnTo>
                      <a:pt x="65" y="10"/>
                    </a:lnTo>
                    <a:lnTo>
                      <a:pt x="45" y="0"/>
                    </a:lnTo>
                    <a:lnTo>
                      <a:pt x="25" y="10"/>
                    </a:lnTo>
                    <a:lnTo>
                      <a:pt x="15"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59" name="Google Shape;4059;g17ab430885e_1_275"/>
              <p:cNvSpPr/>
              <p:nvPr/>
            </p:nvSpPr>
            <p:spPr>
              <a:xfrm>
                <a:off x="13648" y="6172"/>
                <a:ext cx="40" cy="25"/>
              </a:xfrm>
              <a:custGeom>
                <a:avLst/>
                <a:gdLst/>
                <a:ahLst/>
                <a:cxnLst/>
                <a:rect l="l" t="t" r="r" b="b"/>
                <a:pathLst>
                  <a:path w="40" h="25" extrusionOk="0">
                    <a:moveTo>
                      <a:pt x="20" y="0"/>
                    </a:moveTo>
                    <a:lnTo>
                      <a:pt x="0" y="10"/>
                    </a:lnTo>
                    <a:lnTo>
                      <a:pt x="20" y="25"/>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0" name="Google Shape;4060;g17ab430885e_1_275"/>
              <p:cNvSpPr/>
              <p:nvPr/>
            </p:nvSpPr>
            <p:spPr>
              <a:xfrm>
                <a:off x="13648" y="6172"/>
                <a:ext cx="40" cy="25"/>
              </a:xfrm>
              <a:custGeom>
                <a:avLst/>
                <a:gdLst/>
                <a:ahLst/>
                <a:cxnLst/>
                <a:rect l="l" t="t" r="r" b="b"/>
                <a:pathLst>
                  <a:path w="40" h="25" extrusionOk="0">
                    <a:moveTo>
                      <a:pt x="20" y="0"/>
                    </a:moveTo>
                    <a:lnTo>
                      <a:pt x="0" y="10"/>
                    </a:lnTo>
                    <a:lnTo>
                      <a:pt x="20" y="25"/>
                    </a:lnTo>
                    <a:lnTo>
                      <a:pt x="40" y="10"/>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1" name="Google Shape;4061;g17ab430885e_1_275"/>
              <p:cNvSpPr/>
              <p:nvPr/>
            </p:nvSpPr>
            <p:spPr>
              <a:xfrm>
                <a:off x="13623" y="6187"/>
                <a:ext cx="40" cy="25"/>
              </a:xfrm>
              <a:custGeom>
                <a:avLst/>
                <a:gdLst/>
                <a:ahLst/>
                <a:cxnLst/>
                <a:rect l="l" t="t" r="r" b="b"/>
                <a:pathLst>
                  <a:path w="40" h="25" extrusionOk="0">
                    <a:moveTo>
                      <a:pt x="20" y="25"/>
                    </a:moveTo>
                    <a:lnTo>
                      <a:pt x="40" y="10"/>
                    </a:lnTo>
                    <a:lnTo>
                      <a:pt x="20"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2" name="Google Shape;4062;g17ab430885e_1_275"/>
              <p:cNvSpPr/>
              <p:nvPr/>
            </p:nvSpPr>
            <p:spPr>
              <a:xfrm>
                <a:off x="13623" y="6187"/>
                <a:ext cx="40" cy="25"/>
              </a:xfrm>
              <a:custGeom>
                <a:avLst/>
                <a:gdLst/>
                <a:ahLst/>
                <a:cxnLst/>
                <a:rect l="l" t="t" r="r" b="b"/>
                <a:pathLst>
                  <a:path w="40" h="25" extrusionOk="0">
                    <a:moveTo>
                      <a:pt x="20" y="25"/>
                    </a:moveTo>
                    <a:lnTo>
                      <a:pt x="40" y="10"/>
                    </a:lnTo>
                    <a:lnTo>
                      <a:pt x="20" y="0"/>
                    </a:lnTo>
                    <a:lnTo>
                      <a:pt x="0" y="10"/>
                    </a:lnTo>
                    <a:lnTo>
                      <a:pt x="20"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3" name="Google Shape;4063;g17ab430885e_1_275"/>
              <p:cNvSpPr/>
              <p:nvPr/>
            </p:nvSpPr>
            <p:spPr>
              <a:xfrm>
                <a:off x="13597" y="6202"/>
                <a:ext cx="41" cy="21"/>
              </a:xfrm>
              <a:custGeom>
                <a:avLst/>
                <a:gdLst/>
                <a:ahLst/>
                <a:cxnLst/>
                <a:rect l="l" t="t" r="r" b="b"/>
                <a:pathLst>
                  <a:path w="41" h="21" extrusionOk="0">
                    <a:moveTo>
                      <a:pt x="20" y="21"/>
                    </a:moveTo>
                    <a:lnTo>
                      <a:pt x="41" y="10"/>
                    </a:lnTo>
                    <a:lnTo>
                      <a:pt x="20" y="0"/>
                    </a:lnTo>
                    <a:lnTo>
                      <a:pt x="0" y="10"/>
                    </a:lnTo>
                    <a:lnTo>
                      <a:pt x="20" y="21"/>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4" name="Google Shape;4064;g17ab430885e_1_275"/>
              <p:cNvSpPr/>
              <p:nvPr/>
            </p:nvSpPr>
            <p:spPr>
              <a:xfrm>
                <a:off x="13597" y="6202"/>
                <a:ext cx="41" cy="21"/>
              </a:xfrm>
              <a:custGeom>
                <a:avLst/>
                <a:gdLst/>
                <a:ahLst/>
                <a:cxnLst/>
                <a:rect l="l" t="t" r="r" b="b"/>
                <a:pathLst>
                  <a:path w="41" h="21" extrusionOk="0">
                    <a:moveTo>
                      <a:pt x="20" y="21"/>
                    </a:moveTo>
                    <a:lnTo>
                      <a:pt x="41" y="10"/>
                    </a:lnTo>
                    <a:lnTo>
                      <a:pt x="20" y="0"/>
                    </a:lnTo>
                    <a:lnTo>
                      <a:pt x="0" y="10"/>
                    </a:lnTo>
                    <a:lnTo>
                      <a:pt x="20" y="2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5" name="Google Shape;4065;g17ab430885e_1_275"/>
              <p:cNvSpPr/>
              <p:nvPr/>
            </p:nvSpPr>
            <p:spPr>
              <a:xfrm>
                <a:off x="13572" y="6212"/>
                <a:ext cx="40" cy="26"/>
              </a:xfrm>
              <a:custGeom>
                <a:avLst/>
                <a:gdLst/>
                <a:ahLst/>
                <a:cxnLst/>
                <a:rect l="l" t="t" r="r" b="b"/>
                <a:pathLst>
                  <a:path w="40" h="26" extrusionOk="0">
                    <a:moveTo>
                      <a:pt x="20" y="26"/>
                    </a:moveTo>
                    <a:lnTo>
                      <a:pt x="40" y="16"/>
                    </a:lnTo>
                    <a:lnTo>
                      <a:pt x="20" y="0"/>
                    </a:lnTo>
                    <a:lnTo>
                      <a:pt x="0" y="16"/>
                    </a:lnTo>
                    <a:lnTo>
                      <a:pt x="20" y="26"/>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6" name="Google Shape;4066;g17ab430885e_1_275"/>
              <p:cNvSpPr/>
              <p:nvPr/>
            </p:nvSpPr>
            <p:spPr>
              <a:xfrm>
                <a:off x="13547" y="6228"/>
                <a:ext cx="45" cy="25"/>
              </a:xfrm>
              <a:custGeom>
                <a:avLst/>
                <a:gdLst/>
                <a:ahLst/>
                <a:cxnLst/>
                <a:rect l="l" t="t" r="r" b="b"/>
                <a:pathLst>
                  <a:path w="45" h="25" extrusionOk="0">
                    <a:moveTo>
                      <a:pt x="20" y="25"/>
                    </a:moveTo>
                    <a:lnTo>
                      <a:pt x="45" y="10"/>
                    </a:lnTo>
                    <a:lnTo>
                      <a:pt x="25" y="0"/>
                    </a:lnTo>
                    <a:lnTo>
                      <a:pt x="0" y="15"/>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7" name="Google Shape;4067;g17ab430885e_1_275"/>
              <p:cNvSpPr/>
              <p:nvPr/>
            </p:nvSpPr>
            <p:spPr>
              <a:xfrm>
                <a:off x="13527" y="6243"/>
                <a:ext cx="40" cy="25"/>
              </a:xfrm>
              <a:custGeom>
                <a:avLst/>
                <a:gdLst/>
                <a:ahLst/>
                <a:cxnLst/>
                <a:rect l="l" t="t" r="r" b="b"/>
                <a:pathLst>
                  <a:path w="40" h="25" extrusionOk="0">
                    <a:moveTo>
                      <a:pt x="20" y="25"/>
                    </a:moveTo>
                    <a:lnTo>
                      <a:pt x="40" y="10"/>
                    </a:lnTo>
                    <a:lnTo>
                      <a:pt x="20" y="0"/>
                    </a:lnTo>
                    <a:lnTo>
                      <a:pt x="0" y="10"/>
                    </a:lnTo>
                    <a:lnTo>
                      <a:pt x="2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8" name="Google Shape;4068;g17ab430885e_1_275"/>
              <p:cNvSpPr/>
              <p:nvPr/>
            </p:nvSpPr>
            <p:spPr>
              <a:xfrm>
                <a:off x="13527" y="6243"/>
                <a:ext cx="40" cy="25"/>
              </a:xfrm>
              <a:custGeom>
                <a:avLst/>
                <a:gdLst/>
                <a:ahLst/>
                <a:cxnLst/>
                <a:rect l="l" t="t" r="r" b="b"/>
                <a:pathLst>
                  <a:path w="40" h="25" extrusionOk="0">
                    <a:moveTo>
                      <a:pt x="20" y="25"/>
                    </a:moveTo>
                    <a:lnTo>
                      <a:pt x="40" y="10"/>
                    </a:lnTo>
                    <a:lnTo>
                      <a:pt x="20" y="0"/>
                    </a:lnTo>
                    <a:lnTo>
                      <a:pt x="0" y="10"/>
                    </a:lnTo>
                    <a:lnTo>
                      <a:pt x="20"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69" name="Google Shape;4069;g17ab430885e_1_275"/>
              <p:cNvSpPr/>
              <p:nvPr/>
            </p:nvSpPr>
            <p:spPr>
              <a:xfrm>
                <a:off x="13502" y="6258"/>
                <a:ext cx="40" cy="20"/>
              </a:xfrm>
              <a:custGeom>
                <a:avLst/>
                <a:gdLst/>
                <a:ahLst/>
                <a:cxnLst/>
                <a:rect l="l" t="t" r="r" b="b"/>
                <a:pathLst>
                  <a:path w="40" h="20" extrusionOk="0">
                    <a:moveTo>
                      <a:pt x="20" y="0"/>
                    </a:moveTo>
                    <a:lnTo>
                      <a:pt x="0" y="10"/>
                    </a:lnTo>
                    <a:lnTo>
                      <a:pt x="20" y="20"/>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0" name="Google Shape;4070;g17ab430885e_1_275"/>
              <p:cNvSpPr/>
              <p:nvPr/>
            </p:nvSpPr>
            <p:spPr>
              <a:xfrm>
                <a:off x="13502" y="6258"/>
                <a:ext cx="40" cy="20"/>
              </a:xfrm>
              <a:custGeom>
                <a:avLst/>
                <a:gdLst/>
                <a:ahLst/>
                <a:cxnLst/>
                <a:rect l="l" t="t" r="r" b="b"/>
                <a:pathLst>
                  <a:path w="40" h="20" extrusionOk="0">
                    <a:moveTo>
                      <a:pt x="20" y="0"/>
                    </a:moveTo>
                    <a:lnTo>
                      <a:pt x="0" y="10"/>
                    </a:lnTo>
                    <a:lnTo>
                      <a:pt x="20" y="20"/>
                    </a:lnTo>
                    <a:lnTo>
                      <a:pt x="40" y="10"/>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1" name="Google Shape;4071;g17ab430885e_1_275"/>
              <p:cNvSpPr/>
              <p:nvPr/>
            </p:nvSpPr>
            <p:spPr>
              <a:xfrm>
                <a:off x="13476" y="6268"/>
                <a:ext cx="41" cy="25"/>
              </a:xfrm>
              <a:custGeom>
                <a:avLst/>
                <a:gdLst/>
                <a:ahLst/>
                <a:cxnLst/>
                <a:rect l="l" t="t" r="r" b="b"/>
                <a:pathLst>
                  <a:path w="41" h="25" extrusionOk="0">
                    <a:moveTo>
                      <a:pt x="21" y="0"/>
                    </a:moveTo>
                    <a:lnTo>
                      <a:pt x="0" y="15"/>
                    </a:lnTo>
                    <a:lnTo>
                      <a:pt x="21" y="25"/>
                    </a:lnTo>
                    <a:lnTo>
                      <a:pt x="41" y="15"/>
                    </a:lnTo>
                    <a:lnTo>
                      <a:pt x="21"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2" name="Google Shape;4072;g17ab430885e_1_275"/>
              <p:cNvSpPr/>
              <p:nvPr/>
            </p:nvSpPr>
            <p:spPr>
              <a:xfrm>
                <a:off x="13476" y="6268"/>
                <a:ext cx="41" cy="25"/>
              </a:xfrm>
              <a:custGeom>
                <a:avLst/>
                <a:gdLst/>
                <a:ahLst/>
                <a:cxnLst/>
                <a:rect l="l" t="t" r="r" b="b"/>
                <a:pathLst>
                  <a:path w="41" h="25" extrusionOk="0">
                    <a:moveTo>
                      <a:pt x="21" y="0"/>
                    </a:moveTo>
                    <a:lnTo>
                      <a:pt x="0" y="15"/>
                    </a:lnTo>
                    <a:lnTo>
                      <a:pt x="21" y="25"/>
                    </a:lnTo>
                    <a:lnTo>
                      <a:pt x="41" y="15"/>
                    </a:lnTo>
                    <a:lnTo>
                      <a:pt x="2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3" name="Google Shape;4073;g17ab430885e_1_275"/>
              <p:cNvSpPr/>
              <p:nvPr/>
            </p:nvSpPr>
            <p:spPr>
              <a:xfrm>
                <a:off x="13451" y="6283"/>
                <a:ext cx="41" cy="25"/>
              </a:xfrm>
              <a:custGeom>
                <a:avLst/>
                <a:gdLst/>
                <a:ahLst/>
                <a:cxnLst/>
                <a:rect l="l" t="t" r="r" b="b"/>
                <a:pathLst>
                  <a:path w="41" h="25" extrusionOk="0">
                    <a:moveTo>
                      <a:pt x="20" y="0"/>
                    </a:moveTo>
                    <a:lnTo>
                      <a:pt x="0" y="15"/>
                    </a:lnTo>
                    <a:lnTo>
                      <a:pt x="20" y="25"/>
                    </a:lnTo>
                    <a:lnTo>
                      <a:pt x="41" y="15"/>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4" name="Google Shape;4074;g17ab430885e_1_275"/>
              <p:cNvSpPr/>
              <p:nvPr/>
            </p:nvSpPr>
            <p:spPr>
              <a:xfrm>
                <a:off x="13451" y="6283"/>
                <a:ext cx="41" cy="25"/>
              </a:xfrm>
              <a:custGeom>
                <a:avLst/>
                <a:gdLst/>
                <a:ahLst/>
                <a:cxnLst/>
                <a:rect l="l" t="t" r="r" b="b"/>
                <a:pathLst>
                  <a:path w="41" h="25" extrusionOk="0">
                    <a:moveTo>
                      <a:pt x="20" y="0"/>
                    </a:moveTo>
                    <a:lnTo>
                      <a:pt x="0" y="15"/>
                    </a:lnTo>
                    <a:lnTo>
                      <a:pt x="20" y="25"/>
                    </a:lnTo>
                    <a:lnTo>
                      <a:pt x="41" y="15"/>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5" name="Google Shape;4075;g17ab430885e_1_275"/>
              <p:cNvSpPr/>
              <p:nvPr/>
            </p:nvSpPr>
            <p:spPr>
              <a:xfrm>
                <a:off x="13406" y="6298"/>
                <a:ext cx="65" cy="35"/>
              </a:xfrm>
              <a:custGeom>
                <a:avLst/>
                <a:gdLst/>
                <a:ahLst/>
                <a:cxnLst/>
                <a:rect l="l" t="t" r="r" b="b"/>
                <a:pathLst>
                  <a:path w="65" h="35" extrusionOk="0">
                    <a:moveTo>
                      <a:pt x="65" y="10"/>
                    </a:moveTo>
                    <a:lnTo>
                      <a:pt x="45" y="0"/>
                    </a:lnTo>
                    <a:lnTo>
                      <a:pt x="0" y="25"/>
                    </a:lnTo>
                    <a:lnTo>
                      <a:pt x="20" y="35"/>
                    </a:lnTo>
                    <a:lnTo>
                      <a:pt x="65" y="10"/>
                    </a:lnTo>
                    <a:close/>
                  </a:path>
                </a:pathLst>
              </a:custGeom>
              <a:solidFill>
                <a:srgbClr val="455C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6" name="Google Shape;4076;g17ab430885e_1_275"/>
              <p:cNvSpPr/>
              <p:nvPr/>
            </p:nvSpPr>
            <p:spPr>
              <a:xfrm>
                <a:off x="13406" y="6298"/>
                <a:ext cx="65" cy="35"/>
              </a:xfrm>
              <a:custGeom>
                <a:avLst/>
                <a:gdLst/>
                <a:ahLst/>
                <a:cxnLst/>
                <a:rect l="l" t="t" r="r" b="b"/>
                <a:pathLst>
                  <a:path w="65" h="35" extrusionOk="0">
                    <a:moveTo>
                      <a:pt x="65" y="10"/>
                    </a:moveTo>
                    <a:lnTo>
                      <a:pt x="45" y="0"/>
                    </a:lnTo>
                    <a:lnTo>
                      <a:pt x="0" y="25"/>
                    </a:lnTo>
                    <a:lnTo>
                      <a:pt x="20" y="35"/>
                    </a:lnTo>
                    <a:lnTo>
                      <a:pt x="65"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7" name="Google Shape;4077;g17ab430885e_1_275"/>
              <p:cNvSpPr/>
              <p:nvPr/>
            </p:nvSpPr>
            <p:spPr>
              <a:xfrm>
                <a:off x="13673" y="6132"/>
                <a:ext cx="40" cy="25"/>
              </a:xfrm>
              <a:custGeom>
                <a:avLst/>
                <a:gdLst/>
                <a:ahLst/>
                <a:cxnLst/>
                <a:rect l="l" t="t" r="r" b="b"/>
                <a:pathLst>
                  <a:path w="40" h="25" extrusionOk="0">
                    <a:moveTo>
                      <a:pt x="20" y="0"/>
                    </a:moveTo>
                    <a:lnTo>
                      <a:pt x="0" y="10"/>
                    </a:lnTo>
                    <a:lnTo>
                      <a:pt x="20" y="25"/>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8" name="Google Shape;4078;g17ab430885e_1_275"/>
              <p:cNvSpPr/>
              <p:nvPr/>
            </p:nvSpPr>
            <p:spPr>
              <a:xfrm>
                <a:off x="13673" y="6132"/>
                <a:ext cx="40" cy="25"/>
              </a:xfrm>
              <a:custGeom>
                <a:avLst/>
                <a:gdLst/>
                <a:ahLst/>
                <a:cxnLst/>
                <a:rect l="l" t="t" r="r" b="b"/>
                <a:pathLst>
                  <a:path w="40" h="25" extrusionOk="0">
                    <a:moveTo>
                      <a:pt x="20" y="0"/>
                    </a:moveTo>
                    <a:lnTo>
                      <a:pt x="0" y="10"/>
                    </a:lnTo>
                    <a:lnTo>
                      <a:pt x="20" y="25"/>
                    </a:lnTo>
                    <a:lnTo>
                      <a:pt x="40" y="10"/>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79" name="Google Shape;4079;g17ab430885e_1_275"/>
              <p:cNvSpPr/>
              <p:nvPr/>
            </p:nvSpPr>
            <p:spPr>
              <a:xfrm>
                <a:off x="13623" y="6147"/>
                <a:ext cx="65" cy="35"/>
              </a:xfrm>
              <a:custGeom>
                <a:avLst/>
                <a:gdLst/>
                <a:ahLst/>
                <a:cxnLst/>
                <a:rect l="l" t="t" r="r" b="b"/>
                <a:pathLst>
                  <a:path w="65" h="35" extrusionOk="0">
                    <a:moveTo>
                      <a:pt x="40" y="25"/>
                    </a:moveTo>
                    <a:lnTo>
                      <a:pt x="65" y="10"/>
                    </a:lnTo>
                    <a:lnTo>
                      <a:pt x="45" y="0"/>
                    </a:lnTo>
                    <a:lnTo>
                      <a:pt x="20" y="10"/>
                    </a:lnTo>
                    <a:lnTo>
                      <a:pt x="15" y="15"/>
                    </a:lnTo>
                    <a:lnTo>
                      <a:pt x="0" y="25"/>
                    </a:lnTo>
                    <a:lnTo>
                      <a:pt x="20" y="35"/>
                    </a:lnTo>
                    <a:lnTo>
                      <a:pt x="35" y="30"/>
                    </a:lnTo>
                    <a:lnTo>
                      <a:pt x="40" y="25"/>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0" name="Google Shape;4080;g17ab430885e_1_275"/>
              <p:cNvSpPr/>
              <p:nvPr/>
            </p:nvSpPr>
            <p:spPr>
              <a:xfrm>
                <a:off x="13623" y="6147"/>
                <a:ext cx="65" cy="35"/>
              </a:xfrm>
              <a:custGeom>
                <a:avLst/>
                <a:gdLst/>
                <a:ahLst/>
                <a:cxnLst/>
                <a:rect l="l" t="t" r="r" b="b"/>
                <a:pathLst>
                  <a:path w="65" h="35" extrusionOk="0">
                    <a:moveTo>
                      <a:pt x="40" y="25"/>
                    </a:moveTo>
                    <a:lnTo>
                      <a:pt x="65" y="10"/>
                    </a:lnTo>
                    <a:lnTo>
                      <a:pt x="45" y="0"/>
                    </a:lnTo>
                    <a:lnTo>
                      <a:pt x="20" y="10"/>
                    </a:lnTo>
                    <a:lnTo>
                      <a:pt x="15" y="15"/>
                    </a:lnTo>
                    <a:lnTo>
                      <a:pt x="0" y="25"/>
                    </a:lnTo>
                    <a:lnTo>
                      <a:pt x="20" y="35"/>
                    </a:lnTo>
                    <a:lnTo>
                      <a:pt x="35" y="30"/>
                    </a:lnTo>
                    <a:lnTo>
                      <a:pt x="40" y="2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1" name="Google Shape;4081;g17ab430885e_1_275"/>
              <p:cNvSpPr/>
              <p:nvPr/>
            </p:nvSpPr>
            <p:spPr>
              <a:xfrm>
                <a:off x="13476" y="6172"/>
                <a:ext cx="162" cy="96"/>
              </a:xfrm>
              <a:custGeom>
                <a:avLst/>
                <a:gdLst/>
                <a:ahLst/>
                <a:cxnLst/>
                <a:rect l="l" t="t" r="r" b="b"/>
                <a:pathLst>
                  <a:path w="32" h="19" extrusionOk="0">
                    <a:moveTo>
                      <a:pt x="28" y="0"/>
                    </a:moveTo>
                    <a:cubicBezTo>
                      <a:pt x="22" y="4"/>
                      <a:pt x="13" y="9"/>
                      <a:pt x="0" y="16"/>
                    </a:cubicBezTo>
                    <a:cubicBezTo>
                      <a:pt x="4" y="19"/>
                      <a:pt x="4" y="19"/>
                      <a:pt x="4" y="19"/>
                    </a:cubicBezTo>
                    <a:cubicBezTo>
                      <a:pt x="18" y="11"/>
                      <a:pt x="26" y="6"/>
                      <a:pt x="32" y="2"/>
                    </a:cubicBezTo>
                    <a:cubicBezTo>
                      <a:pt x="28" y="0"/>
                      <a:pt x="28" y="0"/>
                      <a:pt x="28" y="0"/>
                    </a:cubicBezTo>
                  </a:path>
                </a:pathLst>
              </a:custGeom>
              <a:solidFill>
                <a:srgbClr val="455C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2" name="Google Shape;4082;g17ab430885e_1_275"/>
              <p:cNvSpPr/>
              <p:nvPr/>
            </p:nvSpPr>
            <p:spPr>
              <a:xfrm>
                <a:off x="13451" y="6258"/>
                <a:ext cx="46" cy="20"/>
              </a:xfrm>
              <a:custGeom>
                <a:avLst/>
                <a:gdLst/>
                <a:ahLst/>
                <a:cxnLst/>
                <a:rect l="l" t="t" r="r" b="b"/>
                <a:pathLst>
                  <a:path w="46" h="20" extrusionOk="0">
                    <a:moveTo>
                      <a:pt x="25" y="0"/>
                    </a:moveTo>
                    <a:lnTo>
                      <a:pt x="0" y="10"/>
                    </a:lnTo>
                    <a:lnTo>
                      <a:pt x="20" y="20"/>
                    </a:lnTo>
                    <a:lnTo>
                      <a:pt x="46" y="10"/>
                    </a:lnTo>
                    <a:lnTo>
                      <a:pt x="25"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3" name="Google Shape;4083;g17ab430885e_1_275"/>
              <p:cNvSpPr/>
              <p:nvPr/>
            </p:nvSpPr>
            <p:spPr>
              <a:xfrm>
                <a:off x="13451" y="6258"/>
                <a:ext cx="46" cy="20"/>
              </a:xfrm>
              <a:custGeom>
                <a:avLst/>
                <a:gdLst/>
                <a:ahLst/>
                <a:cxnLst/>
                <a:rect l="l" t="t" r="r" b="b"/>
                <a:pathLst>
                  <a:path w="46" h="20" extrusionOk="0">
                    <a:moveTo>
                      <a:pt x="25" y="0"/>
                    </a:moveTo>
                    <a:lnTo>
                      <a:pt x="0" y="10"/>
                    </a:lnTo>
                    <a:lnTo>
                      <a:pt x="20" y="20"/>
                    </a:lnTo>
                    <a:lnTo>
                      <a:pt x="46" y="10"/>
                    </a:lnTo>
                    <a:lnTo>
                      <a:pt x="2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4" name="Google Shape;4084;g17ab430885e_1_275"/>
              <p:cNvSpPr/>
              <p:nvPr/>
            </p:nvSpPr>
            <p:spPr>
              <a:xfrm>
                <a:off x="13431" y="6268"/>
                <a:ext cx="40" cy="25"/>
              </a:xfrm>
              <a:custGeom>
                <a:avLst/>
                <a:gdLst/>
                <a:ahLst/>
                <a:cxnLst/>
                <a:rect l="l" t="t" r="r" b="b"/>
                <a:pathLst>
                  <a:path w="40" h="25" extrusionOk="0">
                    <a:moveTo>
                      <a:pt x="20" y="0"/>
                    </a:moveTo>
                    <a:lnTo>
                      <a:pt x="0" y="15"/>
                    </a:lnTo>
                    <a:lnTo>
                      <a:pt x="20" y="25"/>
                    </a:lnTo>
                    <a:lnTo>
                      <a:pt x="40" y="15"/>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5" name="Google Shape;4085;g17ab430885e_1_275"/>
              <p:cNvSpPr/>
              <p:nvPr/>
            </p:nvSpPr>
            <p:spPr>
              <a:xfrm>
                <a:off x="13431" y="6268"/>
                <a:ext cx="40" cy="25"/>
              </a:xfrm>
              <a:custGeom>
                <a:avLst/>
                <a:gdLst/>
                <a:ahLst/>
                <a:cxnLst/>
                <a:rect l="l" t="t" r="r" b="b"/>
                <a:pathLst>
                  <a:path w="40" h="25" extrusionOk="0">
                    <a:moveTo>
                      <a:pt x="20" y="0"/>
                    </a:moveTo>
                    <a:lnTo>
                      <a:pt x="0" y="15"/>
                    </a:lnTo>
                    <a:lnTo>
                      <a:pt x="20" y="25"/>
                    </a:lnTo>
                    <a:lnTo>
                      <a:pt x="40" y="15"/>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6" name="Google Shape;4086;g17ab430885e_1_275"/>
              <p:cNvSpPr/>
              <p:nvPr/>
            </p:nvSpPr>
            <p:spPr>
              <a:xfrm>
                <a:off x="13406" y="6283"/>
                <a:ext cx="40" cy="25"/>
              </a:xfrm>
              <a:custGeom>
                <a:avLst/>
                <a:gdLst/>
                <a:ahLst/>
                <a:cxnLst/>
                <a:rect l="l" t="t" r="r" b="b"/>
                <a:pathLst>
                  <a:path w="40" h="25" extrusionOk="0">
                    <a:moveTo>
                      <a:pt x="20" y="0"/>
                    </a:moveTo>
                    <a:lnTo>
                      <a:pt x="0" y="15"/>
                    </a:lnTo>
                    <a:lnTo>
                      <a:pt x="20" y="25"/>
                    </a:lnTo>
                    <a:lnTo>
                      <a:pt x="40" y="15"/>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7" name="Google Shape;4087;g17ab430885e_1_275"/>
              <p:cNvSpPr/>
              <p:nvPr/>
            </p:nvSpPr>
            <p:spPr>
              <a:xfrm>
                <a:off x="13406" y="6283"/>
                <a:ext cx="40" cy="25"/>
              </a:xfrm>
              <a:custGeom>
                <a:avLst/>
                <a:gdLst/>
                <a:ahLst/>
                <a:cxnLst/>
                <a:rect l="l" t="t" r="r" b="b"/>
                <a:pathLst>
                  <a:path w="40" h="25" extrusionOk="0">
                    <a:moveTo>
                      <a:pt x="20" y="0"/>
                    </a:moveTo>
                    <a:lnTo>
                      <a:pt x="0" y="15"/>
                    </a:lnTo>
                    <a:lnTo>
                      <a:pt x="20" y="25"/>
                    </a:lnTo>
                    <a:lnTo>
                      <a:pt x="40" y="15"/>
                    </a:lnTo>
                    <a:lnTo>
                      <a:pt x="2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8" name="Google Shape;4088;g17ab430885e_1_275"/>
              <p:cNvSpPr/>
              <p:nvPr/>
            </p:nvSpPr>
            <p:spPr>
              <a:xfrm>
                <a:off x="13381" y="6298"/>
                <a:ext cx="40" cy="25"/>
              </a:xfrm>
              <a:custGeom>
                <a:avLst/>
                <a:gdLst/>
                <a:ahLst/>
                <a:cxnLst/>
                <a:rect l="l" t="t" r="r" b="b"/>
                <a:pathLst>
                  <a:path w="40" h="25" extrusionOk="0">
                    <a:moveTo>
                      <a:pt x="20" y="0"/>
                    </a:moveTo>
                    <a:lnTo>
                      <a:pt x="0" y="10"/>
                    </a:lnTo>
                    <a:lnTo>
                      <a:pt x="20" y="25"/>
                    </a:lnTo>
                    <a:lnTo>
                      <a:pt x="40" y="10"/>
                    </a:lnTo>
                    <a:lnTo>
                      <a:pt x="20" y="0"/>
                    </a:lnTo>
                    <a:close/>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89" name="Google Shape;4089;g17ab430885e_1_275"/>
              <p:cNvSpPr/>
              <p:nvPr/>
            </p:nvSpPr>
            <p:spPr>
              <a:xfrm>
                <a:off x="13587" y="6082"/>
                <a:ext cx="121" cy="95"/>
              </a:xfrm>
              <a:custGeom>
                <a:avLst/>
                <a:gdLst/>
                <a:ahLst/>
                <a:cxnLst/>
                <a:rect l="l" t="t" r="r" b="b"/>
                <a:pathLst>
                  <a:path w="24" h="19" extrusionOk="0">
                    <a:moveTo>
                      <a:pt x="1" y="8"/>
                    </a:moveTo>
                    <a:cubicBezTo>
                      <a:pt x="1" y="8"/>
                      <a:pt x="1" y="9"/>
                      <a:pt x="2" y="9"/>
                    </a:cubicBezTo>
                    <a:cubicBezTo>
                      <a:pt x="6" y="13"/>
                      <a:pt x="6" y="13"/>
                      <a:pt x="6" y="13"/>
                    </a:cubicBezTo>
                    <a:cubicBezTo>
                      <a:pt x="7" y="13"/>
                      <a:pt x="7" y="13"/>
                      <a:pt x="7" y="13"/>
                    </a:cubicBezTo>
                    <a:cubicBezTo>
                      <a:pt x="13" y="19"/>
                      <a:pt x="13" y="19"/>
                      <a:pt x="13" y="19"/>
                    </a:cubicBezTo>
                    <a:cubicBezTo>
                      <a:pt x="24" y="10"/>
                      <a:pt x="24" y="10"/>
                      <a:pt x="24" y="10"/>
                    </a:cubicBezTo>
                    <a:cubicBezTo>
                      <a:pt x="14" y="5"/>
                      <a:pt x="14" y="5"/>
                      <a:pt x="14" y="5"/>
                    </a:cubicBezTo>
                    <a:cubicBezTo>
                      <a:pt x="9" y="1"/>
                      <a:pt x="9" y="1"/>
                      <a:pt x="9" y="1"/>
                    </a:cubicBezTo>
                    <a:cubicBezTo>
                      <a:pt x="6" y="0"/>
                      <a:pt x="0" y="4"/>
                      <a:pt x="1" y="8"/>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0" name="Google Shape;4090;g17ab430885e_1_275"/>
              <p:cNvSpPr/>
              <p:nvPr/>
            </p:nvSpPr>
            <p:spPr>
              <a:xfrm>
                <a:off x="13688" y="6132"/>
                <a:ext cx="65" cy="70"/>
              </a:xfrm>
              <a:custGeom>
                <a:avLst/>
                <a:gdLst/>
                <a:ahLst/>
                <a:cxnLst/>
                <a:rect l="l" t="t" r="r" b="b"/>
                <a:pathLst>
                  <a:path w="13" h="14" extrusionOk="0">
                    <a:moveTo>
                      <a:pt x="0" y="2"/>
                    </a:moveTo>
                    <a:cubicBezTo>
                      <a:pt x="0" y="2"/>
                      <a:pt x="0" y="2"/>
                      <a:pt x="0" y="2"/>
                    </a:cubicBezTo>
                    <a:cubicBezTo>
                      <a:pt x="8" y="6"/>
                      <a:pt x="8" y="6"/>
                      <a:pt x="8" y="6"/>
                    </a:cubicBezTo>
                    <a:cubicBezTo>
                      <a:pt x="10" y="12"/>
                      <a:pt x="10" y="12"/>
                      <a:pt x="10" y="12"/>
                    </a:cubicBezTo>
                    <a:cubicBezTo>
                      <a:pt x="10" y="12"/>
                      <a:pt x="10" y="13"/>
                      <a:pt x="11" y="13"/>
                    </a:cubicBezTo>
                    <a:cubicBezTo>
                      <a:pt x="11" y="14"/>
                      <a:pt x="11" y="14"/>
                      <a:pt x="12" y="14"/>
                    </a:cubicBezTo>
                    <a:cubicBezTo>
                      <a:pt x="12" y="14"/>
                      <a:pt x="13" y="14"/>
                      <a:pt x="13" y="13"/>
                    </a:cubicBezTo>
                    <a:cubicBezTo>
                      <a:pt x="13" y="12"/>
                      <a:pt x="13" y="12"/>
                      <a:pt x="13" y="12"/>
                    </a:cubicBezTo>
                    <a:cubicBezTo>
                      <a:pt x="13" y="12"/>
                      <a:pt x="13" y="12"/>
                      <a:pt x="13" y="12"/>
                    </a:cubicBezTo>
                    <a:cubicBezTo>
                      <a:pt x="11" y="4"/>
                      <a:pt x="11" y="4"/>
                      <a:pt x="11" y="4"/>
                    </a:cubicBezTo>
                    <a:cubicBezTo>
                      <a:pt x="11" y="4"/>
                      <a:pt x="5" y="0"/>
                      <a:pt x="4" y="0"/>
                    </a:cubicBezTo>
                    <a:cubicBezTo>
                      <a:pt x="4" y="0"/>
                      <a:pt x="2" y="1"/>
                      <a:pt x="0" y="1"/>
                    </a:cubicBezTo>
                    <a:cubicBezTo>
                      <a:pt x="0" y="2"/>
                      <a:pt x="0" y="2"/>
                      <a:pt x="0" y="2"/>
                    </a:cubicBezTo>
                    <a:cubicBezTo>
                      <a:pt x="0" y="2"/>
                      <a:pt x="0" y="2"/>
                      <a:pt x="0" y="2"/>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1" name="Google Shape;4091;g17ab430885e_1_275"/>
              <p:cNvSpPr/>
              <p:nvPr/>
            </p:nvSpPr>
            <p:spPr>
              <a:xfrm>
                <a:off x="13673" y="6137"/>
                <a:ext cx="80" cy="80"/>
              </a:xfrm>
              <a:custGeom>
                <a:avLst/>
                <a:gdLst/>
                <a:ahLst/>
                <a:cxnLst/>
                <a:rect l="l" t="t" r="r" b="b"/>
                <a:pathLst>
                  <a:path w="16" h="16" extrusionOk="0">
                    <a:moveTo>
                      <a:pt x="0" y="3"/>
                    </a:moveTo>
                    <a:cubicBezTo>
                      <a:pt x="3" y="4"/>
                      <a:pt x="3" y="4"/>
                      <a:pt x="3" y="4"/>
                    </a:cubicBezTo>
                    <a:cubicBezTo>
                      <a:pt x="10" y="9"/>
                      <a:pt x="10" y="9"/>
                      <a:pt x="10" y="9"/>
                    </a:cubicBezTo>
                    <a:cubicBezTo>
                      <a:pt x="12" y="14"/>
                      <a:pt x="12" y="14"/>
                      <a:pt x="12" y="14"/>
                    </a:cubicBezTo>
                    <a:cubicBezTo>
                      <a:pt x="13" y="15"/>
                      <a:pt x="14" y="15"/>
                      <a:pt x="15" y="16"/>
                    </a:cubicBezTo>
                    <a:cubicBezTo>
                      <a:pt x="15" y="15"/>
                      <a:pt x="16" y="15"/>
                      <a:pt x="16" y="15"/>
                    </a:cubicBezTo>
                    <a:cubicBezTo>
                      <a:pt x="16" y="15"/>
                      <a:pt x="16" y="14"/>
                      <a:pt x="16" y="13"/>
                    </a:cubicBezTo>
                    <a:cubicBezTo>
                      <a:pt x="13" y="6"/>
                      <a:pt x="13" y="6"/>
                      <a:pt x="13" y="6"/>
                    </a:cubicBezTo>
                    <a:cubicBezTo>
                      <a:pt x="13" y="6"/>
                      <a:pt x="4" y="0"/>
                      <a:pt x="4" y="0"/>
                    </a:cubicBezTo>
                    <a:cubicBezTo>
                      <a:pt x="3" y="0"/>
                      <a:pt x="0" y="3"/>
                      <a:pt x="0" y="3"/>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2" name="Google Shape;4092;g17ab430885e_1_275"/>
              <p:cNvSpPr/>
              <p:nvPr/>
            </p:nvSpPr>
            <p:spPr>
              <a:xfrm>
                <a:off x="13658" y="6147"/>
                <a:ext cx="90" cy="81"/>
              </a:xfrm>
              <a:custGeom>
                <a:avLst/>
                <a:gdLst/>
                <a:ahLst/>
                <a:cxnLst/>
                <a:rect l="l" t="t" r="r" b="b"/>
                <a:pathLst>
                  <a:path w="18" h="16" extrusionOk="0">
                    <a:moveTo>
                      <a:pt x="0" y="2"/>
                    </a:moveTo>
                    <a:cubicBezTo>
                      <a:pt x="5" y="6"/>
                      <a:pt x="5" y="6"/>
                      <a:pt x="5" y="6"/>
                    </a:cubicBezTo>
                    <a:cubicBezTo>
                      <a:pt x="11" y="10"/>
                      <a:pt x="11" y="10"/>
                      <a:pt x="11" y="10"/>
                    </a:cubicBezTo>
                    <a:cubicBezTo>
                      <a:pt x="14" y="15"/>
                      <a:pt x="14" y="15"/>
                      <a:pt x="14" y="15"/>
                    </a:cubicBezTo>
                    <a:cubicBezTo>
                      <a:pt x="15" y="16"/>
                      <a:pt x="16" y="16"/>
                      <a:pt x="17" y="16"/>
                    </a:cubicBezTo>
                    <a:cubicBezTo>
                      <a:pt x="18" y="16"/>
                      <a:pt x="18" y="16"/>
                      <a:pt x="18" y="16"/>
                    </a:cubicBezTo>
                    <a:cubicBezTo>
                      <a:pt x="18" y="15"/>
                      <a:pt x="18" y="15"/>
                      <a:pt x="18" y="15"/>
                    </a:cubicBezTo>
                    <a:cubicBezTo>
                      <a:pt x="18" y="15"/>
                      <a:pt x="18" y="14"/>
                      <a:pt x="18" y="14"/>
                    </a:cubicBezTo>
                    <a:cubicBezTo>
                      <a:pt x="13" y="7"/>
                      <a:pt x="13" y="7"/>
                      <a:pt x="13" y="7"/>
                    </a:cubicBezTo>
                    <a:cubicBezTo>
                      <a:pt x="13" y="7"/>
                      <a:pt x="4" y="0"/>
                      <a:pt x="4" y="0"/>
                    </a:cubicBezTo>
                    <a:cubicBezTo>
                      <a:pt x="3" y="0"/>
                      <a:pt x="0" y="2"/>
                      <a:pt x="0" y="2"/>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3" name="Google Shape;4093;g17ab430885e_1_275"/>
              <p:cNvSpPr/>
              <p:nvPr/>
            </p:nvSpPr>
            <p:spPr>
              <a:xfrm>
                <a:off x="13648" y="6157"/>
                <a:ext cx="75" cy="81"/>
              </a:xfrm>
              <a:custGeom>
                <a:avLst/>
                <a:gdLst/>
                <a:ahLst/>
                <a:cxnLst/>
                <a:rect l="l" t="t" r="r" b="b"/>
                <a:pathLst>
                  <a:path w="15" h="16" extrusionOk="0">
                    <a:moveTo>
                      <a:pt x="0" y="3"/>
                    </a:moveTo>
                    <a:cubicBezTo>
                      <a:pt x="8" y="10"/>
                      <a:pt x="8" y="10"/>
                      <a:pt x="8" y="10"/>
                    </a:cubicBezTo>
                    <a:cubicBezTo>
                      <a:pt x="11" y="15"/>
                      <a:pt x="11" y="15"/>
                      <a:pt x="11" y="15"/>
                    </a:cubicBezTo>
                    <a:cubicBezTo>
                      <a:pt x="12" y="16"/>
                      <a:pt x="13" y="16"/>
                      <a:pt x="14" y="16"/>
                    </a:cubicBezTo>
                    <a:cubicBezTo>
                      <a:pt x="14" y="16"/>
                      <a:pt x="14" y="16"/>
                      <a:pt x="14" y="16"/>
                    </a:cubicBezTo>
                    <a:cubicBezTo>
                      <a:pt x="15" y="15"/>
                      <a:pt x="15" y="15"/>
                      <a:pt x="14" y="14"/>
                    </a:cubicBezTo>
                    <a:cubicBezTo>
                      <a:pt x="10" y="7"/>
                      <a:pt x="10" y="7"/>
                      <a:pt x="10" y="7"/>
                    </a:cubicBezTo>
                    <a:cubicBezTo>
                      <a:pt x="10" y="7"/>
                      <a:pt x="3" y="0"/>
                      <a:pt x="3" y="0"/>
                    </a:cubicBezTo>
                    <a:cubicBezTo>
                      <a:pt x="2" y="0"/>
                      <a:pt x="1" y="1"/>
                      <a:pt x="0" y="2"/>
                    </a:cubicBezTo>
                    <a:cubicBezTo>
                      <a:pt x="0" y="3"/>
                      <a:pt x="0" y="3"/>
                      <a:pt x="0" y="3"/>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4" name="Google Shape;4094;g17ab430885e_1_275"/>
              <p:cNvSpPr/>
              <p:nvPr/>
            </p:nvSpPr>
            <p:spPr>
              <a:xfrm>
                <a:off x="13617" y="6137"/>
                <a:ext cx="56" cy="96"/>
              </a:xfrm>
              <a:custGeom>
                <a:avLst/>
                <a:gdLst/>
                <a:ahLst/>
                <a:cxnLst/>
                <a:rect l="l" t="t" r="r" b="b"/>
                <a:pathLst>
                  <a:path w="11" h="19" extrusionOk="0">
                    <a:moveTo>
                      <a:pt x="0" y="0"/>
                    </a:moveTo>
                    <a:cubicBezTo>
                      <a:pt x="0" y="1"/>
                      <a:pt x="0" y="1"/>
                      <a:pt x="0" y="2"/>
                    </a:cubicBezTo>
                    <a:cubicBezTo>
                      <a:pt x="0" y="4"/>
                      <a:pt x="0" y="6"/>
                      <a:pt x="1" y="8"/>
                    </a:cubicBezTo>
                    <a:cubicBezTo>
                      <a:pt x="2" y="10"/>
                      <a:pt x="3" y="11"/>
                      <a:pt x="4" y="13"/>
                    </a:cubicBezTo>
                    <a:cubicBezTo>
                      <a:pt x="6" y="14"/>
                      <a:pt x="7" y="16"/>
                      <a:pt x="7" y="17"/>
                    </a:cubicBezTo>
                    <a:cubicBezTo>
                      <a:pt x="8" y="18"/>
                      <a:pt x="8" y="19"/>
                      <a:pt x="9" y="19"/>
                    </a:cubicBezTo>
                    <a:cubicBezTo>
                      <a:pt x="10" y="19"/>
                      <a:pt x="10" y="19"/>
                      <a:pt x="10" y="19"/>
                    </a:cubicBezTo>
                    <a:cubicBezTo>
                      <a:pt x="10" y="19"/>
                      <a:pt x="11" y="18"/>
                      <a:pt x="11" y="18"/>
                    </a:cubicBezTo>
                    <a:cubicBezTo>
                      <a:pt x="11" y="17"/>
                      <a:pt x="11" y="16"/>
                      <a:pt x="11" y="16"/>
                    </a:cubicBezTo>
                    <a:cubicBezTo>
                      <a:pt x="10" y="13"/>
                      <a:pt x="8" y="11"/>
                      <a:pt x="7" y="8"/>
                    </a:cubicBezTo>
                    <a:cubicBezTo>
                      <a:pt x="7" y="7"/>
                      <a:pt x="7" y="7"/>
                      <a:pt x="7" y="7"/>
                    </a:cubicBezTo>
                    <a:cubicBezTo>
                      <a:pt x="7" y="6"/>
                      <a:pt x="7" y="6"/>
                      <a:pt x="7" y="5"/>
                    </a:cubicBezTo>
                    <a:cubicBezTo>
                      <a:pt x="6" y="3"/>
                      <a:pt x="5" y="2"/>
                      <a:pt x="4" y="2"/>
                    </a:cubicBezTo>
                    <a:cubicBezTo>
                      <a:pt x="3" y="1"/>
                      <a:pt x="2" y="1"/>
                      <a:pt x="1" y="1"/>
                    </a:cubicBezTo>
                    <a:cubicBezTo>
                      <a:pt x="0" y="0"/>
                      <a:pt x="0" y="0"/>
                      <a:pt x="0" y="0"/>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5" name="Google Shape;4095;g17ab430885e_1_275"/>
              <p:cNvSpPr/>
              <p:nvPr/>
            </p:nvSpPr>
            <p:spPr>
              <a:xfrm>
                <a:off x="13617" y="6152"/>
                <a:ext cx="6" cy="5"/>
              </a:xfrm>
              <a:custGeom>
                <a:avLst/>
                <a:gdLst/>
                <a:ahLst/>
                <a:cxnLst/>
                <a:rect l="l" t="t" r="r" b="b"/>
                <a:pathLst>
                  <a:path w="1" h="1" extrusionOk="0">
                    <a:moveTo>
                      <a:pt x="1" y="0"/>
                    </a:moveTo>
                    <a:cubicBezTo>
                      <a:pt x="0" y="1"/>
                      <a:pt x="0" y="1"/>
                      <a:pt x="0" y="1"/>
                    </a:cubicBezTo>
                    <a:cubicBezTo>
                      <a:pt x="0" y="1"/>
                      <a:pt x="0" y="1"/>
                      <a:pt x="0" y="1"/>
                    </a:cubicBezTo>
                    <a:cubicBezTo>
                      <a:pt x="1" y="0"/>
                      <a:pt x="1" y="0"/>
                      <a:pt x="1" y="0"/>
                    </a:cubicBezTo>
                    <a:cubicBezTo>
                      <a:pt x="1" y="0"/>
                      <a:pt x="1" y="0"/>
                      <a:pt x="1"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6" name="Google Shape;4096;g17ab430885e_1_275"/>
              <p:cNvSpPr/>
              <p:nvPr/>
            </p:nvSpPr>
            <p:spPr>
              <a:xfrm>
                <a:off x="13864" y="5961"/>
                <a:ext cx="101" cy="246"/>
              </a:xfrm>
              <a:custGeom>
                <a:avLst/>
                <a:gdLst/>
                <a:ahLst/>
                <a:cxnLst/>
                <a:rect l="l" t="t" r="r" b="b"/>
                <a:pathLst>
                  <a:path w="20" h="49" extrusionOk="0">
                    <a:moveTo>
                      <a:pt x="0" y="49"/>
                    </a:moveTo>
                    <a:cubicBezTo>
                      <a:pt x="1" y="49"/>
                      <a:pt x="1" y="49"/>
                      <a:pt x="1" y="49"/>
                    </a:cubicBezTo>
                    <a:cubicBezTo>
                      <a:pt x="2" y="49"/>
                      <a:pt x="3" y="49"/>
                      <a:pt x="3" y="48"/>
                    </a:cubicBezTo>
                    <a:cubicBezTo>
                      <a:pt x="19" y="3"/>
                      <a:pt x="19" y="3"/>
                      <a:pt x="19" y="3"/>
                    </a:cubicBezTo>
                    <a:cubicBezTo>
                      <a:pt x="20" y="2"/>
                      <a:pt x="19" y="1"/>
                      <a:pt x="18" y="0"/>
                    </a:cubicBezTo>
                    <a:cubicBezTo>
                      <a:pt x="18" y="0"/>
                      <a:pt x="18" y="0"/>
                      <a:pt x="18" y="0"/>
                    </a:cubicBezTo>
                    <a:lnTo>
                      <a:pt x="0" y="49"/>
                    </a:lnTo>
                    <a:close/>
                  </a:path>
                </a:pathLst>
              </a:custGeom>
              <a:solidFill>
                <a:srgbClr val="394B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7" name="Google Shape;4097;g17ab430885e_1_275"/>
              <p:cNvSpPr/>
              <p:nvPr/>
            </p:nvSpPr>
            <p:spPr>
              <a:xfrm>
                <a:off x="13512" y="5961"/>
                <a:ext cx="443" cy="448"/>
              </a:xfrm>
              <a:custGeom>
                <a:avLst/>
                <a:gdLst/>
                <a:ahLst/>
                <a:cxnLst/>
                <a:rect l="l" t="t" r="r" b="b"/>
                <a:pathLst>
                  <a:path w="443" h="448" extrusionOk="0">
                    <a:moveTo>
                      <a:pt x="367" y="246"/>
                    </a:moveTo>
                    <a:lnTo>
                      <a:pt x="10" y="448"/>
                    </a:lnTo>
                    <a:lnTo>
                      <a:pt x="0" y="448"/>
                    </a:lnTo>
                    <a:lnTo>
                      <a:pt x="85" y="206"/>
                    </a:lnTo>
                    <a:lnTo>
                      <a:pt x="443" y="0"/>
                    </a:lnTo>
                    <a:lnTo>
                      <a:pt x="367" y="246"/>
                    </a:lnTo>
                    <a:close/>
                  </a:path>
                </a:pathLst>
              </a:custGeom>
              <a:solidFill>
                <a:srgbClr val="394B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8" name="Google Shape;4098;g17ab430885e_1_275"/>
              <p:cNvSpPr/>
              <p:nvPr/>
            </p:nvSpPr>
            <p:spPr>
              <a:xfrm>
                <a:off x="13512" y="5961"/>
                <a:ext cx="443" cy="448"/>
              </a:xfrm>
              <a:custGeom>
                <a:avLst/>
                <a:gdLst/>
                <a:ahLst/>
                <a:cxnLst/>
                <a:rect l="l" t="t" r="r" b="b"/>
                <a:pathLst>
                  <a:path w="443" h="448" extrusionOk="0">
                    <a:moveTo>
                      <a:pt x="367" y="246"/>
                    </a:moveTo>
                    <a:lnTo>
                      <a:pt x="10" y="448"/>
                    </a:lnTo>
                    <a:lnTo>
                      <a:pt x="0" y="448"/>
                    </a:lnTo>
                    <a:lnTo>
                      <a:pt x="85" y="206"/>
                    </a:lnTo>
                    <a:lnTo>
                      <a:pt x="443" y="0"/>
                    </a:lnTo>
                    <a:lnTo>
                      <a:pt x="367" y="24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099" name="Google Shape;4099;g17ab430885e_1_275"/>
              <p:cNvSpPr/>
              <p:nvPr/>
            </p:nvSpPr>
            <p:spPr>
              <a:xfrm>
                <a:off x="13512" y="6167"/>
                <a:ext cx="100" cy="247"/>
              </a:xfrm>
              <a:custGeom>
                <a:avLst/>
                <a:gdLst/>
                <a:ahLst/>
                <a:cxnLst/>
                <a:rect l="l" t="t" r="r" b="b"/>
                <a:pathLst>
                  <a:path w="20" h="49" extrusionOk="0">
                    <a:moveTo>
                      <a:pt x="0" y="48"/>
                    </a:moveTo>
                    <a:cubicBezTo>
                      <a:pt x="1" y="49"/>
                      <a:pt x="1" y="49"/>
                      <a:pt x="1" y="49"/>
                    </a:cubicBezTo>
                    <a:cubicBezTo>
                      <a:pt x="2" y="49"/>
                      <a:pt x="3" y="49"/>
                      <a:pt x="3" y="48"/>
                    </a:cubicBezTo>
                    <a:cubicBezTo>
                      <a:pt x="19" y="2"/>
                      <a:pt x="19" y="2"/>
                      <a:pt x="19" y="2"/>
                    </a:cubicBezTo>
                    <a:cubicBezTo>
                      <a:pt x="20" y="1"/>
                      <a:pt x="19" y="0"/>
                      <a:pt x="18" y="0"/>
                    </a:cubicBezTo>
                    <a:cubicBezTo>
                      <a:pt x="17" y="0"/>
                      <a:pt x="17" y="0"/>
                      <a:pt x="17" y="0"/>
                    </a:cubicBezTo>
                    <a:cubicBezTo>
                      <a:pt x="0" y="48"/>
                      <a:pt x="0" y="48"/>
                      <a:pt x="0" y="48"/>
                    </a:cubicBezTo>
                  </a:path>
                </a:pathLst>
              </a:custGeom>
              <a:solidFill>
                <a:srgbClr val="6485A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0" name="Google Shape;4100;g17ab430885e_1_275"/>
              <p:cNvSpPr/>
              <p:nvPr/>
            </p:nvSpPr>
            <p:spPr>
              <a:xfrm>
                <a:off x="13748" y="6162"/>
                <a:ext cx="46" cy="50"/>
              </a:xfrm>
              <a:custGeom>
                <a:avLst/>
                <a:gdLst/>
                <a:ahLst/>
                <a:cxnLst/>
                <a:rect l="l" t="t" r="r" b="b"/>
                <a:pathLst>
                  <a:path w="9" h="10" extrusionOk="0">
                    <a:moveTo>
                      <a:pt x="8" y="3"/>
                    </a:moveTo>
                    <a:cubicBezTo>
                      <a:pt x="7" y="5"/>
                      <a:pt x="5" y="8"/>
                      <a:pt x="3" y="9"/>
                    </a:cubicBezTo>
                    <a:cubicBezTo>
                      <a:pt x="1" y="10"/>
                      <a:pt x="0" y="9"/>
                      <a:pt x="0" y="7"/>
                    </a:cubicBezTo>
                    <a:cubicBezTo>
                      <a:pt x="1" y="4"/>
                      <a:pt x="3" y="2"/>
                      <a:pt x="5" y="1"/>
                    </a:cubicBezTo>
                    <a:cubicBezTo>
                      <a:pt x="7" y="0"/>
                      <a:pt x="9" y="0"/>
                      <a:pt x="8" y="3"/>
                    </a:cubicBezTo>
                    <a:close/>
                  </a:path>
                </a:pathLst>
              </a:custGeom>
              <a:solidFill>
                <a:srgbClr val="F5EF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1" name="Google Shape;4101;g17ab430885e_1_275"/>
              <p:cNvSpPr/>
              <p:nvPr/>
            </p:nvSpPr>
            <p:spPr>
              <a:xfrm>
                <a:off x="13456" y="5981"/>
                <a:ext cx="187" cy="156"/>
              </a:xfrm>
              <a:custGeom>
                <a:avLst/>
                <a:gdLst/>
                <a:ahLst/>
                <a:cxnLst/>
                <a:rect l="l" t="t" r="r" b="b"/>
                <a:pathLst>
                  <a:path w="37" h="31" extrusionOk="0">
                    <a:moveTo>
                      <a:pt x="37" y="22"/>
                    </a:moveTo>
                    <a:cubicBezTo>
                      <a:pt x="33" y="23"/>
                      <a:pt x="32" y="26"/>
                      <a:pt x="31" y="28"/>
                    </a:cubicBezTo>
                    <a:cubicBezTo>
                      <a:pt x="30" y="29"/>
                      <a:pt x="29" y="31"/>
                      <a:pt x="28" y="31"/>
                    </a:cubicBezTo>
                    <a:cubicBezTo>
                      <a:pt x="26" y="30"/>
                      <a:pt x="23" y="30"/>
                      <a:pt x="20" y="29"/>
                    </a:cubicBezTo>
                    <a:cubicBezTo>
                      <a:pt x="15" y="27"/>
                      <a:pt x="9" y="26"/>
                      <a:pt x="4" y="24"/>
                    </a:cubicBezTo>
                    <a:cubicBezTo>
                      <a:pt x="2" y="24"/>
                      <a:pt x="1" y="23"/>
                      <a:pt x="0" y="23"/>
                    </a:cubicBezTo>
                    <a:cubicBezTo>
                      <a:pt x="1" y="20"/>
                      <a:pt x="2" y="17"/>
                      <a:pt x="3" y="15"/>
                    </a:cubicBezTo>
                    <a:cubicBezTo>
                      <a:pt x="3" y="15"/>
                      <a:pt x="3" y="15"/>
                      <a:pt x="3" y="15"/>
                    </a:cubicBezTo>
                    <a:cubicBezTo>
                      <a:pt x="6" y="9"/>
                      <a:pt x="8" y="4"/>
                      <a:pt x="12" y="0"/>
                    </a:cubicBezTo>
                    <a:cubicBezTo>
                      <a:pt x="18" y="6"/>
                      <a:pt x="23" y="10"/>
                      <a:pt x="35" y="21"/>
                    </a:cubicBezTo>
                    <a:cubicBezTo>
                      <a:pt x="35" y="21"/>
                      <a:pt x="36" y="22"/>
                      <a:pt x="37" y="22"/>
                    </a:cubicBezTo>
                  </a:path>
                </a:pathLst>
              </a:custGeom>
              <a:solidFill>
                <a:srgbClr val="73B7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2" name="Google Shape;4102;g17ab430885e_1_275"/>
              <p:cNvSpPr/>
              <p:nvPr/>
            </p:nvSpPr>
            <p:spPr>
              <a:xfrm>
                <a:off x="13456" y="6057"/>
                <a:ext cx="15" cy="40"/>
              </a:xfrm>
              <a:custGeom>
                <a:avLst/>
                <a:gdLst/>
                <a:ahLst/>
                <a:cxnLst/>
                <a:rect l="l" t="t" r="r" b="b"/>
                <a:pathLst>
                  <a:path w="3" h="8" extrusionOk="0">
                    <a:moveTo>
                      <a:pt x="3" y="0"/>
                    </a:moveTo>
                    <a:cubicBezTo>
                      <a:pt x="3" y="0"/>
                      <a:pt x="3" y="0"/>
                      <a:pt x="3" y="0"/>
                    </a:cubicBezTo>
                    <a:cubicBezTo>
                      <a:pt x="3" y="0"/>
                      <a:pt x="3" y="0"/>
                      <a:pt x="3" y="0"/>
                    </a:cubicBezTo>
                    <a:cubicBezTo>
                      <a:pt x="2" y="1"/>
                      <a:pt x="1" y="3"/>
                      <a:pt x="0" y="5"/>
                    </a:cubicBezTo>
                    <a:cubicBezTo>
                      <a:pt x="0" y="6"/>
                      <a:pt x="0" y="7"/>
                      <a:pt x="0" y="8"/>
                    </a:cubicBezTo>
                    <a:cubicBezTo>
                      <a:pt x="1" y="5"/>
                      <a:pt x="2" y="2"/>
                      <a:pt x="3" y="0"/>
                    </a:cubicBezTo>
                    <a:cubicBezTo>
                      <a:pt x="3" y="0"/>
                      <a:pt x="3" y="0"/>
                      <a:pt x="3" y="0"/>
                    </a:cubicBezTo>
                    <a:cubicBezTo>
                      <a:pt x="3" y="0"/>
                      <a:pt x="3" y="0"/>
                      <a:pt x="3" y="0"/>
                    </a:cubicBezTo>
                  </a:path>
                </a:pathLst>
              </a:custGeom>
              <a:solidFill>
                <a:srgbClr val="5988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3" name="Google Shape;4103;g17ab430885e_1_275"/>
              <p:cNvSpPr/>
              <p:nvPr/>
            </p:nvSpPr>
            <p:spPr>
              <a:xfrm>
                <a:off x="13456" y="6082"/>
                <a:ext cx="0" cy="15"/>
              </a:xfrm>
              <a:custGeom>
                <a:avLst/>
                <a:gdLst/>
                <a:ahLst/>
                <a:cxnLst/>
                <a:rect l="l" t="t" r="r" b="b"/>
                <a:pathLst>
                  <a:path w="120000" h="3" extrusionOk="0">
                    <a:moveTo>
                      <a:pt x="0" y="0"/>
                    </a:moveTo>
                    <a:cubicBezTo>
                      <a:pt x="0" y="1"/>
                      <a:pt x="0" y="2"/>
                      <a:pt x="0" y="3"/>
                    </a:cubicBezTo>
                    <a:cubicBezTo>
                      <a:pt x="0" y="3"/>
                      <a:pt x="0" y="3"/>
                      <a:pt x="0" y="3"/>
                    </a:cubicBezTo>
                    <a:cubicBezTo>
                      <a:pt x="0" y="3"/>
                      <a:pt x="0" y="3"/>
                      <a:pt x="0" y="3"/>
                    </a:cubicBezTo>
                    <a:cubicBezTo>
                      <a:pt x="0" y="2"/>
                      <a:pt x="0" y="1"/>
                      <a:pt x="0" y="0"/>
                    </a:cubicBezTo>
                  </a:path>
                </a:pathLst>
              </a:custGeom>
              <a:solidFill>
                <a:srgbClr val="47687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4" name="Google Shape;4104;g17ab430885e_1_275"/>
              <p:cNvSpPr/>
              <p:nvPr/>
            </p:nvSpPr>
            <p:spPr>
              <a:xfrm>
                <a:off x="13607" y="6122"/>
                <a:ext cx="21" cy="20"/>
              </a:xfrm>
              <a:custGeom>
                <a:avLst/>
                <a:gdLst/>
                <a:ahLst/>
                <a:cxnLst/>
                <a:rect l="l" t="t" r="r" b="b"/>
                <a:pathLst>
                  <a:path w="4" h="4" extrusionOk="0">
                    <a:moveTo>
                      <a:pt x="1" y="0"/>
                    </a:moveTo>
                    <a:cubicBezTo>
                      <a:pt x="1" y="0"/>
                      <a:pt x="1" y="0"/>
                      <a:pt x="1" y="0"/>
                    </a:cubicBezTo>
                    <a:cubicBezTo>
                      <a:pt x="1" y="1"/>
                      <a:pt x="0" y="1"/>
                      <a:pt x="0" y="2"/>
                    </a:cubicBezTo>
                    <a:cubicBezTo>
                      <a:pt x="0" y="2"/>
                      <a:pt x="1" y="2"/>
                      <a:pt x="1" y="2"/>
                    </a:cubicBezTo>
                    <a:cubicBezTo>
                      <a:pt x="2" y="2"/>
                      <a:pt x="2" y="2"/>
                      <a:pt x="2" y="2"/>
                    </a:cubicBezTo>
                    <a:cubicBezTo>
                      <a:pt x="2" y="2"/>
                      <a:pt x="3" y="2"/>
                      <a:pt x="3" y="2"/>
                    </a:cubicBezTo>
                    <a:cubicBezTo>
                      <a:pt x="3" y="3"/>
                      <a:pt x="3" y="3"/>
                      <a:pt x="3" y="4"/>
                    </a:cubicBezTo>
                    <a:cubicBezTo>
                      <a:pt x="3" y="4"/>
                      <a:pt x="3" y="4"/>
                      <a:pt x="3" y="4"/>
                    </a:cubicBezTo>
                    <a:cubicBezTo>
                      <a:pt x="3" y="4"/>
                      <a:pt x="4" y="4"/>
                      <a:pt x="4" y="4"/>
                    </a:cubicBezTo>
                    <a:cubicBezTo>
                      <a:pt x="3" y="1"/>
                      <a:pt x="3" y="1"/>
                      <a:pt x="3" y="1"/>
                    </a:cubicBezTo>
                    <a:cubicBezTo>
                      <a:pt x="1" y="0"/>
                      <a:pt x="1" y="0"/>
                      <a:pt x="1" y="0"/>
                    </a:cubicBezTo>
                  </a:path>
                </a:pathLst>
              </a:custGeom>
              <a:solidFill>
                <a:srgbClr val="BB8B5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5" name="Google Shape;4105;g17ab430885e_1_275"/>
              <p:cNvSpPr/>
              <p:nvPr/>
            </p:nvSpPr>
            <p:spPr>
              <a:xfrm>
                <a:off x="13532" y="6127"/>
                <a:ext cx="85" cy="35"/>
              </a:xfrm>
              <a:custGeom>
                <a:avLst/>
                <a:gdLst/>
                <a:ahLst/>
                <a:cxnLst/>
                <a:rect l="l" t="t" r="r" b="b"/>
                <a:pathLst>
                  <a:path w="17" h="7" extrusionOk="0">
                    <a:moveTo>
                      <a:pt x="5" y="0"/>
                    </a:moveTo>
                    <a:cubicBezTo>
                      <a:pt x="5" y="0"/>
                      <a:pt x="5" y="0"/>
                      <a:pt x="5" y="0"/>
                    </a:cubicBezTo>
                    <a:cubicBezTo>
                      <a:pt x="0" y="3"/>
                      <a:pt x="0" y="3"/>
                      <a:pt x="0" y="3"/>
                    </a:cubicBezTo>
                    <a:cubicBezTo>
                      <a:pt x="10" y="5"/>
                      <a:pt x="10" y="5"/>
                      <a:pt x="10" y="5"/>
                    </a:cubicBezTo>
                    <a:cubicBezTo>
                      <a:pt x="14" y="7"/>
                      <a:pt x="14" y="7"/>
                      <a:pt x="14" y="7"/>
                    </a:cubicBezTo>
                    <a:cubicBezTo>
                      <a:pt x="17" y="6"/>
                      <a:pt x="17" y="6"/>
                      <a:pt x="17" y="6"/>
                    </a:cubicBezTo>
                    <a:cubicBezTo>
                      <a:pt x="17" y="5"/>
                      <a:pt x="17" y="4"/>
                      <a:pt x="17" y="4"/>
                    </a:cubicBezTo>
                    <a:cubicBezTo>
                      <a:pt x="17" y="4"/>
                      <a:pt x="17" y="4"/>
                      <a:pt x="17" y="4"/>
                    </a:cubicBezTo>
                    <a:cubicBezTo>
                      <a:pt x="14" y="1"/>
                      <a:pt x="14" y="1"/>
                      <a:pt x="14" y="1"/>
                    </a:cubicBezTo>
                    <a:cubicBezTo>
                      <a:pt x="14" y="2"/>
                      <a:pt x="14" y="2"/>
                      <a:pt x="13" y="2"/>
                    </a:cubicBezTo>
                    <a:cubicBezTo>
                      <a:pt x="11" y="1"/>
                      <a:pt x="8" y="1"/>
                      <a:pt x="5" y="0"/>
                    </a:cubicBezTo>
                  </a:path>
                </a:pathLst>
              </a:custGeom>
              <a:solidFill>
                <a:srgbClr val="2B364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6" name="Google Shape;4106;g17ab430885e_1_275"/>
              <p:cNvSpPr/>
              <p:nvPr/>
            </p:nvSpPr>
            <p:spPr>
              <a:xfrm>
                <a:off x="13623" y="6142"/>
                <a:ext cx="5" cy="10"/>
              </a:xfrm>
              <a:custGeom>
                <a:avLst/>
                <a:gdLst/>
                <a:ahLst/>
                <a:cxnLst/>
                <a:rect l="l" t="t" r="r" b="b"/>
                <a:pathLst>
                  <a:path w="1" h="2" extrusionOk="0">
                    <a:moveTo>
                      <a:pt x="0" y="0"/>
                    </a:moveTo>
                    <a:cubicBezTo>
                      <a:pt x="0" y="0"/>
                      <a:pt x="0" y="1"/>
                      <a:pt x="0" y="1"/>
                    </a:cubicBezTo>
                    <a:cubicBezTo>
                      <a:pt x="0" y="2"/>
                      <a:pt x="0" y="2"/>
                      <a:pt x="0" y="2"/>
                    </a:cubicBezTo>
                    <a:cubicBezTo>
                      <a:pt x="1" y="2"/>
                      <a:pt x="1" y="2"/>
                      <a:pt x="1" y="2"/>
                    </a:cubicBezTo>
                    <a:cubicBezTo>
                      <a:pt x="1" y="1"/>
                      <a:pt x="1" y="1"/>
                      <a:pt x="1" y="1"/>
                    </a:cubicBezTo>
                    <a:cubicBezTo>
                      <a:pt x="1" y="0"/>
                      <a:pt x="1" y="0"/>
                      <a:pt x="1" y="0"/>
                    </a:cubicBezTo>
                    <a:cubicBezTo>
                      <a:pt x="1" y="0"/>
                      <a:pt x="0" y="0"/>
                      <a:pt x="0" y="0"/>
                    </a:cubicBezTo>
                    <a:cubicBezTo>
                      <a:pt x="0" y="0"/>
                      <a:pt x="0" y="0"/>
                      <a:pt x="0" y="0"/>
                    </a:cubicBezTo>
                  </a:path>
                </a:pathLst>
              </a:custGeom>
              <a:solidFill>
                <a:srgbClr val="BB8B5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7" name="Google Shape;4107;g17ab430885e_1_275"/>
              <p:cNvSpPr/>
              <p:nvPr/>
            </p:nvSpPr>
            <p:spPr>
              <a:xfrm>
                <a:off x="13602" y="6132"/>
                <a:ext cx="21" cy="15"/>
              </a:xfrm>
              <a:custGeom>
                <a:avLst/>
                <a:gdLst/>
                <a:ahLst/>
                <a:cxnLst/>
                <a:rect l="l" t="t" r="r" b="b"/>
                <a:pathLst>
                  <a:path w="4" h="3" extrusionOk="0">
                    <a:moveTo>
                      <a:pt x="1" y="0"/>
                    </a:moveTo>
                    <a:cubicBezTo>
                      <a:pt x="1" y="0"/>
                      <a:pt x="0" y="0"/>
                      <a:pt x="0" y="0"/>
                    </a:cubicBezTo>
                    <a:cubicBezTo>
                      <a:pt x="3" y="3"/>
                      <a:pt x="3" y="3"/>
                      <a:pt x="3" y="3"/>
                    </a:cubicBezTo>
                    <a:cubicBezTo>
                      <a:pt x="3" y="2"/>
                      <a:pt x="3" y="2"/>
                      <a:pt x="3" y="1"/>
                    </a:cubicBezTo>
                    <a:cubicBezTo>
                      <a:pt x="4" y="2"/>
                      <a:pt x="4" y="2"/>
                      <a:pt x="4" y="2"/>
                    </a:cubicBezTo>
                    <a:cubicBezTo>
                      <a:pt x="4" y="2"/>
                      <a:pt x="4" y="2"/>
                      <a:pt x="4" y="2"/>
                    </a:cubicBezTo>
                    <a:cubicBezTo>
                      <a:pt x="4" y="1"/>
                      <a:pt x="4" y="1"/>
                      <a:pt x="4" y="0"/>
                    </a:cubicBezTo>
                    <a:cubicBezTo>
                      <a:pt x="4" y="0"/>
                      <a:pt x="3" y="0"/>
                      <a:pt x="3" y="0"/>
                    </a:cubicBezTo>
                    <a:cubicBezTo>
                      <a:pt x="3" y="0"/>
                      <a:pt x="3" y="0"/>
                      <a:pt x="2" y="0"/>
                    </a:cubicBezTo>
                    <a:cubicBezTo>
                      <a:pt x="2" y="0"/>
                      <a:pt x="1" y="0"/>
                      <a:pt x="1" y="0"/>
                    </a:cubicBezTo>
                  </a:path>
                </a:pathLst>
              </a:custGeom>
              <a:solidFill>
                <a:srgbClr val="AB805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8" name="Google Shape;4108;g17ab430885e_1_275"/>
              <p:cNvSpPr/>
              <p:nvPr/>
            </p:nvSpPr>
            <p:spPr>
              <a:xfrm>
                <a:off x="13617" y="6137"/>
                <a:ext cx="6" cy="20"/>
              </a:xfrm>
              <a:custGeom>
                <a:avLst/>
                <a:gdLst/>
                <a:ahLst/>
                <a:cxnLst/>
                <a:rect l="l" t="t" r="r" b="b"/>
                <a:pathLst>
                  <a:path w="1" h="4" extrusionOk="0">
                    <a:moveTo>
                      <a:pt x="0" y="0"/>
                    </a:moveTo>
                    <a:cubicBezTo>
                      <a:pt x="0" y="1"/>
                      <a:pt x="0" y="1"/>
                      <a:pt x="0" y="2"/>
                    </a:cubicBezTo>
                    <a:cubicBezTo>
                      <a:pt x="0" y="2"/>
                      <a:pt x="0" y="2"/>
                      <a:pt x="0" y="2"/>
                    </a:cubicBezTo>
                    <a:cubicBezTo>
                      <a:pt x="0" y="2"/>
                      <a:pt x="0" y="3"/>
                      <a:pt x="0" y="4"/>
                    </a:cubicBezTo>
                    <a:cubicBezTo>
                      <a:pt x="1" y="3"/>
                      <a:pt x="1" y="3"/>
                      <a:pt x="1" y="3"/>
                    </a:cubicBezTo>
                    <a:cubicBezTo>
                      <a:pt x="1" y="3"/>
                      <a:pt x="1" y="3"/>
                      <a:pt x="1" y="2"/>
                    </a:cubicBezTo>
                    <a:cubicBezTo>
                      <a:pt x="1" y="2"/>
                      <a:pt x="1" y="1"/>
                      <a:pt x="1" y="1"/>
                    </a:cubicBezTo>
                    <a:cubicBezTo>
                      <a:pt x="0" y="0"/>
                      <a:pt x="0" y="0"/>
                      <a:pt x="0" y="0"/>
                    </a:cubicBezTo>
                  </a:path>
                </a:pathLst>
              </a:custGeom>
              <a:solidFill>
                <a:srgbClr val="AB805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09" name="Google Shape;4109;g17ab430885e_1_275"/>
              <p:cNvSpPr/>
              <p:nvPr/>
            </p:nvSpPr>
            <p:spPr>
              <a:xfrm>
                <a:off x="13628" y="6147"/>
                <a:ext cx="0" cy="5"/>
              </a:xfrm>
              <a:custGeom>
                <a:avLst/>
                <a:gdLst/>
                <a:ahLst/>
                <a:cxnLst/>
                <a:rect l="l" t="t" r="r" b="b"/>
                <a:pathLst>
                  <a:path w="120000" h="5" extrusionOk="0">
                    <a:moveTo>
                      <a:pt x="0" y="0"/>
                    </a:moveTo>
                    <a:lnTo>
                      <a:pt x="0" y="5"/>
                    </a:lnTo>
                    <a:lnTo>
                      <a:pt x="0" y="0"/>
                    </a:lnTo>
                    <a:lnTo>
                      <a:pt x="0" y="0"/>
                    </a:lnTo>
                    <a:close/>
                  </a:path>
                </a:pathLst>
              </a:custGeom>
              <a:solidFill>
                <a:srgbClr val="313D4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0" name="Google Shape;4110;g17ab430885e_1_275"/>
              <p:cNvSpPr/>
              <p:nvPr/>
            </p:nvSpPr>
            <p:spPr>
              <a:xfrm>
                <a:off x="13628" y="6147"/>
                <a:ext cx="0" cy="5"/>
              </a:xfrm>
              <a:custGeom>
                <a:avLst/>
                <a:gdLst/>
                <a:ahLst/>
                <a:cxnLst/>
                <a:rect l="l" t="t" r="r" b="b"/>
                <a:pathLst>
                  <a:path w="120000" h="5" extrusionOk="0">
                    <a:moveTo>
                      <a:pt x="0" y="0"/>
                    </a:moveTo>
                    <a:lnTo>
                      <a:pt x="0" y="5"/>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1" name="Google Shape;4111;g17ab430885e_1_275"/>
              <p:cNvSpPr/>
              <p:nvPr/>
            </p:nvSpPr>
            <p:spPr>
              <a:xfrm>
                <a:off x="13456" y="6057"/>
                <a:ext cx="156" cy="80"/>
              </a:xfrm>
              <a:custGeom>
                <a:avLst/>
                <a:gdLst/>
                <a:ahLst/>
                <a:cxnLst/>
                <a:rect l="l" t="t" r="r" b="b"/>
                <a:pathLst>
                  <a:path w="31" h="16" extrusionOk="0">
                    <a:moveTo>
                      <a:pt x="3" y="0"/>
                    </a:moveTo>
                    <a:cubicBezTo>
                      <a:pt x="3" y="0"/>
                      <a:pt x="3" y="0"/>
                      <a:pt x="3" y="0"/>
                    </a:cubicBezTo>
                    <a:cubicBezTo>
                      <a:pt x="3" y="0"/>
                      <a:pt x="3" y="0"/>
                      <a:pt x="3" y="0"/>
                    </a:cubicBezTo>
                    <a:cubicBezTo>
                      <a:pt x="3" y="0"/>
                      <a:pt x="3" y="0"/>
                      <a:pt x="3" y="0"/>
                    </a:cubicBezTo>
                    <a:cubicBezTo>
                      <a:pt x="2" y="2"/>
                      <a:pt x="1" y="5"/>
                      <a:pt x="0" y="8"/>
                    </a:cubicBezTo>
                    <a:cubicBezTo>
                      <a:pt x="0" y="8"/>
                      <a:pt x="0" y="8"/>
                      <a:pt x="0" y="8"/>
                    </a:cubicBezTo>
                    <a:cubicBezTo>
                      <a:pt x="4" y="9"/>
                      <a:pt x="4" y="9"/>
                      <a:pt x="4" y="9"/>
                    </a:cubicBezTo>
                    <a:cubicBezTo>
                      <a:pt x="9" y="11"/>
                      <a:pt x="15" y="12"/>
                      <a:pt x="20" y="14"/>
                    </a:cubicBezTo>
                    <a:cubicBezTo>
                      <a:pt x="20" y="14"/>
                      <a:pt x="20" y="14"/>
                      <a:pt x="20" y="14"/>
                    </a:cubicBezTo>
                    <a:cubicBezTo>
                      <a:pt x="20" y="14"/>
                      <a:pt x="20" y="14"/>
                      <a:pt x="20" y="14"/>
                    </a:cubicBezTo>
                    <a:cubicBezTo>
                      <a:pt x="20" y="14"/>
                      <a:pt x="20" y="14"/>
                      <a:pt x="20" y="14"/>
                    </a:cubicBezTo>
                    <a:cubicBezTo>
                      <a:pt x="23" y="15"/>
                      <a:pt x="26" y="15"/>
                      <a:pt x="28" y="16"/>
                    </a:cubicBezTo>
                    <a:cubicBezTo>
                      <a:pt x="29" y="16"/>
                      <a:pt x="29" y="16"/>
                      <a:pt x="29" y="15"/>
                    </a:cubicBezTo>
                    <a:cubicBezTo>
                      <a:pt x="29" y="15"/>
                      <a:pt x="29" y="15"/>
                      <a:pt x="29" y="15"/>
                    </a:cubicBezTo>
                    <a:cubicBezTo>
                      <a:pt x="29" y="15"/>
                      <a:pt x="30" y="15"/>
                      <a:pt x="30" y="15"/>
                    </a:cubicBezTo>
                    <a:cubicBezTo>
                      <a:pt x="30" y="14"/>
                      <a:pt x="31" y="14"/>
                      <a:pt x="31" y="13"/>
                    </a:cubicBezTo>
                    <a:cubicBezTo>
                      <a:pt x="31" y="13"/>
                      <a:pt x="31" y="13"/>
                      <a:pt x="31" y="13"/>
                    </a:cubicBezTo>
                    <a:cubicBezTo>
                      <a:pt x="26" y="11"/>
                      <a:pt x="26" y="11"/>
                      <a:pt x="26" y="11"/>
                    </a:cubicBezTo>
                    <a:cubicBezTo>
                      <a:pt x="3" y="0"/>
                      <a:pt x="3" y="0"/>
                      <a:pt x="3" y="0"/>
                    </a:cubicBezTo>
                  </a:path>
                </a:pathLst>
              </a:custGeom>
              <a:solidFill>
                <a:srgbClr val="5988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2" name="Google Shape;4112;g17ab430885e_1_275"/>
              <p:cNvSpPr/>
              <p:nvPr/>
            </p:nvSpPr>
            <p:spPr>
              <a:xfrm>
                <a:off x="13043" y="5820"/>
                <a:ext cx="46" cy="483"/>
              </a:xfrm>
              <a:custGeom>
                <a:avLst/>
                <a:gdLst/>
                <a:ahLst/>
                <a:cxnLst/>
                <a:rect l="l" t="t" r="r" b="b"/>
                <a:pathLst>
                  <a:path w="9" h="96" extrusionOk="0">
                    <a:moveTo>
                      <a:pt x="7" y="92"/>
                    </a:moveTo>
                    <a:cubicBezTo>
                      <a:pt x="8" y="93"/>
                      <a:pt x="8" y="95"/>
                      <a:pt x="9" y="96"/>
                    </a:cubicBezTo>
                    <a:cubicBezTo>
                      <a:pt x="9" y="96"/>
                      <a:pt x="9" y="96"/>
                      <a:pt x="9" y="96"/>
                    </a:cubicBezTo>
                    <a:cubicBezTo>
                      <a:pt x="8" y="95"/>
                      <a:pt x="8" y="93"/>
                      <a:pt x="7" y="92"/>
                    </a:cubicBezTo>
                    <a:moveTo>
                      <a:pt x="0" y="0"/>
                    </a:moveTo>
                    <a:cubicBezTo>
                      <a:pt x="0" y="5"/>
                      <a:pt x="0" y="12"/>
                      <a:pt x="0" y="21"/>
                    </a:cubicBezTo>
                    <a:cubicBezTo>
                      <a:pt x="0" y="12"/>
                      <a:pt x="0" y="5"/>
                      <a:pt x="0" y="1"/>
                    </a:cubicBezTo>
                    <a:cubicBezTo>
                      <a:pt x="0" y="0"/>
                      <a:pt x="0" y="0"/>
                      <a:pt x="0" y="0"/>
                    </a:cubicBezTo>
                  </a:path>
                </a:pathLst>
              </a:custGeom>
              <a:solidFill>
                <a:srgbClr val="BBBBB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3" name="Google Shape;4113;g17ab430885e_1_275"/>
              <p:cNvSpPr/>
              <p:nvPr/>
            </p:nvSpPr>
            <p:spPr>
              <a:xfrm>
                <a:off x="13089" y="6303"/>
                <a:ext cx="90" cy="45"/>
              </a:xfrm>
              <a:custGeom>
                <a:avLst/>
                <a:gdLst/>
                <a:ahLst/>
                <a:cxnLst/>
                <a:rect l="l" t="t" r="r" b="b"/>
                <a:pathLst>
                  <a:path w="18" h="9" extrusionOk="0">
                    <a:moveTo>
                      <a:pt x="0" y="0"/>
                    </a:moveTo>
                    <a:cubicBezTo>
                      <a:pt x="0" y="0"/>
                      <a:pt x="0" y="0"/>
                      <a:pt x="0" y="0"/>
                    </a:cubicBezTo>
                    <a:cubicBezTo>
                      <a:pt x="1" y="1"/>
                      <a:pt x="1" y="1"/>
                      <a:pt x="2" y="2"/>
                    </a:cubicBezTo>
                    <a:cubicBezTo>
                      <a:pt x="1" y="2"/>
                      <a:pt x="1" y="2"/>
                      <a:pt x="1" y="2"/>
                    </a:cubicBezTo>
                    <a:cubicBezTo>
                      <a:pt x="1" y="2"/>
                      <a:pt x="1" y="2"/>
                      <a:pt x="1" y="2"/>
                    </a:cubicBezTo>
                    <a:cubicBezTo>
                      <a:pt x="1" y="3"/>
                      <a:pt x="1" y="4"/>
                      <a:pt x="1" y="5"/>
                    </a:cubicBezTo>
                    <a:cubicBezTo>
                      <a:pt x="18" y="9"/>
                      <a:pt x="18" y="9"/>
                      <a:pt x="18" y="9"/>
                    </a:cubicBezTo>
                    <a:cubicBezTo>
                      <a:pt x="17" y="7"/>
                      <a:pt x="16" y="6"/>
                      <a:pt x="15" y="4"/>
                    </a:cubicBezTo>
                    <a:cubicBezTo>
                      <a:pt x="15" y="4"/>
                      <a:pt x="15" y="4"/>
                      <a:pt x="15" y="4"/>
                    </a:cubicBezTo>
                    <a:cubicBezTo>
                      <a:pt x="15" y="4"/>
                      <a:pt x="15" y="4"/>
                      <a:pt x="15" y="4"/>
                    </a:cubicBezTo>
                    <a:cubicBezTo>
                      <a:pt x="15" y="4"/>
                      <a:pt x="14" y="4"/>
                      <a:pt x="14" y="4"/>
                    </a:cubicBezTo>
                    <a:cubicBezTo>
                      <a:pt x="12" y="4"/>
                      <a:pt x="10" y="4"/>
                      <a:pt x="8" y="4"/>
                    </a:cubicBezTo>
                    <a:cubicBezTo>
                      <a:pt x="5" y="3"/>
                      <a:pt x="4" y="3"/>
                      <a:pt x="2" y="2"/>
                    </a:cubicBezTo>
                    <a:cubicBezTo>
                      <a:pt x="1" y="1"/>
                      <a:pt x="1" y="1"/>
                      <a:pt x="0" y="0"/>
                    </a:cubicBezTo>
                  </a:path>
                </a:pathLst>
              </a:custGeom>
              <a:solidFill>
                <a:srgbClr val="09090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4" name="Google Shape;4114;g17ab430885e_1_275"/>
              <p:cNvSpPr/>
              <p:nvPr/>
            </p:nvSpPr>
            <p:spPr>
              <a:xfrm>
                <a:off x="13043" y="5825"/>
                <a:ext cx="303" cy="498"/>
              </a:xfrm>
              <a:custGeom>
                <a:avLst/>
                <a:gdLst/>
                <a:ahLst/>
                <a:cxnLst/>
                <a:rect l="l" t="t" r="r" b="b"/>
                <a:pathLst>
                  <a:path w="60" h="99" extrusionOk="0">
                    <a:moveTo>
                      <a:pt x="0" y="0"/>
                    </a:moveTo>
                    <a:cubicBezTo>
                      <a:pt x="0" y="4"/>
                      <a:pt x="0" y="11"/>
                      <a:pt x="0" y="20"/>
                    </a:cubicBezTo>
                    <a:cubicBezTo>
                      <a:pt x="1" y="30"/>
                      <a:pt x="1" y="42"/>
                      <a:pt x="3" y="57"/>
                    </a:cubicBezTo>
                    <a:cubicBezTo>
                      <a:pt x="3" y="64"/>
                      <a:pt x="4" y="72"/>
                      <a:pt x="5" y="81"/>
                    </a:cubicBezTo>
                    <a:cubicBezTo>
                      <a:pt x="6" y="85"/>
                      <a:pt x="6" y="88"/>
                      <a:pt x="7" y="91"/>
                    </a:cubicBezTo>
                    <a:cubicBezTo>
                      <a:pt x="8" y="92"/>
                      <a:pt x="8" y="94"/>
                      <a:pt x="9" y="95"/>
                    </a:cubicBezTo>
                    <a:cubicBezTo>
                      <a:pt x="10" y="96"/>
                      <a:pt x="10" y="96"/>
                      <a:pt x="11" y="97"/>
                    </a:cubicBezTo>
                    <a:cubicBezTo>
                      <a:pt x="13" y="98"/>
                      <a:pt x="14" y="98"/>
                      <a:pt x="17" y="99"/>
                    </a:cubicBezTo>
                    <a:cubicBezTo>
                      <a:pt x="19" y="99"/>
                      <a:pt x="21" y="99"/>
                      <a:pt x="23" y="99"/>
                    </a:cubicBezTo>
                    <a:cubicBezTo>
                      <a:pt x="23" y="99"/>
                      <a:pt x="24" y="99"/>
                      <a:pt x="24" y="99"/>
                    </a:cubicBezTo>
                    <a:cubicBezTo>
                      <a:pt x="24" y="99"/>
                      <a:pt x="24" y="99"/>
                      <a:pt x="24" y="99"/>
                    </a:cubicBezTo>
                    <a:cubicBezTo>
                      <a:pt x="23" y="98"/>
                      <a:pt x="23" y="96"/>
                      <a:pt x="22" y="94"/>
                    </a:cubicBezTo>
                    <a:cubicBezTo>
                      <a:pt x="20" y="90"/>
                      <a:pt x="18" y="85"/>
                      <a:pt x="19" y="81"/>
                    </a:cubicBezTo>
                    <a:cubicBezTo>
                      <a:pt x="19" y="79"/>
                      <a:pt x="20" y="79"/>
                      <a:pt x="22" y="79"/>
                    </a:cubicBezTo>
                    <a:cubicBezTo>
                      <a:pt x="27" y="79"/>
                      <a:pt x="39" y="85"/>
                      <a:pt x="53" y="89"/>
                    </a:cubicBezTo>
                    <a:cubicBezTo>
                      <a:pt x="60" y="85"/>
                      <a:pt x="60" y="85"/>
                      <a:pt x="60" y="85"/>
                    </a:cubicBezTo>
                    <a:cubicBezTo>
                      <a:pt x="59" y="84"/>
                      <a:pt x="59" y="84"/>
                      <a:pt x="59" y="84"/>
                    </a:cubicBezTo>
                    <a:cubicBezTo>
                      <a:pt x="58" y="85"/>
                      <a:pt x="58" y="86"/>
                      <a:pt x="57" y="86"/>
                    </a:cubicBezTo>
                    <a:cubicBezTo>
                      <a:pt x="57" y="86"/>
                      <a:pt x="57" y="86"/>
                      <a:pt x="56" y="86"/>
                    </a:cubicBezTo>
                    <a:cubicBezTo>
                      <a:pt x="56" y="86"/>
                      <a:pt x="55" y="86"/>
                      <a:pt x="55" y="85"/>
                    </a:cubicBezTo>
                    <a:cubicBezTo>
                      <a:pt x="56" y="84"/>
                      <a:pt x="56" y="84"/>
                      <a:pt x="56" y="83"/>
                    </a:cubicBezTo>
                    <a:cubicBezTo>
                      <a:pt x="32" y="76"/>
                      <a:pt x="32" y="76"/>
                      <a:pt x="32" y="76"/>
                    </a:cubicBezTo>
                    <a:cubicBezTo>
                      <a:pt x="24" y="72"/>
                      <a:pt x="17" y="64"/>
                      <a:pt x="17" y="58"/>
                    </a:cubicBezTo>
                    <a:cubicBezTo>
                      <a:pt x="17" y="58"/>
                      <a:pt x="34" y="46"/>
                      <a:pt x="41" y="46"/>
                    </a:cubicBezTo>
                    <a:cubicBezTo>
                      <a:pt x="41" y="46"/>
                      <a:pt x="41" y="46"/>
                      <a:pt x="42" y="46"/>
                    </a:cubicBezTo>
                    <a:cubicBezTo>
                      <a:pt x="53" y="56"/>
                      <a:pt x="53" y="56"/>
                      <a:pt x="53" y="56"/>
                    </a:cubicBezTo>
                    <a:cubicBezTo>
                      <a:pt x="50" y="51"/>
                      <a:pt x="47" y="47"/>
                      <a:pt x="46" y="46"/>
                    </a:cubicBezTo>
                    <a:cubicBezTo>
                      <a:pt x="44" y="44"/>
                      <a:pt x="34" y="20"/>
                      <a:pt x="28" y="10"/>
                    </a:cubicBezTo>
                    <a:cubicBezTo>
                      <a:pt x="22" y="14"/>
                      <a:pt x="11" y="15"/>
                      <a:pt x="4" y="18"/>
                    </a:cubicBezTo>
                    <a:cubicBezTo>
                      <a:pt x="2" y="11"/>
                      <a:pt x="0" y="4"/>
                      <a:pt x="0" y="0"/>
                    </a:cubicBezTo>
                  </a:path>
                </a:pathLst>
              </a:custGeom>
              <a:solidFill>
                <a:srgbClr val="6196B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5" name="Google Shape;4115;g17ab430885e_1_275"/>
              <p:cNvSpPr/>
              <p:nvPr/>
            </p:nvSpPr>
            <p:spPr>
              <a:xfrm>
                <a:off x="13320" y="6243"/>
                <a:ext cx="21" cy="15"/>
              </a:xfrm>
              <a:custGeom>
                <a:avLst/>
                <a:gdLst/>
                <a:ahLst/>
                <a:cxnLst/>
                <a:rect l="l" t="t" r="r" b="b"/>
                <a:pathLst>
                  <a:path w="4" h="3" extrusionOk="0">
                    <a:moveTo>
                      <a:pt x="1" y="0"/>
                    </a:moveTo>
                    <a:cubicBezTo>
                      <a:pt x="1" y="1"/>
                      <a:pt x="1" y="1"/>
                      <a:pt x="0" y="2"/>
                    </a:cubicBezTo>
                    <a:cubicBezTo>
                      <a:pt x="0" y="3"/>
                      <a:pt x="1" y="3"/>
                      <a:pt x="1" y="3"/>
                    </a:cubicBezTo>
                    <a:cubicBezTo>
                      <a:pt x="2" y="3"/>
                      <a:pt x="2" y="3"/>
                      <a:pt x="2" y="3"/>
                    </a:cubicBezTo>
                    <a:cubicBezTo>
                      <a:pt x="3" y="3"/>
                      <a:pt x="3" y="2"/>
                      <a:pt x="4" y="1"/>
                    </a:cubicBezTo>
                    <a:cubicBezTo>
                      <a:pt x="1" y="0"/>
                      <a:pt x="1" y="0"/>
                      <a:pt x="1" y="0"/>
                    </a:cubicBezTo>
                  </a:path>
                </a:pathLst>
              </a:custGeom>
              <a:solidFill>
                <a:srgbClr val="BBBBB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6" name="Google Shape;4116;g17ab430885e_1_275"/>
              <p:cNvSpPr/>
              <p:nvPr/>
            </p:nvSpPr>
            <p:spPr>
              <a:xfrm>
                <a:off x="13310" y="6253"/>
                <a:ext cx="111" cy="35"/>
              </a:xfrm>
              <a:custGeom>
                <a:avLst/>
                <a:gdLst/>
                <a:ahLst/>
                <a:cxnLst/>
                <a:rect l="l" t="t" r="r" b="b"/>
                <a:pathLst>
                  <a:path w="22" h="7" extrusionOk="0">
                    <a:moveTo>
                      <a:pt x="7" y="0"/>
                    </a:moveTo>
                    <a:cubicBezTo>
                      <a:pt x="0" y="4"/>
                      <a:pt x="0" y="4"/>
                      <a:pt x="0" y="4"/>
                    </a:cubicBezTo>
                    <a:cubicBezTo>
                      <a:pt x="6" y="6"/>
                      <a:pt x="13" y="7"/>
                      <a:pt x="20" y="7"/>
                    </a:cubicBezTo>
                    <a:cubicBezTo>
                      <a:pt x="22" y="6"/>
                      <a:pt x="22" y="6"/>
                      <a:pt x="22" y="6"/>
                    </a:cubicBezTo>
                    <a:cubicBezTo>
                      <a:pt x="22" y="6"/>
                      <a:pt x="22" y="6"/>
                      <a:pt x="22" y="6"/>
                    </a:cubicBezTo>
                    <a:cubicBezTo>
                      <a:pt x="21" y="5"/>
                      <a:pt x="21" y="4"/>
                      <a:pt x="20" y="2"/>
                    </a:cubicBezTo>
                    <a:cubicBezTo>
                      <a:pt x="19" y="3"/>
                      <a:pt x="18" y="3"/>
                      <a:pt x="18" y="3"/>
                    </a:cubicBezTo>
                    <a:cubicBezTo>
                      <a:pt x="17" y="3"/>
                      <a:pt x="17" y="3"/>
                      <a:pt x="17" y="3"/>
                    </a:cubicBezTo>
                    <a:cubicBezTo>
                      <a:pt x="7" y="0"/>
                      <a:pt x="7" y="0"/>
                      <a:pt x="7" y="0"/>
                    </a:cubicBezTo>
                  </a:path>
                </a:pathLst>
              </a:custGeom>
              <a:solidFill>
                <a:srgbClr val="2B364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7" name="Google Shape;4117;g17ab430885e_1_275"/>
              <p:cNvSpPr/>
              <p:nvPr/>
            </p:nvSpPr>
            <p:spPr>
              <a:xfrm>
                <a:off x="13411" y="6283"/>
                <a:ext cx="15" cy="5"/>
              </a:xfrm>
              <a:custGeom>
                <a:avLst/>
                <a:gdLst/>
                <a:ahLst/>
                <a:cxnLst/>
                <a:rect l="l" t="t" r="r" b="b"/>
                <a:pathLst>
                  <a:path w="3" h="1" extrusionOk="0">
                    <a:moveTo>
                      <a:pt x="2" y="0"/>
                    </a:moveTo>
                    <a:cubicBezTo>
                      <a:pt x="2" y="0"/>
                      <a:pt x="2" y="0"/>
                      <a:pt x="2" y="0"/>
                    </a:cubicBezTo>
                    <a:cubicBezTo>
                      <a:pt x="0" y="1"/>
                      <a:pt x="0" y="1"/>
                      <a:pt x="0" y="1"/>
                    </a:cubicBezTo>
                    <a:cubicBezTo>
                      <a:pt x="0" y="1"/>
                      <a:pt x="0" y="1"/>
                      <a:pt x="0" y="1"/>
                    </a:cubicBezTo>
                    <a:cubicBezTo>
                      <a:pt x="3" y="0"/>
                      <a:pt x="3" y="0"/>
                      <a:pt x="3" y="0"/>
                    </a:cubicBezTo>
                    <a:cubicBezTo>
                      <a:pt x="3" y="0"/>
                      <a:pt x="3" y="0"/>
                      <a:pt x="3" y="0"/>
                    </a:cubicBezTo>
                    <a:cubicBezTo>
                      <a:pt x="3" y="0"/>
                      <a:pt x="2" y="0"/>
                      <a:pt x="2" y="0"/>
                    </a:cubicBezTo>
                  </a:path>
                </a:pathLst>
              </a:custGeom>
              <a:solidFill>
                <a:srgbClr val="1A1F2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8" name="Google Shape;4118;g17ab430885e_1_275"/>
              <p:cNvSpPr/>
              <p:nvPr/>
            </p:nvSpPr>
            <p:spPr>
              <a:xfrm>
                <a:off x="12983" y="5750"/>
                <a:ext cx="272" cy="422"/>
              </a:xfrm>
              <a:custGeom>
                <a:avLst/>
                <a:gdLst/>
                <a:ahLst/>
                <a:cxnLst/>
                <a:rect l="l" t="t" r="r" b="b"/>
                <a:pathLst>
                  <a:path w="54" h="84" extrusionOk="0">
                    <a:moveTo>
                      <a:pt x="10" y="36"/>
                    </a:moveTo>
                    <a:cubicBezTo>
                      <a:pt x="17" y="59"/>
                      <a:pt x="22" y="65"/>
                      <a:pt x="31" y="80"/>
                    </a:cubicBezTo>
                    <a:cubicBezTo>
                      <a:pt x="32" y="82"/>
                      <a:pt x="34" y="83"/>
                      <a:pt x="35" y="84"/>
                    </a:cubicBezTo>
                    <a:cubicBezTo>
                      <a:pt x="54" y="61"/>
                      <a:pt x="54" y="61"/>
                      <a:pt x="54" y="61"/>
                    </a:cubicBezTo>
                    <a:cubicBezTo>
                      <a:pt x="47" y="44"/>
                      <a:pt x="43" y="31"/>
                      <a:pt x="38" y="22"/>
                    </a:cubicBezTo>
                    <a:cubicBezTo>
                      <a:pt x="23" y="0"/>
                      <a:pt x="0" y="5"/>
                      <a:pt x="10" y="36"/>
                    </a:cubicBezTo>
                    <a:close/>
                  </a:path>
                </a:pathLst>
              </a:custGeom>
              <a:solidFill>
                <a:srgbClr val="73B7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19" name="Google Shape;4119;g17ab430885e_1_275"/>
              <p:cNvSpPr/>
              <p:nvPr/>
            </p:nvSpPr>
            <p:spPr>
              <a:xfrm>
                <a:off x="13129" y="6052"/>
                <a:ext cx="327" cy="221"/>
              </a:xfrm>
              <a:custGeom>
                <a:avLst/>
                <a:gdLst/>
                <a:ahLst/>
                <a:cxnLst/>
                <a:rect l="l" t="t" r="r" b="b"/>
                <a:pathLst>
                  <a:path w="65" h="44" extrusionOk="0">
                    <a:moveTo>
                      <a:pt x="61" y="32"/>
                    </a:moveTo>
                    <a:cubicBezTo>
                      <a:pt x="65" y="35"/>
                      <a:pt x="56" y="44"/>
                      <a:pt x="53" y="43"/>
                    </a:cubicBezTo>
                    <a:cubicBezTo>
                      <a:pt x="15" y="31"/>
                      <a:pt x="15" y="31"/>
                      <a:pt x="15" y="31"/>
                    </a:cubicBezTo>
                    <a:cubicBezTo>
                      <a:pt x="7" y="27"/>
                      <a:pt x="0" y="19"/>
                      <a:pt x="0" y="13"/>
                    </a:cubicBezTo>
                    <a:cubicBezTo>
                      <a:pt x="0" y="13"/>
                      <a:pt x="18" y="0"/>
                      <a:pt x="25" y="1"/>
                    </a:cubicBezTo>
                    <a:cubicBezTo>
                      <a:pt x="61" y="32"/>
                      <a:pt x="61" y="32"/>
                      <a:pt x="61" y="32"/>
                    </a:cubicBezTo>
                  </a:path>
                </a:pathLst>
              </a:custGeom>
              <a:solidFill>
                <a:srgbClr val="73B7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0" name="Google Shape;4120;g17ab430885e_1_275"/>
              <p:cNvSpPr/>
              <p:nvPr/>
            </p:nvSpPr>
            <p:spPr>
              <a:xfrm>
                <a:off x="13461" y="6263"/>
                <a:ext cx="41" cy="55"/>
              </a:xfrm>
              <a:custGeom>
                <a:avLst/>
                <a:gdLst/>
                <a:ahLst/>
                <a:cxnLst/>
                <a:rect l="l" t="t" r="r" b="b"/>
                <a:pathLst>
                  <a:path w="8" h="11" extrusionOk="0">
                    <a:moveTo>
                      <a:pt x="8" y="8"/>
                    </a:moveTo>
                    <a:cubicBezTo>
                      <a:pt x="8" y="9"/>
                      <a:pt x="7" y="10"/>
                      <a:pt x="7" y="11"/>
                    </a:cubicBezTo>
                    <a:cubicBezTo>
                      <a:pt x="6" y="11"/>
                      <a:pt x="6" y="11"/>
                      <a:pt x="6" y="11"/>
                    </a:cubicBezTo>
                    <a:cubicBezTo>
                      <a:pt x="6" y="11"/>
                      <a:pt x="6" y="11"/>
                      <a:pt x="6" y="11"/>
                    </a:cubicBezTo>
                    <a:cubicBezTo>
                      <a:pt x="6" y="11"/>
                      <a:pt x="6" y="11"/>
                      <a:pt x="6" y="11"/>
                    </a:cubicBezTo>
                    <a:cubicBezTo>
                      <a:pt x="5" y="11"/>
                      <a:pt x="3" y="11"/>
                      <a:pt x="3" y="10"/>
                    </a:cubicBezTo>
                    <a:cubicBezTo>
                      <a:pt x="1" y="8"/>
                      <a:pt x="1" y="8"/>
                      <a:pt x="1" y="8"/>
                    </a:cubicBezTo>
                    <a:cubicBezTo>
                      <a:pt x="1" y="8"/>
                      <a:pt x="1" y="8"/>
                      <a:pt x="1" y="8"/>
                    </a:cubicBezTo>
                    <a:cubicBezTo>
                      <a:pt x="0" y="7"/>
                      <a:pt x="0" y="7"/>
                      <a:pt x="0" y="7"/>
                    </a:cubicBezTo>
                    <a:cubicBezTo>
                      <a:pt x="0" y="6"/>
                      <a:pt x="0" y="6"/>
                      <a:pt x="0" y="5"/>
                    </a:cubicBezTo>
                    <a:cubicBezTo>
                      <a:pt x="0" y="4"/>
                      <a:pt x="1" y="4"/>
                      <a:pt x="2" y="4"/>
                    </a:cubicBezTo>
                    <a:cubicBezTo>
                      <a:pt x="3" y="5"/>
                      <a:pt x="3" y="5"/>
                      <a:pt x="3" y="5"/>
                    </a:cubicBezTo>
                    <a:cubicBezTo>
                      <a:pt x="3" y="5"/>
                      <a:pt x="3" y="5"/>
                      <a:pt x="3" y="5"/>
                    </a:cubicBezTo>
                    <a:cubicBezTo>
                      <a:pt x="3" y="4"/>
                      <a:pt x="3" y="4"/>
                      <a:pt x="3" y="4"/>
                    </a:cubicBezTo>
                    <a:cubicBezTo>
                      <a:pt x="3" y="3"/>
                      <a:pt x="3" y="3"/>
                      <a:pt x="3" y="3"/>
                    </a:cubicBezTo>
                    <a:cubicBezTo>
                      <a:pt x="3" y="2"/>
                      <a:pt x="3" y="2"/>
                      <a:pt x="3" y="2"/>
                    </a:cubicBezTo>
                    <a:cubicBezTo>
                      <a:pt x="7" y="0"/>
                      <a:pt x="7" y="0"/>
                      <a:pt x="7" y="0"/>
                    </a:cubicBezTo>
                    <a:cubicBezTo>
                      <a:pt x="8" y="3"/>
                      <a:pt x="8" y="3"/>
                      <a:pt x="8" y="3"/>
                    </a:cubicBezTo>
                    <a:cubicBezTo>
                      <a:pt x="8" y="5"/>
                      <a:pt x="8" y="5"/>
                      <a:pt x="8" y="5"/>
                    </a:cubicBezTo>
                    <a:cubicBezTo>
                      <a:pt x="8" y="8"/>
                      <a:pt x="8" y="8"/>
                      <a:pt x="8" y="8"/>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1" name="Google Shape;4121;g17ab430885e_1_275"/>
              <p:cNvSpPr/>
              <p:nvPr/>
            </p:nvSpPr>
            <p:spPr>
              <a:xfrm>
                <a:off x="13396" y="6212"/>
                <a:ext cx="151" cy="76"/>
              </a:xfrm>
              <a:custGeom>
                <a:avLst/>
                <a:gdLst/>
                <a:ahLst/>
                <a:cxnLst/>
                <a:rect l="l" t="t" r="r" b="b"/>
                <a:pathLst>
                  <a:path w="30" h="15" extrusionOk="0">
                    <a:moveTo>
                      <a:pt x="18" y="2"/>
                    </a:moveTo>
                    <a:cubicBezTo>
                      <a:pt x="10" y="2"/>
                      <a:pt x="10" y="2"/>
                      <a:pt x="10" y="2"/>
                    </a:cubicBezTo>
                    <a:cubicBezTo>
                      <a:pt x="8" y="1"/>
                      <a:pt x="8" y="1"/>
                      <a:pt x="8" y="1"/>
                    </a:cubicBezTo>
                    <a:cubicBezTo>
                      <a:pt x="6" y="0"/>
                      <a:pt x="0" y="5"/>
                      <a:pt x="1" y="9"/>
                    </a:cubicBezTo>
                    <a:cubicBezTo>
                      <a:pt x="3" y="10"/>
                      <a:pt x="3" y="10"/>
                      <a:pt x="3" y="10"/>
                    </a:cubicBezTo>
                    <a:cubicBezTo>
                      <a:pt x="4" y="14"/>
                      <a:pt x="8" y="15"/>
                      <a:pt x="13" y="15"/>
                    </a:cubicBezTo>
                    <a:cubicBezTo>
                      <a:pt x="14" y="15"/>
                      <a:pt x="14" y="15"/>
                      <a:pt x="15" y="15"/>
                    </a:cubicBezTo>
                    <a:cubicBezTo>
                      <a:pt x="15" y="15"/>
                      <a:pt x="15" y="15"/>
                      <a:pt x="15" y="15"/>
                    </a:cubicBezTo>
                    <a:cubicBezTo>
                      <a:pt x="15" y="15"/>
                      <a:pt x="15" y="15"/>
                      <a:pt x="15" y="15"/>
                    </a:cubicBezTo>
                    <a:cubicBezTo>
                      <a:pt x="19" y="15"/>
                      <a:pt x="19" y="15"/>
                      <a:pt x="19" y="15"/>
                    </a:cubicBezTo>
                    <a:cubicBezTo>
                      <a:pt x="19" y="15"/>
                      <a:pt x="19" y="15"/>
                      <a:pt x="19" y="15"/>
                    </a:cubicBezTo>
                    <a:cubicBezTo>
                      <a:pt x="19" y="15"/>
                      <a:pt x="19" y="15"/>
                      <a:pt x="19" y="15"/>
                    </a:cubicBezTo>
                    <a:cubicBezTo>
                      <a:pt x="20" y="15"/>
                      <a:pt x="20" y="15"/>
                      <a:pt x="20" y="15"/>
                    </a:cubicBezTo>
                    <a:cubicBezTo>
                      <a:pt x="21" y="15"/>
                      <a:pt x="21" y="15"/>
                      <a:pt x="21" y="15"/>
                    </a:cubicBezTo>
                    <a:cubicBezTo>
                      <a:pt x="21" y="15"/>
                      <a:pt x="21" y="15"/>
                      <a:pt x="21" y="15"/>
                    </a:cubicBezTo>
                    <a:cubicBezTo>
                      <a:pt x="23" y="14"/>
                      <a:pt x="23" y="14"/>
                      <a:pt x="23" y="14"/>
                    </a:cubicBezTo>
                    <a:cubicBezTo>
                      <a:pt x="23" y="13"/>
                      <a:pt x="23" y="13"/>
                      <a:pt x="23" y="13"/>
                    </a:cubicBezTo>
                    <a:cubicBezTo>
                      <a:pt x="23" y="13"/>
                      <a:pt x="23" y="13"/>
                      <a:pt x="23" y="13"/>
                    </a:cubicBezTo>
                    <a:cubicBezTo>
                      <a:pt x="24" y="12"/>
                      <a:pt x="24" y="12"/>
                      <a:pt x="24" y="12"/>
                    </a:cubicBezTo>
                    <a:cubicBezTo>
                      <a:pt x="27" y="10"/>
                      <a:pt x="27" y="10"/>
                      <a:pt x="27" y="10"/>
                    </a:cubicBezTo>
                    <a:cubicBezTo>
                      <a:pt x="27" y="10"/>
                      <a:pt x="27" y="10"/>
                      <a:pt x="27" y="10"/>
                    </a:cubicBezTo>
                    <a:cubicBezTo>
                      <a:pt x="30" y="7"/>
                      <a:pt x="30" y="7"/>
                      <a:pt x="30" y="7"/>
                    </a:cubicBezTo>
                    <a:cubicBezTo>
                      <a:pt x="26" y="5"/>
                      <a:pt x="23" y="3"/>
                      <a:pt x="18" y="2"/>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2" name="Google Shape;4122;g17ab430885e_1_275"/>
              <p:cNvSpPr/>
              <p:nvPr/>
            </p:nvSpPr>
            <p:spPr>
              <a:xfrm>
                <a:off x="13522" y="6248"/>
                <a:ext cx="35" cy="60"/>
              </a:xfrm>
              <a:custGeom>
                <a:avLst/>
                <a:gdLst/>
                <a:ahLst/>
                <a:cxnLst/>
                <a:rect l="l" t="t" r="r" b="b"/>
                <a:pathLst>
                  <a:path w="35" h="60" extrusionOk="0">
                    <a:moveTo>
                      <a:pt x="25" y="0"/>
                    </a:moveTo>
                    <a:lnTo>
                      <a:pt x="5" y="0"/>
                    </a:lnTo>
                    <a:lnTo>
                      <a:pt x="5" y="0"/>
                    </a:lnTo>
                    <a:lnTo>
                      <a:pt x="5" y="0"/>
                    </a:lnTo>
                    <a:lnTo>
                      <a:pt x="0" y="5"/>
                    </a:lnTo>
                    <a:lnTo>
                      <a:pt x="0" y="5"/>
                    </a:lnTo>
                    <a:lnTo>
                      <a:pt x="0" y="5"/>
                    </a:lnTo>
                    <a:lnTo>
                      <a:pt x="5" y="10"/>
                    </a:lnTo>
                    <a:lnTo>
                      <a:pt x="25" y="60"/>
                    </a:lnTo>
                    <a:lnTo>
                      <a:pt x="25" y="60"/>
                    </a:lnTo>
                    <a:lnTo>
                      <a:pt x="35" y="35"/>
                    </a:lnTo>
                    <a:lnTo>
                      <a:pt x="25" y="0"/>
                    </a:ln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3" name="Google Shape;4123;g17ab430885e_1_275"/>
              <p:cNvSpPr/>
              <p:nvPr/>
            </p:nvSpPr>
            <p:spPr>
              <a:xfrm>
                <a:off x="13522" y="6248"/>
                <a:ext cx="35" cy="60"/>
              </a:xfrm>
              <a:custGeom>
                <a:avLst/>
                <a:gdLst/>
                <a:ahLst/>
                <a:cxnLst/>
                <a:rect l="l" t="t" r="r" b="b"/>
                <a:pathLst>
                  <a:path w="35" h="60" extrusionOk="0">
                    <a:moveTo>
                      <a:pt x="25" y="0"/>
                    </a:moveTo>
                    <a:lnTo>
                      <a:pt x="5" y="0"/>
                    </a:lnTo>
                    <a:lnTo>
                      <a:pt x="5" y="0"/>
                    </a:lnTo>
                    <a:lnTo>
                      <a:pt x="5" y="0"/>
                    </a:lnTo>
                    <a:lnTo>
                      <a:pt x="0" y="5"/>
                    </a:lnTo>
                    <a:lnTo>
                      <a:pt x="0" y="5"/>
                    </a:lnTo>
                    <a:lnTo>
                      <a:pt x="0" y="5"/>
                    </a:lnTo>
                    <a:lnTo>
                      <a:pt x="5" y="10"/>
                    </a:lnTo>
                    <a:lnTo>
                      <a:pt x="25" y="60"/>
                    </a:lnTo>
                    <a:lnTo>
                      <a:pt x="25" y="60"/>
                    </a:lnTo>
                    <a:lnTo>
                      <a:pt x="35" y="35"/>
                    </a:lnTo>
                    <a:lnTo>
                      <a:pt x="2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4" name="Google Shape;4124;g17ab430885e_1_275"/>
              <p:cNvSpPr/>
              <p:nvPr/>
            </p:nvSpPr>
            <p:spPr>
              <a:xfrm>
                <a:off x="13512" y="6258"/>
                <a:ext cx="20" cy="60"/>
              </a:xfrm>
              <a:custGeom>
                <a:avLst/>
                <a:gdLst/>
                <a:ahLst/>
                <a:cxnLst/>
                <a:rect l="l" t="t" r="r" b="b"/>
                <a:pathLst>
                  <a:path w="4" h="12" extrusionOk="0">
                    <a:moveTo>
                      <a:pt x="4" y="0"/>
                    </a:moveTo>
                    <a:cubicBezTo>
                      <a:pt x="4" y="9"/>
                      <a:pt x="4" y="9"/>
                      <a:pt x="4" y="9"/>
                    </a:cubicBezTo>
                    <a:cubicBezTo>
                      <a:pt x="4" y="11"/>
                      <a:pt x="2" y="12"/>
                      <a:pt x="1" y="12"/>
                    </a:cubicBezTo>
                    <a:cubicBezTo>
                      <a:pt x="1" y="11"/>
                      <a:pt x="1" y="11"/>
                      <a:pt x="1" y="11"/>
                    </a:cubicBezTo>
                    <a:cubicBezTo>
                      <a:pt x="0" y="11"/>
                      <a:pt x="0" y="11"/>
                      <a:pt x="0" y="11"/>
                    </a:cubicBezTo>
                    <a:cubicBezTo>
                      <a:pt x="0" y="5"/>
                      <a:pt x="0" y="5"/>
                      <a:pt x="0" y="5"/>
                    </a:cubicBezTo>
                    <a:cubicBezTo>
                      <a:pt x="0" y="5"/>
                      <a:pt x="0" y="5"/>
                      <a:pt x="0" y="5"/>
                    </a:cubicBezTo>
                    <a:cubicBezTo>
                      <a:pt x="0" y="5"/>
                      <a:pt x="0" y="5"/>
                      <a:pt x="0" y="5"/>
                    </a:cubicBezTo>
                    <a:cubicBezTo>
                      <a:pt x="0" y="3"/>
                      <a:pt x="0" y="3"/>
                      <a:pt x="0" y="3"/>
                    </a:cubicBezTo>
                    <a:cubicBezTo>
                      <a:pt x="0" y="2"/>
                      <a:pt x="0" y="2"/>
                      <a:pt x="0" y="2"/>
                    </a:cubicBezTo>
                    <a:cubicBezTo>
                      <a:pt x="0" y="2"/>
                      <a:pt x="0" y="2"/>
                      <a:pt x="0" y="2"/>
                    </a:cubicBezTo>
                    <a:cubicBezTo>
                      <a:pt x="0" y="2"/>
                      <a:pt x="0" y="2"/>
                      <a:pt x="0" y="2"/>
                    </a:cubicBezTo>
                    <a:cubicBezTo>
                      <a:pt x="1" y="2"/>
                      <a:pt x="1" y="2"/>
                      <a:pt x="1" y="2"/>
                    </a:cubicBezTo>
                    <a:cubicBezTo>
                      <a:pt x="1" y="1"/>
                      <a:pt x="1" y="1"/>
                      <a:pt x="1" y="1"/>
                    </a:cubicBezTo>
                    <a:cubicBezTo>
                      <a:pt x="2" y="1"/>
                      <a:pt x="2" y="1"/>
                      <a:pt x="2" y="1"/>
                    </a:cubicBezTo>
                    <a:cubicBezTo>
                      <a:pt x="3" y="0"/>
                      <a:pt x="3" y="0"/>
                      <a:pt x="3" y="0"/>
                    </a:cubicBezTo>
                    <a:cubicBezTo>
                      <a:pt x="4" y="0"/>
                      <a:pt x="4" y="0"/>
                      <a:pt x="4" y="0"/>
                    </a:cubicBezTo>
                    <a:cubicBezTo>
                      <a:pt x="4" y="0"/>
                      <a:pt x="4" y="0"/>
                      <a:pt x="4" y="0"/>
                    </a:cubicBezTo>
                    <a:cubicBezTo>
                      <a:pt x="4" y="0"/>
                      <a:pt x="4" y="0"/>
                      <a:pt x="4" y="0"/>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5" name="Google Shape;4125;g17ab430885e_1_275"/>
              <p:cNvSpPr/>
              <p:nvPr/>
            </p:nvSpPr>
            <p:spPr>
              <a:xfrm>
                <a:off x="13532" y="6273"/>
                <a:ext cx="10" cy="25"/>
              </a:xfrm>
              <a:custGeom>
                <a:avLst/>
                <a:gdLst/>
                <a:ahLst/>
                <a:cxnLst/>
                <a:rect l="l" t="t" r="r" b="b"/>
                <a:pathLst>
                  <a:path w="10" h="25" extrusionOk="0">
                    <a:moveTo>
                      <a:pt x="10" y="20"/>
                    </a:moveTo>
                    <a:lnTo>
                      <a:pt x="10" y="25"/>
                    </a:lnTo>
                    <a:lnTo>
                      <a:pt x="10" y="25"/>
                    </a:lnTo>
                    <a:lnTo>
                      <a:pt x="10" y="20"/>
                    </a:lnTo>
                    <a:lnTo>
                      <a:pt x="10" y="20"/>
                    </a:lnTo>
                    <a:close/>
                    <a:moveTo>
                      <a:pt x="0" y="0"/>
                    </a:moveTo>
                    <a:lnTo>
                      <a:pt x="0" y="0"/>
                    </a:lnTo>
                    <a:lnTo>
                      <a:pt x="0" y="5"/>
                    </a:lnTo>
                    <a:lnTo>
                      <a:pt x="0" y="5"/>
                    </a:lnTo>
                    <a:lnTo>
                      <a:pt x="0" y="0"/>
                    </a:lnTo>
                    <a:close/>
                  </a:path>
                </a:pathLst>
              </a:custGeom>
              <a:solidFill>
                <a:srgbClr val="19202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6" name="Google Shape;4126;g17ab430885e_1_275"/>
              <p:cNvSpPr/>
              <p:nvPr/>
            </p:nvSpPr>
            <p:spPr>
              <a:xfrm>
                <a:off x="13532" y="6273"/>
                <a:ext cx="10" cy="25"/>
              </a:xfrm>
              <a:custGeom>
                <a:avLst/>
                <a:gdLst/>
                <a:ahLst/>
                <a:cxnLst/>
                <a:rect l="l" t="t" r="r" b="b"/>
                <a:pathLst>
                  <a:path w="10" h="25" extrusionOk="0">
                    <a:moveTo>
                      <a:pt x="10" y="20"/>
                    </a:moveTo>
                    <a:lnTo>
                      <a:pt x="10" y="25"/>
                    </a:lnTo>
                    <a:lnTo>
                      <a:pt x="10" y="25"/>
                    </a:lnTo>
                    <a:lnTo>
                      <a:pt x="10" y="20"/>
                    </a:lnTo>
                    <a:lnTo>
                      <a:pt x="10" y="20"/>
                    </a:lnTo>
                    <a:moveTo>
                      <a:pt x="0" y="0"/>
                    </a:moveTo>
                    <a:lnTo>
                      <a:pt x="0" y="0"/>
                    </a:lnTo>
                    <a:lnTo>
                      <a:pt x="0" y="5"/>
                    </a:lnTo>
                    <a:lnTo>
                      <a:pt x="0" y="5"/>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7" name="Google Shape;4127;g17ab430885e_1_275"/>
              <p:cNvSpPr/>
              <p:nvPr/>
            </p:nvSpPr>
            <p:spPr>
              <a:xfrm>
                <a:off x="13542" y="6298"/>
                <a:ext cx="5" cy="10"/>
              </a:xfrm>
              <a:custGeom>
                <a:avLst/>
                <a:gdLst/>
                <a:ahLst/>
                <a:cxnLst/>
                <a:rect l="l" t="t" r="r" b="b"/>
                <a:pathLst>
                  <a:path w="5" h="10" extrusionOk="0">
                    <a:moveTo>
                      <a:pt x="0" y="0"/>
                    </a:moveTo>
                    <a:lnTo>
                      <a:pt x="0" y="0"/>
                    </a:lnTo>
                    <a:lnTo>
                      <a:pt x="5" y="10"/>
                    </a:lnTo>
                    <a:lnTo>
                      <a:pt x="5" y="10"/>
                    </a:lnTo>
                    <a:lnTo>
                      <a:pt x="5" y="10"/>
                    </a:lnTo>
                    <a:lnTo>
                      <a:pt x="5" y="10"/>
                    </a:lnTo>
                    <a:lnTo>
                      <a:pt x="0" y="0"/>
                    </a:lnTo>
                    <a:close/>
                  </a:path>
                </a:pathLst>
              </a:custGeom>
              <a:solidFill>
                <a:srgbClr val="5D7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8" name="Google Shape;4128;g17ab430885e_1_275"/>
              <p:cNvSpPr/>
              <p:nvPr/>
            </p:nvSpPr>
            <p:spPr>
              <a:xfrm>
                <a:off x="13542" y="6298"/>
                <a:ext cx="5" cy="10"/>
              </a:xfrm>
              <a:custGeom>
                <a:avLst/>
                <a:gdLst/>
                <a:ahLst/>
                <a:cxnLst/>
                <a:rect l="l" t="t" r="r" b="b"/>
                <a:pathLst>
                  <a:path w="5" h="10" extrusionOk="0">
                    <a:moveTo>
                      <a:pt x="0" y="0"/>
                    </a:moveTo>
                    <a:lnTo>
                      <a:pt x="0" y="0"/>
                    </a:lnTo>
                    <a:lnTo>
                      <a:pt x="5" y="10"/>
                    </a:lnTo>
                    <a:lnTo>
                      <a:pt x="5" y="10"/>
                    </a:lnTo>
                    <a:lnTo>
                      <a:pt x="5" y="10"/>
                    </a:lnTo>
                    <a:lnTo>
                      <a:pt x="5" y="1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29" name="Google Shape;4129;g17ab430885e_1_275"/>
              <p:cNvSpPr/>
              <p:nvPr/>
            </p:nvSpPr>
            <p:spPr>
              <a:xfrm>
                <a:off x="13532" y="6278"/>
                <a:ext cx="10" cy="15"/>
              </a:xfrm>
              <a:custGeom>
                <a:avLst/>
                <a:gdLst/>
                <a:ahLst/>
                <a:cxnLst/>
                <a:rect l="l" t="t" r="r" b="b"/>
                <a:pathLst>
                  <a:path w="10" h="15" extrusionOk="0">
                    <a:moveTo>
                      <a:pt x="0" y="0"/>
                    </a:moveTo>
                    <a:lnTo>
                      <a:pt x="0" y="0"/>
                    </a:lnTo>
                    <a:lnTo>
                      <a:pt x="10" y="15"/>
                    </a:lnTo>
                    <a:lnTo>
                      <a:pt x="10" y="15"/>
                    </a:lnTo>
                    <a:lnTo>
                      <a:pt x="0" y="0"/>
                    </a:lnTo>
                    <a:close/>
                  </a:path>
                </a:pathLst>
              </a:custGeom>
              <a:solidFill>
                <a:srgbClr val="5D7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0" name="Google Shape;4130;g17ab430885e_1_275"/>
              <p:cNvSpPr/>
              <p:nvPr/>
            </p:nvSpPr>
            <p:spPr>
              <a:xfrm>
                <a:off x="13532" y="6278"/>
                <a:ext cx="10" cy="15"/>
              </a:xfrm>
              <a:custGeom>
                <a:avLst/>
                <a:gdLst/>
                <a:ahLst/>
                <a:cxnLst/>
                <a:rect l="l" t="t" r="r" b="b"/>
                <a:pathLst>
                  <a:path w="10" h="15" extrusionOk="0">
                    <a:moveTo>
                      <a:pt x="0" y="0"/>
                    </a:moveTo>
                    <a:lnTo>
                      <a:pt x="0" y="0"/>
                    </a:lnTo>
                    <a:lnTo>
                      <a:pt x="10" y="15"/>
                    </a:lnTo>
                    <a:lnTo>
                      <a:pt x="10" y="15"/>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1" name="Google Shape;4131;g17ab430885e_1_275"/>
              <p:cNvSpPr/>
              <p:nvPr/>
            </p:nvSpPr>
            <p:spPr>
              <a:xfrm>
                <a:off x="13532" y="6273"/>
                <a:ext cx="0" cy="0"/>
              </a:xfrm>
              <a:prstGeom prst="rect">
                <a:avLst/>
              </a:prstGeom>
              <a:solidFill>
                <a:srgbClr val="5D7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2" name="Google Shape;4132;g17ab430885e_1_275"/>
              <p:cNvSpPr/>
              <p:nvPr/>
            </p:nvSpPr>
            <p:spPr>
              <a:xfrm>
                <a:off x="13532" y="6273"/>
                <a:ext cx="0" cy="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3" name="Google Shape;4133;g17ab430885e_1_275"/>
              <p:cNvSpPr/>
              <p:nvPr/>
            </p:nvSpPr>
            <p:spPr>
              <a:xfrm>
                <a:off x="13547" y="6308"/>
                <a:ext cx="0" cy="0"/>
              </a:xfrm>
              <a:prstGeom prst="rect">
                <a:avLst/>
              </a:prstGeom>
              <a:solidFill>
                <a:srgbClr val="5D7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4" name="Google Shape;4134;g17ab430885e_1_275"/>
              <p:cNvSpPr/>
              <p:nvPr/>
            </p:nvSpPr>
            <p:spPr>
              <a:xfrm>
                <a:off x="13547" y="6308"/>
                <a:ext cx="0" cy="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5" name="Google Shape;4135;g17ab430885e_1_275"/>
              <p:cNvSpPr/>
              <p:nvPr/>
            </p:nvSpPr>
            <p:spPr>
              <a:xfrm>
                <a:off x="13532" y="6263"/>
                <a:ext cx="20" cy="45"/>
              </a:xfrm>
              <a:custGeom>
                <a:avLst/>
                <a:gdLst/>
                <a:ahLst/>
                <a:cxnLst/>
                <a:rect l="l" t="t" r="r" b="b"/>
                <a:pathLst>
                  <a:path w="20" h="45" extrusionOk="0">
                    <a:moveTo>
                      <a:pt x="0" y="0"/>
                    </a:moveTo>
                    <a:lnTo>
                      <a:pt x="0" y="10"/>
                    </a:lnTo>
                    <a:lnTo>
                      <a:pt x="0" y="10"/>
                    </a:lnTo>
                    <a:lnTo>
                      <a:pt x="0" y="15"/>
                    </a:lnTo>
                    <a:lnTo>
                      <a:pt x="10" y="30"/>
                    </a:lnTo>
                    <a:lnTo>
                      <a:pt x="10" y="35"/>
                    </a:lnTo>
                    <a:lnTo>
                      <a:pt x="15" y="45"/>
                    </a:lnTo>
                    <a:lnTo>
                      <a:pt x="15" y="45"/>
                    </a:lnTo>
                    <a:lnTo>
                      <a:pt x="15" y="45"/>
                    </a:lnTo>
                    <a:lnTo>
                      <a:pt x="20" y="40"/>
                    </a:lnTo>
                    <a:lnTo>
                      <a:pt x="15" y="40"/>
                    </a:lnTo>
                    <a:lnTo>
                      <a:pt x="0" y="0"/>
                    </a:lnTo>
                    <a:close/>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6" name="Google Shape;4136;g17ab430885e_1_275"/>
              <p:cNvSpPr/>
              <p:nvPr/>
            </p:nvSpPr>
            <p:spPr>
              <a:xfrm>
                <a:off x="13532" y="6263"/>
                <a:ext cx="20" cy="45"/>
              </a:xfrm>
              <a:custGeom>
                <a:avLst/>
                <a:gdLst/>
                <a:ahLst/>
                <a:cxnLst/>
                <a:rect l="l" t="t" r="r" b="b"/>
                <a:pathLst>
                  <a:path w="20" h="45" extrusionOk="0">
                    <a:moveTo>
                      <a:pt x="0" y="0"/>
                    </a:moveTo>
                    <a:lnTo>
                      <a:pt x="0" y="10"/>
                    </a:lnTo>
                    <a:lnTo>
                      <a:pt x="0" y="10"/>
                    </a:lnTo>
                    <a:lnTo>
                      <a:pt x="0" y="15"/>
                    </a:lnTo>
                    <a:lnTo>
                      <a:pt x="10" y="30"/>
                    </a:lnTo>
                    <a:lnTo>
                      <a:pt x="10" y="35"/>
                    </a:lnTo>
                    <a:lnTo>
                      <a:pt x="15" y="45"/>
                    </a:lnTo>
                    <a:lnTo>
                      <a:pt x="15" y="45"/>
                    </a:lnTo>
                    <a:lnTo>
                      <a:pt x="15" y="45"/>
                    </a:lnTo>
                    <a:lnTo>
                      <a:pt x="20" y="40"/>
                    </a:lnTo>
                    <a:lnTo>
                      <a:pt x="15" y="4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7" name="Google Shape;4137;g17ab430885e_1_275"/>
              <p:cNvSpPr/>
              <p:nvPr/>
            </p:nvSpPr>
            <p:spPr>
              <a:xfrm>
                <a:off x="13512" y="6263"/>
                <a:ext cx="5" cy="5"/>
              </a:xfrm>
              <a:custGeom>
                <a:avLst/>
                <a:gdLst/>
                <a:ahLst/>
                <a:cxnLst/>
                <a:rect l="l" t="t" r="r" b="b"/>
                <a:pathLst>
                  <a:path w="5" h="5" extrusionOk="0">
                    <a:moveTo>
                      <a:pt x="5" y="0"/>
                    </a:moveTo>
                    <a:lnTo>
                      <a:pt x="0" y="0"/>
                    </a:lnTo>
                    <a:lnTo>
                      <a:pt x="0" y="5"/>
                    </a:lnTo>
                    <a:lnTo>
                      <a:pt x="5" y="5"/>
                    </a:lnTo>
                    <a:lnTo>
                      <a:pt x="5" y="5"/>
                    </a:lnTo>
                    <a:lnTo>
                      <a:pt x="5" y="0"/>
                    </a:lnTo>
                    <a:close/>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8" name="Google Shape;4138;g17ab430885e_1_275"/>
              <p:cNvSpPr/>
              <p:nvPr/>
            </p:nvSpPr>
            <p:spPr>
              <a:xfrm>
                <a:off x="13512" y="6263"/>
                <a:ext cx="5" cy="5"/>
              </a:xfrm>
              <a:custGeom>
                <a:avLst/>
                <a:gdLst/>
                <a:ahLst/>
                <a:cxnLst/>
                <a:rect l="l" t="t" r="r" b="b"/>
                <a:pathLst>
                  <a:path w="5" h="5" extrusionOk="0">
                    <a:moveTo>
                      <a:pt x="5" y="0"/>
                    </a:moveTo>
                    <a:lnTo>
                      <a:pt x="0" y="0"/>
                    </a:lnTo>
                    <a:lnTo>
                      <a:pt x="0" y="5"/>
                    </a:lnTo>
                    <a:lnTo>
                      <a:pt x="5" y="5"/>
                    </a:lnTo>
                    <a:lnTo>
                      <a:pt x="5" y="5"/>
                    </a:lnTo>
                    <a:lnTo>
                      <a:pt x="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39" name="Google Shape;4139;g17ab430885e_1_275"/>
              <p:cNvSpPr/>
              <p:nvPr/>
            </p:nvSpPr>
            <p:spPr>
              <a:xfrm>
                <a:off x="13517" y="6318"/>
                <a:ext cx="0" cy="0"/>
              </a:xfrm>
              <a:prstGeom prst="rect">
                <a:avLst/>
              </a:prstGeom>
              <a:solidFill>
                <a:srgbClr val="5D7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0" name="Google Shape;4140;g17ab430885e_1_275"/>
              <p:cNvSpPr/>
              <p:nvPr/>
            </p:nvSpPr>
            <p:spPr>
              <a:xfrm>
                <a:off x="13517" y="6318"/>
                <a:ext cx="0" cy="0"/>
              </a:xfrm>
              <a:custGeom>
                <a:avLst/>
                <a:gdLst/>
                <a:ahLst/>
                <a:cxnLst/>
                <a:rect l="l" t="t" r="r" b="b"/>
                <a:pathLst>
                  <a:path w="120000" h="120000" extrusionOk="0">
                    <a:moveTo>
                      <a:pt x="0" y="0"/>
                    </a:moveTo>
                    <a:lnTo>
                      <a:pt x="0" y="0"/>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1" name="Google Shape;4141;g17ab430885e_1_275"/>
              <p:cNvSpPr/>
              <p:nvPr/>
            </p:nvSpPr>
            <p:spPr>
              <a:xfrm>
                <a:off x="13512" y="6268"/>
                <a:ext cx="5" cy="50"/>
              </a:xfrm>
              <a:custGeom>
                <a:avLst/>
                <a:gdLst/>
                <a:ahLst/>
                <a:cxnLst/>
                <a:rect l="l" t="t" r="r" b="b"/>
                <a:pathLst>
                  <a:path w="1" h="10" extrusionOk="0">
                    <a:moveTo>
                      <a:pt x="1" y="0"/>
                    </a:moveTo>
                    <a:cubicBezTo>
                      <a:pt x="1" y="0"/>
                      <a:pt x="1" y="0"/>
                      <a:pt x="1" y="0"/>
                    </a:cubicBezTo>
                    <a:cubicBezTo>
                      <a:pt x="0" y="0"/>
                      <a:pt x="0" y="0"/>
                      <a:pt x="0" y="0"/>
                    </a:cubicBezTo>
                    <a:cubicBezTo>
                      <a:pt x="0" y="2"/>
                      <a:pt x="0" y="2"/>
                      <a:pt x="0" y="2"/>
                    </a:cubicBezTo>
                    <a:cubicBezTo>
                      <a:pt x="0" y="2"/>
                      <a:pt x="0" y="2"/>
                      <a:pt x="0" y="2"/>
                    </a:cubicBezTo>
                    <a:cubicBezTo>
                      <a:pt x="1" y="9"/>
                      <a:pt x="1" y="9"/>
                      <a:pt x="1" y="9"/>
                    </a:cubicBezTo>
                    <a:cubicBezTo>
                      <a:pt x="1" y="9"/>
                      <a:pt x="1" y="9"/>
                      <a:pt x="1" y="9"/>
                    </a:cubicBezTo>
                    <a:cubicBezTo>
                      <a:pt x="1" y="9"/>
                      <a:pt x="1" y="9"/>
                      <a:pt x="1" y="9"/>
                    </a:cubicBezTo>
                    <a:cubicBezTo>
                      <a:pt x="1" y="9"/>
                      <a:pt x="1" y="9"/>
                      <a:pt x="1" y="9"/>
                    </a:cubicBezTo>
                    <a:cubicBezTo>
                      <a:pt x="1" y="9"/>
                      <a:pt x="1" y="9"/>
                      <a:pt x="1" y="9"/>
                    </a:cubicBezTo>
                    <a:cubicBezTo>
                      <a:pt x="1" y="10"/>
                      <a:pt x="1" y="10"/>
                      <a:pt x="1" y="10"/>
                    </a:cubicBezTo>
                    <a:cubicBezTo>
                      <a:pt x="1" y="10"/>
                      <a:pt x="1" y="10"/>
                      <a:pt x="1" y="10"/>
                    </a:cubicBezTo>
                    <a:cubicBezTo>
                      <a:pt x="1" y="1"/>
                      <a:pt x="1" y="1"/>
                      <a:pt x="1" y="1"/>
                    </a:cubicBezTo>
                    <a:cubicBezTo>
                      <a:pt x="1" y="0"/>
                      <a:pt x="1" y="0"/>
                      <a:pt x="1" y="0"/>
                    </a:cubicBezTo>
                    <a:cubicBezTo>
                      <a:pt x="1" y="0"/>
                      <a:pt x="1" y="0"/>
                      <a:pt x="1"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2" name="Google Shape;4142;g17ab430885e_1_275"/>
              <p:cNvSpPr/>
              <p:nvPr/>
            </p:nvSpPr>
            <p:spPr>
              <a:xfrm>
                <a:off x="13492" y="6263"/>
                <a:ext cx="25" cy="65"/>
              </a:xfrm>
              <a:custGeom>
                <a:avLst/>
                <a:gdLst/>
                <a:ahLst/>
                <a:cxnLst/>
                <a:rect l="l" t="t" r="r" b="b"/>
                <a:pathLst>
                  <a:path w="5" h="13" extrusionOk="0">
                    <a:moveTo>
                      <a:pt x="5" y="10"/>
                    </a:moveTo>
                    <a:cubicBezTo>
                      <a:pt x="5" y="10"/>
                      <a:pt x="5" y="10"/>
                      <a:pt x="5" y="10"/>
                    </a:cubicBezTo>
                    <a:cubicBezTo>
                      <a:pt x="5" y="11"/>
                      <a:pt x="4" y="12"/>
                      <a:pt x="4" y="12"/>
                    </a:cubicBezTo>
                    <a:cubicBezTo>
                      <a:pt x="3" y="13"/>
                      <a:pt x="2" y="13"/>
                      <a:pt x="1" y="12"/>
                    </a:cubicBezTo>
                    <a:cubicBezTo>
                      <a:pt x="0" y="12"/>
                      <a:pt x="0" y="12"/>
                      <a:pt x="0" y="12"/>
                    </a:cubicBezTo>
                    <a:cubicBezTo>
                      <a:pt x="0" y="11"/>
                      <a:pt x="0" y="11"/>
                      <a:pt x="0" y="11"/>
                    </a:cubicBezTo>
                    <a:cubicBezTo>
                      <a:pt x="0" y="11"/>
                      <a:pt x="0" y="11"/>
                      <a:pt x="0" y="11"/>
                    </a:cubicBezTo>
                    <a:cubicBezTo>
                      <a:pt x="0" y="5"/>
                      <a:pt x="0" y="5"/>
                      <a:pt x="0" y="5"/>
                    </a:cubicBezTo>
                    <a:cubicBezTo>
                      <a:pt x="0" y="4"/>
                      <a:pt x="0" y="4"/>
                      <a:pt x="0" y="4"/>
                    </a:cubicBezTo>
                    <a:cubicBezTo>
                      <a:pt x="0" y="4"/>
                      <a:pt x="0" y="4"/>
                      <a:pt x="0" y="4"/>
                    </a:cubicBezTo>
                    <a:cubicBezTo>
                      <a:pt x="1" y="3"/>
                      <a:pt x="1" y="3"/>
                      <a:pt x="1" y="3"/>
                    </a:cubicBezTo>
                    <a:cubicBezTo>
                      <a:pt x="2" y="3"/>
                      <a:pt x="2" y="3"/>
                      <a:pt x="2" y="3"/>
                    </a:cubicBezTo>
                    <a:cubicBezTo>
                      <a:pt x="4" y="1"/>
                      <a:pt x="4" y="1"/>
                      <a:pt x="4" y="1"/>
                    </a:cubicBezTo>
                    <a:cubicBezTo>
                      <a:pt x="4" y="0"/>
                      <a:pt x="4" y="0"/>
                      <a:pt x="4" y="0"/>
                    </a:cubicBezTo>
                    <a:cubicBezTo>
                      <a:pt x="4" y="0"/>
                      <a:pt x="4" y="0"/>
                      <a:pt x="4" y="0"/>
                    </a:cubicBezTo>
                    <a:cubicBezTo>
                      <a:pt x="4" y="1"/>
                      <a:pt x="4" y="1"/>
                      <a:pt x="4" y="1"/>
                    </a:cubicBezTo>
                    <a:cubicBezTo>
                      <a:pt x="4" y="3"/>
                      <a:pt x="4" y="3"/>
                      <a:pt x="4" y="3"/>
                    </a:cubicBezTo>
                    <a:cubicBezTo>
                      <a:pt x="4" y="3"/>
                      <a:pt x="4" y="3"/>
                      <a:pt x="4" y="3"/>
                    </a:cubicBezTo>
                    <a:cubicBezTo>
                      <a:pt x="5" y="10"/>
                      <a:pt x="5" y="10"/>
                      <a:pt x="5" y="10"/>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3" name="Google Shape;4143;g17ab430885e_1_275"/>
              <p:cNvSpPr/>
              <p:nvPr/>
            </p:nvSpPr>
            <p:spPr>
              <a:xfrm>
                <a:off x="13492" y="6273"/>
                <a:ext cx="5" cy="10"/>
              </a:xfrm>
              <a:custGeom>
                <a:avLst/>
                <a:gdLst/>
                <a:ahLst/>
                <a:cxnLst/>
                <a:rect l="l" t="t" r="r" b="b"/>
                <a:pathLst>
                  <a:path w="5" h="10" extrusionOk="0">
                    <a:moveTo>
                      <a:pt x="5" y="0"/>
                    </a:moveTo>
                    <a:lnTo>
                      <a:pt x="0" y="5"/>
                    </a:lnTo>
                    <a:lnTo>
                      <a:pt x="0" y="10"/>
                    </a:lnTo>
                    <a:lnTo>
                      <a:pt x="5" y="5"/>
                    </a:lnTo>
                    <a:lnTo>
                      <a:pt x="5" y="0"/>
                    </a:lnTo>
                    <a:close/>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4" name="Google Shape;4144;g17ab430885e_1_275"/>
              <p:cNvSpPr/>
              <p:nvPr/>
            </p:nvSpPr>
            <p:spPr>
              <a:xfrm>
                <a:off x="13492" y="6273"/>
                <a:ext cx="5" cy="10"/>
              </a:xfrm>
              <a:custGeom>
                <a:avLst/>
                <a:gdLst/>
                <a:ahLst/>
                <a:cxnLst/>
                <a:rect l="l" t="t" r="r" b="b"/>
                <a:pathLst>
                  <a:path w="5" h="10" extrusionOk="0">
                    <a:moveTo>
                      <a:pt x="5" y="0"/>
                    </a:moveTo>
                    <a:lnTo>
                      <a:pt x="0" y="5"/>
                    </a:lnTo>
                    <a:lnTo>
                      <a:pt x="0" y="10"/>
                    </a:lnTo>
                    <a:lnTo>
                      <a:pt x="5" y="5"/>
                    </a:lnTo>
                    <a:lnTo>
                      <a:pt x="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5" name="Google Shape;4145;g17ab430885e_1_275"/>
              <p:cNvSpPr/>
              <p:nvPr/>
            </p:nvSpPr>
            <p:spPr>
              <a:xfrm>
                <a:off x="13492" y="6278"/>
                <a:ext cx="5" cy="45"/>
              </a:xfrm>
              <a:custGeom>
                <a:avLst/>
                <a:gdLst/>
                <a:ahLst/>
                <a:cxnLst/>
                <a:rect l="l" t="t" r="r" b="b"/>
                <a:pathLst>
                  <a:path w="5" h="45" extrusionOk="0">
                    <a:moveTo>
                      <a:pt x="5" y="0"/>
                    </a:moveTo>
                    <a:lnTo>
                      <a:pt x="0" y="5"/>
                    </a:lnTo>
                    <a:lnTo>
                      <a:pt x="0" y="10"/>
                    </a:lnTo>
                    <a:lnTo>
                      <a:pt x="0" y="40"/>
                    </a:lnTo>
                    <a:lnTo>
                      <a:pt x="0" y="40"/>
                    </a:lnTo>
                    <a:lnTo>
                      <a:pt x="0" y="45"/>
                    </a:lnTo>
                    <a:lnTo>
                      <a:pt x="0" y="45"/>
                    </a:lnTo>
                    <a:lnTo>
                      <a:pt x="0" y="45"/>
                    </a:lnTo>
                    <a:lnTo>
                      <a:pt x="5" y="45"/>
                    </a:lnTo>
                    <a:lnTo>
                      <a:pt x="5" y="40"/>
                    </a:lnTo>
                    <a:lnTo>
                      <a:pt x="5" y="10"/>
                    </a:lnTo>
                    <a:lnTo>
                      <a:pt x="5" y="0"/>
                    </a:lnTo>
                    <a:close/>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6" name="Google Shape;4146;g17ab430885e_1_275"/>
              <p:cNvSpPr/>
              <p:nvPr/>
            </p:nvSpPr>
            <p:spPr>
              <a:xfrm>
                <a:off x="13492" y="6278"/>
                <a:ext cx="5" cy="45"/>
              </a:xfrm>
              <a:custGeom>
                <a:avLst/>
                <a:gdLst/>
                <a:ahLst/>
                <a:cxnLst/>
                <a:rect l="l" t="t" r="r" b="b"/>
                <a:pathLst>
                  <a:path w="5" h="45" extrusionOk="0">
                    <a:moveTo>
                      <a:pt x="5" y="0"/>
                    </a:moveTo>
                    <a:lnTo>
                      <a:pt x="0" y="5"/>
                    </a:lnTo>
                    <a:lnTo>
                      <a:pt x="0" y="10"/>
                    </a:lnTo>
                    <a:lnTo>
                      <a:pt x="0" y="40"/>
                    </a:lnTo>
                    <a:lnTo>
                      <a:pt x="0" y="40"/>
                    </a:lnTo>
                    <a:lnTo>
                      <a:pt x="0" y="45"/>
                    </a:lnTo>
                    <a:lnTo>
                      <a:pt x="0" y="45"/>
                    </a:lnTo>
                    <a:lnTo>
                      <a:pt x="0" y="45"/>
                    </a:lnTo>
                    <a:lnTo>
                      <a:pt x="5" y="45"/>
                    </a:lnTo>
                    <a:lnTo>
                      <a:pt x="5" y="40"/>
                    </a:lnTo>
                    <a:lnTo>
                      <a:pt x="5" y="10"/>
                    </a:lnTo>
                    <a:lnTo>
                      <a:pt x="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7" name="Google Shape;4147;g17ab430885e_1_275"/>
              <p:cNvSpPr/>
              <p:nvPr/>
            </p:nvSpPr>
            <p:spPr>
              <a:xfrm>
                <a:off x="13456" y="6273"/>
                <a:ext cx="36" cy="60"/>
              </a:xfrm>
              <a:custGeom>
                <a:avLst/>
                <a:gdLst/>
                <a:ahLst/>
                <a:cxnLst/>
                <a:rect l="l" t="t" r="r" b="b"/>
                <a:pathLst>
                  <a:path w="7" h="12" extrusionOk="0">
                    <a:moveTo>
                      <a:pt x="7" y="9"/>
                    </a:moveTo>
                    <a:cubicBezTo>
                      <a:pt x="7" y="9"/>
                      <a:pt x="7" y="9"/>
                      <a:pt x="7" y="9"/>
                    </a:cubicBezTo>
                    <a:cubicBezTo>
                      <a:pt x="7" y="10"/>
                      <a:pt x="7" y="10"/>
                      <a:pt x="7" y="10"/>
                    </a:cubicBezTo>
                    <a:cubicBezTo>
                      <a:pt x="7" y="10"/>
                      <a:pt x="7" y="10"/>
                      <a:pt x="7" y="11"/>
                    </a:cubicBezTo>
                    <a:cubicBezTo>
                      <a:pt x="6" y="12"/>
                      <a:pt x="3" y="12"/>
                      <a:pt x="3" y="10"/>
                    </a:cubicBezTo>
                    <a:cubicBezTo>
                      <a:pt x="1" y="8"/>
                      <a:pt x="1" y="8"/>
                      <a:pt x="1" y="8"/>
                    </a:cubicBezTo>
                    <a:cubicBezTo>
                      <a:pt x="0" y="7"/>
                      <a:pt x="0" y="6"/>
                      <a:pt x="0" y="5"/>
                    </a:cubicBezTo>
                    <a:cubicBezTo>
                      <a:pt x="0" y="5"/>
                      <a:pt x="1" y="5"/>
                      <a:pt x="1" y="5"/>
                    </a:cubicBezTo>
                    <a:cubicBezTo>
                      <a:pt x="2" y="5"/>
                      <a:pt x="2" y="5"/>
                      <a:pt x="3" y="5"/>
                    </a:cubicBezTo>
                    <a:cubicBezTo>
                      <a:pt x="3" y="3"/>
                      <a:pt x="3" y="3"/>
                      <a:pt x="3" y="3"/>
                    </a:cubicBezTo>
                    <a:cubicBezTo>
                      <a:pt x="3" y="3"/>
                      <a:pt x="3" y="3"/>
                      <a:pt x="3" y="3"/>
                    </a:cubicBezTo>
                    <a:cubicBezTo>
                      <a:pt x="3" y="2"/>
                      <a:pt x="3" y="2"/>
                      <a:pt x="3" y="2"/>
                    </a:cubicBezTo>
                    <a:cubicBezTo>
                      <a:pt x="4" y="2"/>
                      <a:pt x="4" y="2"/>
                      <a:pt x="4" y="2"/>
                    </a:cubicBezTo>
                    <a:cubicBezTo>
                      <a:pt x="4" y="2"/>
                      <a:pt x="4" y="2"/>
                      <a:pt x="4" y="2"/>
                    </a:cubicBezTo>
                    <a:cubicBezTo>
                      <a:pt x="4" y="2"/>
                      <a:pt x="4" y="2"/>
                      <a:pt x="4" y="2"/>
                    </a:cubicBezTo>
                    <a:cubicBezTo>
                      <a:pt x="7" y="0"/>
                      <a:pt x="7" y="0"/>
                      <a:pt x="7" y="0"/>
                    </a:cubicBezTo>
                    <a:cubicBezTo>
                      <a:pt x="7" y="1"/>
                      <a:pt x="7" y="1"/>
                      <a:pt x="7" y="1"/>
                    </a:cubicBezTo>
                    <a:cubicBezTo>
                      <a:pt x="7" y="2"/>
                      <a:pt x="7" y="2"/>
                      <a:pt x="7" y="2"/>
                    </a:cubicBezTo>
                    <a:cubicBezTo>
                      <a:pt x="7" y="3"/>
                      <a:pt x="7" y="3"/>
                      <a:pt x="7" y="3"/>
                    </a:cubicBezTo>
                    <a:cubicBezTo>
                      <a:pt x="7" y="9"/>
                      <a:pt x="7" y="9"/>
                      <a:pt x="7" y="9"/>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8" name="Google Shape;4148;g17ab430885e_1_275"/>
              <p:cNvSpPr/>
              <p:nvPr/>
            </p:nvSpPr>
            <p:spPr>
              <a:xfrm>
                <a:off x="13401" y="6248"/>
                <a:ext cx="0" cy="5"/>
              </a:xfrm>
              <a:custGeom>
                <a:avLst/>
                <a:gdLst/>
                <a:ahLst/>
                <a:cxnLst/>
                <a:rect l="l" t="t" r="r" b="b"/>
                <a:pathLst>
                  <a:path w="120000" h="1" extrusionOk="0">
                    <a:moveTo>
                      <a:pt x="0" y="0"/>
                    </a:moveTo>
                    <a:cubicBezTo>
                      <a:pt x="0" y="1"/>
                      <a:pt x="0" y="1"/>
                      <a:pt x="0" y="1"/>
                    </a:cubicBezTo>
                    <a:cubicBezTo>
                      <a:pt x="0" y="1"/>
                      <a:pt x="0" y="1"/>
                      <a:pt x="0" y="0"/>
                    </a:cubicBezTo>
                    <a:cubicBezTo>
                      <a:pt x="0" y="0"/>
                      <a:pt x="0" y="0"/>
                      <a:pt x="0" y="0"/>
                    </a:cubicBezTo>
                  </a:path>
                </a:pathLst>
              </a:custGeom>
              <a:solidFill>
                <a:srgbClr val="6AA7C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49" name="Google Shape;4149;g17ab430885e_1_275"/>
              <p:cNvSpPr/>
              <p:nvPr/>
            </p:nvSpPr>
            <p:spPr>
              <a:xfrm>
                <a:off x="13461" y="6288"/>
                <a:ext cx="10" cy="10"/>
              </a:xfrm>
              <a:custGeom>
                <a:avLst/>
                <a:gdLst/>
                <a:ahLst/>
                <a:cxnLst/>
                <a:rect l="l" t="t" r="r" b="b"/>
                <a:pathLst>
                  <a:path w="2" h="2" extrusionOk="0">
                    <a:moveTo>
                      <a:pt x="2" y="0"/>
                    </a:moveTo>
                    <a:cubicBezTo>
                      <a:pt x="2" y="0"/>
                      <a:pt x="2" y="0"/>
                      <a:pt x="2" y="0"/>
                    </a:cubicBezTo>
                    <a:cubicBezTo>
                      <a:pt x="2" y="0"/>
                      <a:pt x="2" y="0"/>
                      <a:pt x="2" y="0"/>
                    </a:cubicBezTo>
                    <a:cubicBezTo>
                      <a:pt x="1" y="0"/>
                      <a:pt x="1" y="0"/>
                      <a:pt x="0" y="0"/>
                    </a:cubicBezTo>
                    <a:cubicBezTo>
                      <a:pt x="0" y="0"/>
                      <a:pt x="0" y="0"/>
                      <a:pt x="0" y="0"/>
                    </a:cubicBezTo>
                    <a:cubicBezTo>
                      <a:pt x="0" y="0"/>
                      <a:pt x="0" y="0"/>
                      <a:pt x="0" y="0"/>
                    </a:cubicBezTo>
                    <a:cubicBezTo>
                      <a:pt x="0" y="1"/>
                      <a:pt x="0" y="1"/>
                      <a:pt x="0" y="1"/>
                    </a:cubicBezTo>
                    <a:cubicBezTo>
                      <a:pt x="0" y="1"/>
                      <a:pt x="0" y="1"/>
                      <a:pt x="0" y="2"/>
                    </a:cubicBezTo>
                    <a:cubicBezTo>
                      <a:pt x="0" y="2"/>
                      <a:pt x="0" y="2"/>
                      <a:pt x="0" y="2"/>
                    </a:cubicBezTo>
                    <a:cubicBezTo>
                      <a:pt x="0" y="2"/>
                      <a:pt x="0" y="2"/>
                      <a:pt x="0" y="2"/>
                    </a:cubicBezTo>
                    <a:cubicBezTo>
                      <a:pt x="0" y="2"/>
                      <a:pt x="0" y="2"/>
                      <a:pt x="0" y="2"/>
                    </a:cubicBezTo>
                    <a:cubicBezTo>
                      <a:pt x="1" y="2"/>
                      <a:pt x="1" y="2"/>
                      <a:pt x="2" y="2"/>
                    </a:cubicBezTo>
                    <a:cubicBezTo>
                      <a:pt x="2" y="0"/>
                      <a:pt x="2" y="0"/>
                      <a:pt x="2"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0" name="Google Shape;4150;g17ab430885e_1_275"/>
              <p:cNvSpPr/>
              <p:nvPr/>
            </p:nvSpPr>
            <p:spPr>
              <a:xfrm>
                <a:off x="13401" y="6248"/>
                <a:ext cx="75" cy="40"/>
              </a:xfrm>
              <a:custGeom>
                <a:avLst/>
                <a:gdLst/>
                <a:ahLst/>
                <a:cxnLst/>
                <a:rect l="l" t="t" r="r" b="b"/>
                <a:pathLst>
                  <a:path w="15" h="8" extrusionOk="0">
                    <a:moveTo>
                      <a:pt x="0" y="0"/>
                    </a:moveTo>
                    <a:cubicBezTo>
                      <a:pt x="0" y="1"/>
                      <a:pt x="0" y="1"/>
                      <a:pt x="0" y="1"/>
                    </a:cubicBezTo>
                    <a:cubicBezTo>
                      <a:pt x="0" y="2"/>
                      <a:pt x="0" y="2"/>
                      <a:pt x="0" y="2"/>
                    </a:cubicBezTo>
                    <a:cubicBezTo>
                      <a:pt x="2" y="3"/>
                      <a:pt x="2" y="3"/>
                      <a:pt x="2" y="3"/>
                    </a:cubicBezTo>
                    <a:cubicBezTo>
                      <a:pt x="3" y="7"/>
                      <a:pt x="7" y="8"/>
                      <a:pt x="12" y="8"/>
                    </a:cubicBezTo>
                    <a:cubicBezTo>
                      <a:pt x="12" y="8"/>
                      <a:pt x="12" y="8"/>
                      <a:pt x="12" y="8"/>
                    </a:cubicBezTo>
                    <a:cubicBezTo>
                      <a:pt x="12" y="8"/>
                      <a:pt x="12" y="8"/>
                      <a:pt x="12" y="8"/>
                    </a:cubicBezTo>
                    <a:cubicBezTo>
                      <a:pt x="12" y="8"/>
                      <a:pt x="12" y="8"/>
                      <a:pt x="12" y="8"/>
                    </a:cubicBezTo>
                    <a:cubicBezTo>
                      <a:pt x="12" y="8"/>
                      <a:pt x="12" y="8"/>
                      <a:pt x="12" y="8"/>
                    </a:cubicBezTo>
                    <a:cubicBezTo>
                      <a:pt x="13" y="8"/>
                      <a:pt x="13" y="8"/>
                      <a:pt x="14" y="8"/>
                    </a:cubicBezTo>
                    <a:cubicBezTo>
                      <a:pt x="14" y="8"/>
                      <a:pt x="14" y="8"/>
                      <a:pt x="14" y="8"/>
                    </a:cubicBezTo>
                    <a:cubicBezTo>
                      <a:pt x="14" y="8"/>
                      <a:pt x="14" y="8"/>
                      <a:pt x="14" y="8"/>
                    </a:cubicBezTo>
                    <a:cubicBezTo>
                      <a:pt x="14" y="7"/>
                      <a:pt x="14" y="7"/>
                      <a:pt x="14" y="7"/>
                    </a:cubicBezTo>
                    <a:cubicBezTo>
                      <a:pt x="15" y="7"/>
                      <a:pt x="15" y="7"/>
                      <a:pt x="15" y="7"/>
                    </a:cubicBezTo>
                    <a:cubicBezTo>
                      <a:pt x="15" y="7"/>
                      <a:pt x="15" y="7"/>
                      <a:pt x="15" y="7"/>
                    </a:cubicBezTo>
                    <a:cubicBezTo>
                      <a:pt x="15" y="7"/>
                      <a:pt x="15" y="6"/>
                      <a:pt x="15" y="6"/>
                    </a:cubicBezTo>
                    <a:cubicBezTo>
                      <a:pt x="14" y="7"/>
                      <a:pt x="13" y="7"/>
                      <a:pt x="12" y="7"/>
                    </a:cubicBezTo>
                    <a:cubicBezTo>
                      <a:pt x="12" y="7"/>
                      <a:pt x="12" y="7"/>
                      <a:pt x="11" y="7"/>
                    </a:cubicBezTo>
                    <a:cubicBezTo>
                      <a:pt x="11" y="7"/>
                      <a:pt x="11" y="7"/>
                      <a:pt x="11" y="7"/>
                    </a:cubicBezTo>
                    <a:cubicBezTo>
                      <a:pt x="6" y="7"/>
                      <a:pt x="4" y="5"/>
                      <a:pt x="3" y="0"/>
                    </a:cubicBezTo>
                    <a:cubicBezTo>
                      <a:pt x="2" y="0"/>
                      <a:pt x="2" y="0"/>
                      <a:pt x="2" y="0"/>
                    </a:cubicBezTo>
                    <a:cubicBezTo>
                      <a:pt x="1" y="0"/>
                      <a:pt x="1" y="0"/>
                      <a:pt x="0"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1" name="Google Shape;4151;g17ab430885e_1_275"/>
              <p:cNvSpPr/>
              <p:nvPr/>
            </p:nvSpPr>
            <p:spPr>
              <a:xfrm>
                <a:off x="13456" y="6298"/>
                <a:ext cx="5" cy="0"/>
              </a:xfrm>
              <a:custGeom>
                <a:avLst/>
                <a:gdLst/>
                <a:ahLst/>
                <a:cxnLst/>
                <a:rect l="l" t="t" r="r" b="b"/>
                <a:pathLst>
                  <a:path w="1" h="120000" extrusionOk="0">
                    <a:moveTo>
                      <a:pt x="1" y="0"/>
                    </a:moveTo>
                    <a:cubicBezTo>
                      <a:pt x="1" y="0"/>
                      <a:pt x="1" y="0"/>
                      <a:pt x="1" y="0"/>
                    </a:cubicBezTo>
                    <a:cubicBezTo>
                      <a:pt x="1" y="0"/>
                      <a:pt x="1" y="0"/>
                      <a:pt x="1" y="0"/>
                    </a:cubicBezTo>
                    <a:moveTo>
                      <a:pt x="1" y="0"/>
                    </a:moveTo>
                    <a:cubicBezTo>
                      <a:pt x="1" y="0"/>
                      <a:pt x="1" y="0"/>
                      <a:pt x="0" y="0"/>
                    </a:cubicBezTo>
                    <a:cubicBezTo>
                      <a:pt x="0" y="0"/>
                      <a:pt x="0" y="0"/>
                      <a:pt x="0" y="0"/>
                    </a:cubicBezTo>
                    <a:cubicBezTo>
                      <a:pt x="1" y="0"/>
                      <a:pt x="1" y="0"/>
                      <a:pt x="1" y="0"/>
                    </a:cubicBezTo>
                  </a:path>
                </a:pathLst>
              </a:custGeom>
              <a:solidFill>
                <a:srgbClr val="5D7A9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2" name="Google Shape;4152;g17ab430885e_1_275"/>
              <p:cNvSpPr/>
              <p:nvPr/>
            </p:nvSpPr>
            <p:spPr>
              <a:xfrm>
                <a:off x="13456" y="6283"/>
                <a:ext cx="20" cy="30"/>
              </a:xfrm>
              <a:custGeom>
                <a:avLst/>
                <a:gdLst/>
                <a:ahLst/>
                <a:cxnLst/>
                <a:rect l="l" t="t" r="r" b="b"/>
                <a:pathLst>
                  <a:path w="4" h="6" extrusionOk="0">
                    <a:moveTo>
                      <a:pt x="4" y="0"/>
                    </a:moveTo>
                    <a:cubicBezTo>
                      <a:pt x="3" y="0"/>
                      <a:pt x="3" y="0"/>
                      <a:pt x="3" y="0"/>
                    </a:cubicBezTo>
                    <a:cubicBezTo>
                      <a:pt x="3" y="1"/>
                      <a:pt x="3" y="1"/>
                      <a:pt x="3" y="1"/>
                    </a:cubicBezTo>
                    <a:cubicBezTo>
                      <a:pt x="3" y="1"/>
                      <a:pt x="3" y="1"/>
                      <a:pt x="3" y="1"/>
                    </a:cubicBezTo>
                    <a:cubicBezTo>
                      <a:pt x="3" y="3"/>
                      <a:pt x="3" y="3"/>
                      <a:pt x="3" y="3"/>
                    </a:cubicBezTo>
                    <a:cubicBezTo>
                      <a:pt x="2" y="3"/>
                      <a:pt x="2"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1" y="3"/>
                    </a:cubicBezTo>
                    <a:cubicBezTo>
                      <a:pt x="1" y="3"/>
                      <a:pt x="1" y="3"/>
                      <a:pt x="0" y="3"/>
                    </a:cubicBezTo>
                    <a:cubicBezTo>
                      <a:pt x="0" y="3"/>
                      <a:pt x="0" y="3"/>
                      <a:pt x="0" y="3"/>
                    </a:cubicBezTo>
                    <a:cubicBezTo>
                      <a:pt x="0" y="3"/>
                      <a:pt x="0" y="3"/>
                      <a:pt x="0" y="3"/>
                    </a:cubicBezTo>
                    <a:cubicBezTo>
                      <a:pt x="1" y="3"/>
                      <a:pt x="2" y="3"/>
                      <a:pt x="2" y="4"/>
                    </a:cubicBezTo>
                    <a:cubicBezTo>
                      <a:pt x="3" y="4"/>
                      <a:pt x="3" y="5"/>
                      <a:pt x="4" y="6"/>
                    </a:cubicBezTo>
                    <a:cubicBezTo>
                      <a:pt x="3" y="4"/>
                      <a:pt x="3" y="3"/>
                      <a:pt x="3" y="1"/>
                    </a:cubicBezTo>
                    <a:cubicBezTo>
                      <a:pt x="4" y="1"/>
                      <a:pt x="4" y="1"/>
                      <a:pt x="4" y="1"/>
                    </a:cubicBezTo>
                    <a:cubicBezTo>
                      <a:pt x="4" y="0"/>
                      <a:pt x="4" y="0"/>
                      <a:pt x="4"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3" name="Google Shape;4153;g17ab430885e_1_275"/>
              <p:cNvSpPr/>
              <p:nvPr/>
            </p:nvSpPr>
            <p:spPr>
              <a:xfrm>
                <a:off x="13200" y="5393"/>
                <a:ext cx="236" cy="231"/>
              </a:xfrm>
              <a:custGeom>
                <a:avLst/>
                <a:gdLst/>
                <a:ahLst/>
                <a:cxnLst/>
                <a:rect l="l" t="t" r="r" b="b"/>
                <a:pathLst>
                  <a:path w="47" h="46" extrusionOk="0">
                    <a:moveTo>
                      <a:pt x="37" y="31"/>
                    </a:moveTo>
                    <a:cubicBezTo>
                      <a:pt x="44" y="29"/>
                      <a:pt x="47" y="25"/>
                      <a:pt x="47" y="18"/>
                    </a:cubicBezTo>
                    <a:cubicBezTo>
                      <a:pt x="46" y="9"/>
                      <a:pt x="39" y="3"/>
                      <a:pt x="25" y="1"/>
                    </a:cubicBezTo>
                    <a:cubicBezTo>
                      <a:pt x="9" y="0"/>
                      <a:pt x="0" y="11"/>
                      <a:pt x="2" y="27"/>
                    </a:cubicBezTo>
                    <a:cubicBezTo>
                      <a:pt x="2" y="33"/>
                      <a:pt x="1" y="39"/>
                      <a:pt x="1" y="41"/>
                    </a:cubicBezTo>
                    <a:cubicBezTo>
                      <a:pt x="1" y="44"/>
                      <a:pt x="2" y="45"/>
                      <a:pt x="5" y="46"/>
                    </a:cubicBezTo>
                    <a:cubicBezTo>
                      <a:pt x="37" y="31"/>
                      <a:pt x="37" y="31"/>
                      <a:pt x="37" y="31"/>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4" name="Google Shape;4154;g17ab430885e_1_275"/>
              <p:cNvSpPr/>
              <p:nvPr/>
            </p:nvSpPr>
            <p:spPr>
              <a:xfrm>
                <a:off x="13189" y="5579"/>
                <a:ext cx="147" cy="166"/>
              </a:xfrm>
              <a:custGeom>
                <a:avLst/>
                <a:gdLst/>
                <a:ahLst/>
                <a:cxnLst/>
                <a:rect l="l" t="t" r="r" b="b"/>
                <a:pathLst>
                  <a:path w="29" h="33" extrusionOk="0">
                    <a:moveTo>
                      <a:pt x="16" y="32"/>
                    </a:moveTo>
                    <a:cubicBezTo>
                      <a:pt x="20" y="33"/>
                      <a:pt x="25" y="32"/>
                      <a:pt x="26" y="29"/>
                    </a:cubicBezTo>
                    <a:cubicBezTo>
                      <a:pt x="26" y="29"/>
                      <a:pt x="26" y="29"/>
                      <a:pt x="26" y="29"/>
                    </a:cubicBezTo>
                    <a:cubicBezTo>
                      <a:pt x="28" y="21"/>
                      <a:pt x="28" y="21"/>
                      <a:pt x="28" y="21"/>
                    </a:cubicBezTo>
                    <a:cubicBezTo>
                      <a:pt x="29" y="18"/>
                      <a:pt x="29" y="18"/>
                      <a:pt x="29" y="18"/>
                    </a:cubicBezTo>
                    <a:cubicBezTo>
                      <a:pt x="7" y="0"/>
                      <a:pt x="7" y="0"/>
                      <a:pt x="7" y="0"/>
                    </a:cubicBezTo>
                    <a:cubicBezTo>
                      <a:pt x="3" y="15"/>
                      <a:pt x="3" y="15"/>
                      <a:pt x="3" y="15"/>
                    </a:cubicBezTo>
                    <a:cubicBezTo>
                      <a:pt x="0" y="24"/>
                      <a:pt x="8" y="30"/>
                      <a:pt x="16" y="32"/>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5" name="Google Shape;4155;g17ab430885e_1_275"/>
              <p:cNvSpPr/>
              <p:nvPr/>
            </p:nvSpPr>
            <p:spPr>
              <a:xfrm>
                <a:off x="13230" y="5624"/>
                <a:ext cx="100" cy="116"/>
              </a:xfrm>
              <a:custGeom>
                <a:avLst/>
                <a:gdLst/>
                <a:ahLst/>
                <a:cxnLst/>
                <a:rect l="l" t="t" r="r" b="b"/>
                <a:pathLst>
                  <a:path w="20" h="23" extrusionOk="0">
                    <a:moveTo>
                      <a:pt x="4" y="0"/>
                    </a:moveTo>
                    <a:cubicBezTo>
                      <a:pt x="0" y="9"/>
                      <a:pt x="3" y="19"/>
                      <a:pt x="8" y="23"/>
                    </a:cubicBezTo>
                    <a:cubicBezTo>
                      <a:pt x="9" y="23"/>
                      <a:pt x="10" y="23"/>
                      <a:pt x="11" y="23"/>
                    </a:cubicBezTo>
                    <a:cubicBezTo>
                      <a:pt x="14" y="23"/>
                      <a:pt x="17" y="22"/>
                      <a:pt x="18" y="20"/>
                    </a:cubicBezTo>
                    <a:cubicBezTo>
                      <a:pt x="18" y="20"/>
                      <a:pt x="18" y="20"/>
                      <a:pt x="18" y="20"/>
                    </a:cubicBezTo>
                    <a:cubicBezTo>
                      <a:pt x="20" y="12"/>
                      <a:pt x="20" y="12"/>
                      <a:pt x="20" y="12"/>
                    </a:cubicBezTo>
                    <a:cubicBezTo>
                      <a:pt x="4" y="0"/>
                      <a:pt x="4" y="0"/>
                      <a:pt x="4" y="0"/>
                    </a:cubicBezTo>
                  </a:path>
                </a:pathLst>
              </a:custGeom>
              <a:solidFill>
                <a:srgbClr val="E8AB7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6" name="Google Shape;4156;g17ab430885e_1_275"/>
              <p:cNvSpPr/>
              <p:nvPr/>
            </p:nvSpPr>
            <p:spPr>
              <a:xfrm>
                <a:off x="13215" y="5408"/>
                <a:ext cx="206" cy="297"/>
              </a:xfrm>
              <a:custGeom>
                <a:avLst/>
                <a:gdLst/>
                <a:ahLst/>
                <a:cxnLst/>
                <a:rect l="l" t="t" r="r" b="b"/>
                <a:pathLst>
                  <a:path w="41" h="59" extrusionOk="0">
                    <a:moveTo>
                      <a:pt x="41" y="17"/>
                    </a:moveTo>
                    <a:cubicBezTo>
                      <a:pt x="41" y="7"/>
                      <a:pt x="32" y="3"/>
                      <a:pt x="21" y="1"/>
                    </a:cubicBezTo>
                    <a:cubicBezTo>
                      <a:pt x="7" y="0"/>
                      <a:pt x="2" y="9"/>
                      <a:pt x="0" y="20"/>
                    </a:cubicBezTo>
                    <a:cubicBezTo>
                      <a:pt x="0" y="26"/>
                      <a:pt x="0" y="32"/>
                      <a:pt x="1" y="37"/>
                    </a:cubicBezTo>
                    <a:cubicBezTo>
                      <a:pt x="7" y="43"/>
                      <a:pt x="7" y="43"/>
                      <a:pt x="7" y="43"/>
                    </a:cubicBezTo>
                    <a:cubicBezTo>
                      <a:pt x="7" y="43"/>
                      <a:pt x="8" y="49"/>
                      <a:pt x="11" y="53"/>
                    </a:cubicBezTo>
                    <a:cubicBezTo>
                      <a:pt x="14" y="56"/>
                      <a:pt x="19" y="59"/>
                      <a:pt x="23" y="59"/>
                    </a:cubicBezTo>
                    <a:cubicBezTo>
                      <a:pt x="28" y="59"/>
                      <a:pt x="31" y="56"/>
                      <a:pt x="34" y="49"/>
                    </a:cubicBezTo>
                    <a:cubicBezTo>
                      <a:pt x="36" y="42"/>
                      <a:pt x="37" y="41"/>
                      <a:pt x="38" y="38"/>
                    </a:cubicBezTo>
                    <a:cubicBezTo>
                      <a:pt x="38" y="36"/>
                      <a:pt x="38" y="34"/>
                      <a:pt x="39" y="33"/>
                    </a:cubicBezTo>
                    <a:cubicBezTo>
                      <a:pt x="39" y="32"/>
                      <a:pt x="40" y="30"/>
                      <a:pt x="40" y="29"/>
                    </a:cubicBezTo>
                    <a:cubicBezTo>
                      <a:pt x="41" y="26"/>
                      <a:pt x="41" y="20"/>
                      <a:pt x="41" y="17"/>
                    </a:cubicBez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7" name="Google Shape;4157;g17ab430885e_1_275"/>
              <p:cNvSpPr/>
              <p:nvPr/>
            </p:nvSpPr>
            <p:spPr>
              <a:xfrm>
                <a:off x="13210" y="5398"/>
                <a:ext cx="256" cy="236"/>
              </a:xfrm>
              <a:custGeom>
                <a:avLst/>
                <a:gdLst/>
                <a:ahLst/>
                <a:cxnLst/>
                <a:rect l="l" t="t" r="r" b="b"/>
                <a:pathLst>
                  <a:path w="51" h="47" extrusionOk="0">
                    <a:moveTo>
                      <a:pt x="38" y="23"/>
                    </a:moveTo>
                    <a:cubicBezTo>
                      <a:pt x="32" y="29"/>
                      <a:pt x="27" y="24"/>
                      <a:pt x="20" y="29"/>
                    </a:cubicBezTo>
                    <a:cubicBezTo>
                      <a:pt x="20" y="27"/>
                      <a:pt x="23" y="25"/>
                      <a:pt x="24" y="24"/>
                    </a:cubicBezTo>
                    <a:cubicBezTo>
                      <a:pt x="22" y="26"/>
                      <a:pt x="15" y="24"/>
                      <a:pt x="13" y="23"/>
                    </a:cubicBezTo>
                    <a:cubicBezTo>
                      <a:pt x="13" y="31"/>
                      <a:pt x="13" y="31"/>
                      <a:pt x="13" y="31"/>
                    </a:cubicBezTo>
                    <a:cubicBezTo>
                      <a:pt x="12" y="31"/>
                      <a:pt x="7" y="29"/>
                      <a:pt x="6" y="28"/>
                    </a:cubicBezTo>
                    <a:cubicBezTo>
                      <a:pt x="6" y="28"/>
                      <a:pt x="6" y="33"/>
                      <a:pt x="5" y="41"/>
                    </a:cubicBezTo>
                    <a:cubicBezTo>
                      <a:pt x="4" y="47"/>
                      <a:pt x="2" y="45"/>
                      <a:pt x="1" y="44"/>
                    </a:cubicBezTo>
                    <a:cubicBezTo>
                      <a:pt x="0" y="43"/>
                      <a:pt x="1" y="23"/>
                      <a:pt x="1" y="22"/>
                    </a:cubicBezTo>
                    <a:cubicBezTo>
                      <a:pt x="1" y="18"/>
                      <a:pt x="3" y="0"/>
                      <a:pt x="24" y="3"/>
                    </a:cubicBezTo>
                    <a:cubicBezTo>
                      <a:pt x="33" y="4"/>
                      <a:pt x="51" y="10"/>
                      <a:pt x="38" y="23"/>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8" name="Google Shape;4158;g17ab430885e_1_275"/>
              <p:cNvSpPr/>
              <p:nvPr/>
            </p:nvSpPr>
            <p:spPr>
              <a:xfrm>
                <a:off x="13225" y="5508"/>
                <a:ext cx="35" cy="91"/>
              </a:xfrm>
              <a:custGeom>
                <a:avLst/>
                <a:gdLst/>
                <a:ahLst/>
                <a:cxnLst/>
                <a:rect l="l" t="t" r="r" b="b"/>
                <a:pathLst>
                  <a:path w="7" h="18" extrusionOk="0">
                    <a:moveTo>
                      <a:pt x="7" y="9"/>
                    </a:moveTo>
                    <a:cubicBezTo>
                      <a:pt x="7" y="7"/>
                      <a:pt x="7" y="3"/>
                      <a:pt x="5" y="2"/>
                    </a:cubicBezTo>
                    <a:cubicBezTo>
                      <a:pt x="2" y="0"/>
                      <a:pt x="1" y="5"/>
                      <a:pt x="1" y="7"/>
                    </a:cubicBezTo>
                    <a:cubicBezTo>
                      <a:pt x="1" y="8"/>
                      <a:pt x="1" y="10"/>
                      <a:pt x="1" y="11"/>
                    </a:cubicBezTo>
                    <a:cubicBezTo>
                      <a:pt x="1" y="12"/>
                      <a:pt x="0" y="14"/>
                      <a:pt x="1" y="15"/>
                    </a:cubicBezTo>
                    <a:cubicBezTo>
                      <a:pt x="3" y="18"/>
                      <a:pt x="6" y="14"/>
                      <a:pt x="7" y="12"/>
                    </a:cubicBezTo>
                    <a:cubicBezTo>
                      <a:pt x="7" y="12"/>
                      <a:pt x="7" y="10"/>
                      <a:pt x="7" y="9"/>
                    </a:cubicBez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59" name="Google Shape;4159;g17ab430885e_1_275"/>
              <p:cNvSpPr/>
              <p:nvPr/>
            </p:nvSpPr>
            <p:spPr>
              <a:xfrm>
                <a:off x="13245" y="5549"/>
                <a:ext cx="151" cy="196"/>
              </a:xfrm>
              <a:custGeom>
                <a:avLst/>
                <a:gdLst/>
                <a:ahLst/>
                <a:cxnLst/>
                <a:rect l="l" t="t" r="r" b="b"/>
                <a:pathLst>
                  <a:path w="30" h="39" extrusionOk="0">
                    <a:moveTo>
                      <a:pt x="29" y="17"/>
                    </a:moveTo>
                    <a:cubicBezTo>
                      <a:pt x="24" y="12"/>
                      <a:pt x="15" y="19"/>
                      <a:pt x="13" y="18"/>
                    </a:cubicBezTo>
                    <a:cubicBezTo>
                      <a:pt x="5" y="18"/>
                      <a:pt x="5" y="9"/>
                      <a:pt x="6" y="1"/>
                    </a:cubicBezTo>
                    <a:cubicBezTo>
                      <a:pt x="3" y="0"/>
                      <a:pt x="3" y="0"/>
                      <a:pt x="3" y="0"/>
                    </a:cubicBezTo>
                    <a:cubicBezTo>
                      <a:pt x="0" y="17"/>
                      <a:pt x="0" y="18"/>
                      <a:pt x="1" y="22"/>
                    </a:cubicBezTo>
                    <a:cubicBezTo>
                      <a:pt x="2" y="35"/>
                      <a:pt x="22" y="39"/>
                      <a:pt x="27" y="29"/>
                    </a:cubicBezTo>
                    <a:cubicBezTo>
                      <a:pt x="29" y="25"/>
                      <a:pt x="30" y="20"/>
                      <a:pt x="29" y="17"/>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60" name="Google Shape;4160;g17ab430885e_1_275"/>
              <p:cNvSpPr/>
              <p:nvPr/>
            </p:nvSpPr>
            <p:spPr>
              <a:xfrm>
                <a:off x="13315" y="5639"/>
                <a:ext cx="66" cy="55"/>
              </a:xfrm>
              <a:custGeom>
                <a:avLst/>
                <a:gdLst/>
                <a:ahLst/>
                <a:cxnLst/>
                <a:rect l="l" t="t" r="r" b="b"/>
                <a:pathLst>
                  <a:path w="13" h="11" extrusionOk="0">
                    <a:moveTo>
                      <a:pt x="12" y="3"/>
                    </a:moveTo>
                    <a:cubicBezTo>
                      <a:pt x="13" y="0"/>
                      <a:pt x="5" y="2"/>
                      <a:pt x="2" y="5"/>
                    </a:cubicBezTo>
                    <a:cubicBezTo>
                      <a:pt x="0" y="8"/>
                      <a:pt x="5" y="11"/>
                      <a:pt x="6" y="7"/>
                    </a:cubicBezTo>
                    <a:cubicBezTo>
                      <a:pt x="9" y="6"/>
                      <a:pt x="9" y="6"/>
                      <a:pt x="9" y="6"/>
                    </a:cubicBezTo>
                    <a:cubicBezTo>
                      <a:pt x="10" y="9"/>
                      <a:pt x="12" y="6"/>
                      <a:pt x="12" y="3"/>
                    </a:cubicBez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61" name="Google Shape;4161;g17ab430885e_1_275"/>
              <p:cNvSpPr/>
              <p:nvPr/>
            </p:nvSpPr>
            <p:spPr>
              <a:xfrm>
                <a:off x="13315" y="6313"/>
                <a:ext cx="71" cy="45"/>
              </a:xfrm>
              <a:custGeom>
                <a:avLst/>
                <a:gdLst/>
                <a:ahLst/>
                <a:cxnLst/>
                <a:rect l="l" t="t" r="r" b="b"/>
                <a:pathLst>
                  <a:path w="71" h="45" extrusionOk="0">
                    <a:moveTo>
                      <a:pt x="41" y="20"/>
                    </a:moveTo>
                    <a:lnTo>
                      <a:pt x="5" y="0"/>
                    </a:lnTo>
                    <a:lnTo>
                      <a:pt x="0" y="5"/>
                    </a:lnTo>
                    <a:lnTo>
                      <a:pt x="71" y="45"/>
                    </a:lnTo>
                    <a:lnTo>
                      <a:pt x="41" y="2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4162" name="Google Shape;4162;g17ab430885e_1_275"/>
            <p:cNvGrpSpPr/>
            <p:nvPr/>
          </p:nvGrpSpPr>
          <p:grpSpPr>
            <a:xfrm>
              <a:off x="16822224" y="4480611"/>
              <a:ext cx="4881776" cy="5546443"/>
              <a:chOff x="10188" y="2974"/>
              <a:chExt cx="3364" cy="3822"/>
            </a:xfrm>
          </p:grpSpPr>
          <p:sp>
            <p:nvSpPr>
              <p:cNvPr id="4163" name="Google Shape;4163;g17ab430885e_1_275"/>
              <p:cNvSpPr/>
              <p:nvPr/>
            </p:nvSpPr>
            <p:spPr>
              <a:xfrm>
                <a:off x="13315" y="6318"/>
                <a:ext cx="71" cy="60"/>
              </a:xfrm>
              <a:custGeom>
                <a:avLst/>
                <a:gdLst/>
                <a:ahLst/>
                <a:cxnLst/>
                <a:rect l="l" t="t" r="r" b="b"/>
                <a:pathLst>
                  <a:path w="71" h="60" extrusionOk="0">
                    <a:moveTo>
                      <a:pt x="71" y="40"/>
                    </a:moveTo>
                    <a:lnTo>
                      <a:pt x="0" y="0"/>
                    </a:lnTo>
                    <a:lnTo>
                      <a:pt x="0" y="20"/>
                    </a:lnTo>
                    <a:lnTo>
                      <a:pt x="71" y="60"/>
                    </a:lnTo>
                    <a:lnTo>
                      <a:pt x="71" y="40"/>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64" name="Google Shape;4164;g17ab430885e_1_275"/>
              <p:cNvSpPr/>
              <p:nvPr/>
            </p:nvSpPr>
            <p:spPr>
              <a:xfrm>
                <a:off x="13366" y="6388"/>
                <a:ext cx="186" cy="408"/>
              </a:xfrm>
              <a:custGeom>
                <a:avLst/>
                <a:gdLst/>
                <a:ahLst/>
                <a:cxnLst/>
                <a:rect l="l" t="t" r="r" b="b"/>
                <a:pathLst>
                  <a:path w="37" h="81" extrusionOk="0">
                    <a:moveTo>
                      <a:pt x="37" y="81"/>
                    </a:moveTo>
                    <a:cubicBezTo>
                      <a:pt x="34" y="81"/>
                      <a:pt x="30" y="81"/>
                      <a:pt x="27" y="81"/>
                    </a:cubicBezTo>
                    <a:cubicBezTo>
                      <a:pt x="18" y="81"/>
                      <a:pt x="10" y="81"/>
                      <a:pt x="6" y="76"/>
                    </a:cubicBezTo>
                    <a:cubicBezTo>
                      <a:pt x="2" y="72"/>
                      <a:pt x="0" y="66"/>
                      <a:pt x="1" y="58"/>
                    </a:cubicBezTo>
                    <a:cubicBezTo>
                      <a:pt x="1" y="42"/>
                      <a:pt x="6" y="7"/>
                      <a:pt x="19" y="0"/>
                    </a:cubicBezTo>
                    <a:cubicBezTo>
                      <a:pt x="19" y="1"/>
                      <a:pt x="19" y="1"/>
                      <a:pt x="19" y="1"/>
                    </a:cubicBezTo>
                    <a:cubicBezTo>
                      <a:pt x="7" y="7"/>
                      <a:pt x="2" y="42"/>
                      <a:pt x="2" y="58"/>
                    </a:cubicBezTo>
                    <a:cubicBezTo>
                      <a:pt x="2" y="66"/>
                      <a:pt x="3" y="72"/>
                      <a:pt x="6" y="75"/>
                    </a:cubicBezTo>
                    <a:cubicBezTo>
                      <a:pt x="11" y="80"/>
                      <a:pt x="18" y="80"/>
                      <a:pt x="27" y="80"/>
                    </a:cubicBezTo>
                    <a:cubicBezTo>
                      <a:pt x="30" y="80"/>
                      <a:pt x="34" y="79"/>
                      <a:pt x="37" y="80"/>
                    </a:cubicBezTo>
                    <a:lnTo>
                      <a:pt x="37" y="8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65" name="Google Shape;4165;g17ab430885e_1_275"/>
              <p:cNvSpPr/>
              <p:nvPr/>
            </p:nvSpPr>
            <p:spPr>
              <a:xfrm>
                <a:off x="13446" y="6383"/>
                <a:ext cx="25" cy="21"/>
              </a:xfrm>
              <a:custGeom>
                <a:avLst/>
                <a:gdLst/>
                <a:ahLst/>
                <a:cxnLst/>
                <a:rect l="l" t="t" r="r" b="b"/>
                <a:pathLst>
                  <a:path w="25" h="21" extrusionOk="0">
                    <a:moveTo>
                      <a:pt x="0" y="10"/>
                    </a:moveTo>
                    <a:lnTo>
                      <a:pt x="5" y="0"/>
                    </a:lnTo>
                    <a:lnTo>
                      <a:pt x="10" y="0"/>
                    </a:lnTo>
                    <a:lnTo>
                      <a:pt x="25" y="5"/>
                    </a:lnTo>
                    <a:lnTo>
                      <a:pt x="25" y="16"/>
                    </a:lnTo>
                    <a:lnTo>
                      <a:pt x="10" y="21"/>
                    </a:lnTo>
                    <a:lnTo>
                      <a:pt x="0"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66" name="Google Shape;4166;g17ab430885e_1_275"/>
              <p:cNvSpPr/>
              <p:nvPr/>
            </p:nvSpPr>
            <p:spPr>
              <a:xfrm>
                <a:off x="11090" y="4890"/>
                <a:ext cx="1057" cy="613"/>
              </a:xfrm>
              <a:custGeom>
                <a:avLst/>
                <a:gdLst/>
                <a:ahLst/>
                <a:cxnLst/>
                <a:rect l="l" t="t" r="r" b="b"/>
                <a:pathLst>
                  <a:path w="1057" h="613" extrusionOk="0">
                    <a:moveTo>
                      <a:pt x="559" y="0"/>
                    </a:moveTo>
                    <a:lnTo>
                      <a:pt x="0" y="327"/>
                    </a:lnTo>
                    <a:lnTo>
                      <a:pt x="498" y="613"/>
                    </a:lnTo>
                    <a:lnTo>
                      <a:pt x="1057" y="287"/>
                    </a:lnTo>
                    <a:lnTo>
                      <a:pt x="559"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67" name="Google Shape;4167;g17ab430885e_1_275"/>
              <p:cNvSpPr/>
              <p:nvPr/>
            </p:nvSpPr>
            <p:spPr>
              <a:xfrm>
                <a:off x="11090" y="4890"/>
                <a:ext cx="1057" cy="613"/>
              </a:xfrm>
              <a:custGeom>
                <a:avLst/>
                <a:gdLst/>
                <a:ahLst/>
                <a:cxnLst/>
                <a:rect l="l" t="t" r="r" b="b"/>
                <a:pathLst>
                  <a:path w="1057" h="613" extrusionOk="0">
                    <a:moveTo>
                      <a:pt x="559" y="0"/>
                    </a:moveTo>
                    <a:lnTo>
                      <a:pt x="0" y="327"/>
                    </a:lnTo>
                    <a:lnTo>
                      <a:pt x="498" y="613"/>
                    </a:lnTo>
                    <a:lnTo>
                      <a:pt x="1057" y="287"/>
                    </a:lnTo>
                    <a:lnTo>
                      <a:pt x="559"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68" name="Google Shape;4168;g17ab430885e_1_275"/>
              <p:cNvSpPr/>
              <p:nvPr/>
            </p:nvSpPr>
            <p:spPr>
              <a:xfrm>
                <a:off x="11649" y="3014"/>
                <a:ext cx="498" cy="2163"/>
              </a:xfrm>
              <a:custGeom>
                <a:avLst/>
                <a:gdLst/>
                <a:ahLst/>
                <a:cxnLst/>
                <a:rect l="l" t="t" r="r" b="b"/>
                <a:pathLst>
                  <a:path w="498" h="2163" extrusionOk="0">
                    <a:moveTo>
                      <a:pt x="0" y="0"/>
                    </a:moveTo>
                    <a:lnTo>
                      <a:pt x="498" y="287"/>
                    </a:lnTo>
                    <a:lnTo>
                      <a:pt x="498" y="2163"/>
                    </a:lnTo>
                    <a:lnTo>
                      <a:pt x="0" y="1876"/>
                    </a:lnTo>
                    <a:lnTo>
                      <a:pt x="0"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69" name="Google Shape;4169;g17ab430885e_1_275"/>
              <p:cNvSpPr/>
              <p:nvPr/>
            </p:nvSpPr>
            <p:spPr>
              <a:xfrm>
                <a:off x="11649" y="3014"/>
                <a:ext cx="498" cy="2163"/>
              </a:xfrm>
              <a:custGeom>
                <a:avLst/>
                <a:gdLst/>
                <a:ahLst/>
                <a:cxnLst/>
                <a:rect l="l" t="t" r="r" b="b"/>
                <a:pathLst>
                  <a:path w="498" h="2163" extrusionOk="0">
                    <a:moveTo>
                      <a:pt x="0" y="0"/>
                    </a:moveTo>
                    <a:lnTo>
                      <a:pt x="498" y="287"/>
                    </a:lnTo>
                    <a:lnTo>
                      <a:pt x="498" y="2163"/>
                    </a:lnTo>
                    <a:lnTo>
                      <a:pt x="0" y="1876"/>
                    </a:lnTo>
                    <a:lnTo>
                      <a:pt x="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0" name="Google Shape;4170;g17ab430885e_1_275"/>
              <p:cNvSpPr/>
              <p:nvPr/>
            </p:nvSpPr>
            <p:spPr>
              <a:xfrm>
                <a:off x="11145" y="4719"/>
                <a:ext cx="952" cy="548"/>
              </a:xfrm>
              <a:custGeom>
                <a:avLst/>
                <a:gdLst/>
                <a:ahLst/>
                <a:cxnLst/>
                <a:rect l="l" t="t" r="r" b="b"/>
                <a:pathLst>
                  <a:path w="952" h="548" extrusionOk="0">
                    <a:moveTo>
                      <a:pt x="534" y="0"/>
                    </a:moveTo>
                    <a:lnTo>
                      <a:pt x="0" y="307"/>
                    </a:lnTo>
                    <a:lnTo>
                      <a:pt x="418" y="548"/>
                    </a:lnTo>
                    <a:lnTo>
                      <a:pt x="952" y="241"/>
                    </a:lnTo>
                    <a:lnTo>
                      <a:pt x="534"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1" name="Google Shape;4171;g17ab430885e_1_275"/>
              <p:cNvSpPr/>
              <p:nvPr/>
            </p:nvSpPr>
            <p:spPr>
              <a:xfrm>
                <a:off x="11145" y="4719"/>
                <a:ext cx="952" cy="548"/>
              </a:xfrm>
              <a:custGeom>
                <a:avLst/>
                <a:gdLst/>
                <a:ahLst/>
                <a:cxnLst/>
                <a:rect l="l" t="t" r="r" b="b"/>
                <a:pathLst>
                  <a:path w="952" h="548" extrusionOk="0">
                    <a:moveTo>
                      <a:pt x="534" y="0"/>
                    </a:moveTo>
                    <a:lnTo>
                      <a:pt x="0" y="307"/>
                    </a:lnTo>
                    <a:lnTo>
                      <a:pt x="418" y="548"/>
                    </a:lnTo>
                    <a:lnTo>
                      <a:pt x="952" y="241"/>
                    </a:lnTo>
                    <a:lnTo>
                      <a:pt x="53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2" name="Google Shape;4172;g17ab430885e_1_275"/>
              <p:cNvSpPr/>
              <p:nvPr/>
            </p:nvSpPr>
            <p:spPr>
              <a:xfrm>
                <a:off x="11145" y="5026"/>
                <a:ext cx="418" cy="432"/>
              </a:xfrm>
              <a:custGeom>
                <a:avLst/>
                <a:gdLst/>
                <a:ahLst/>
                <a:cxnLst/>
                <a:rect l="l" t="t" r="r" b="b"/>
                <a:pathLst>
                  <a:path w="418" h="432" extrusionOk="0">
                    <a:moveTo>
                      <a:pt x="15" y="125"/>
                    </a:moveTo>
                    <a:lnTo>
                      <a:pt x="15" y="100"/>
                    </a:lnTo>
                    <a:lnTo>
                      <a:pt x="0" y="100"/>
                    </a:lnTo>
                    <a:lnTo>
                      <a:pt x="0" y="0"/>
                    </a:lnTo>
                    <a:lnTo>
                      <a:pt x="418" y="241"/>
                    </a:lnTo>
                    <a:lnTo>
                      <a:pt x="418" y="432"/>
                    </a:lnTo>
                    <a:lnTo>
                      <a:pt x="0" y="191"/>
                    </a:lnTo>
                    <a:lnTo>
                      <a:pt x="0" y="140"/>
                    </a:lnTo>
                    <a:lnTo>
                      <a:pt x="15" y="125"/>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3" name="Google Shape;4173;g17ab430885e_1_275"/>
              <p:cNvSpPr/>
              <p:nvPr/>
            </p:nvSpPr>
            <p:spPr>
              <a:xfrm>
                <a:off x="11145" y="5151"/>
                <a:ext cx="433" cy="257"/>
              </a:xfrm>
              <a:custGeom>
                <a:avLst/>
                <a:gdLst/>
                <a:ahLst/>
                <a:cxnLst/>
                <a:rect l="l" t="t" r="r" b="b"/>
                <a:pathLst>
                  <a:path w="433" h="257" extrusionOk="0">
                    <a:moveTo>
                      <a:pt x="433" y="242"/>
                    </a:moveTo>
                    <a:lnTo>
                      <a:pt x="418" y="257"/>
                    </a:lnTo>
                    <a:lnTo>
                      <a:pt x="0" y="15"/>
                    </a:lnTo>
                    <a:lnTo>
                      <a:pt x="15" y="0"/>
                    </a:lnTo>
                    <a:lnTo>
                      <a:pt x="433" y="242"/>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4" name="Google Shape;4174;g17ab430885e_1_275"/>
              <p:cNvSpPr/>
              <p:nvPr/>
            </p:nvSpPr>
            <p:spPr>
              <a:xfrm>
                <a:off x="11160" y="5126"/>
                <a:ext cx="418" cy="267"/>
              </a:xfrm>
              <a:custGeom>
                <a:avLst/>
                <a:gdLst/>
                <a:ahLst/>
                <a:cxnLst/>
                <a:rect l="l" t="t" r="r" b="b"/>
                <a:pathLst>
                  <a:path w="418" h="267" extrusionOk="0">
                    <a:moveTo>
                      <a:pt x="0" y="0"/>
                    </a:moveTo>
                    <a:lnTo>
                      <a:pt x="418" y="242"/>
                    </a:lnTo>
                    <a:lnTo>
                      <a:pt x="418" y="267"/>
                    </a:lnTo>
                    <a:lnTo>
                      <a:pt x="0" y="2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5" name="Google Shape;4175;g17ab430885e_1_275"/>
              <p:cNvSpPr/>
              <p:nvPr/>
            </p:nvSpPr>
            <p:spPr>
              <a:xfrm>
                <a:off x="11145" y="5026"/>
                <a:ext cx="418" cy="342"/>
              </a:xfrm>
              <a:custGeom>
                <a:avLst/>
                <a:gdLst/>
                <a:ahLst/>
                <a:cxnLst/>
                <a:rect l="l" t="t" r="r" b="b"/>
                <a:pathLst>
                  <a:path w="418" h="342" extrusionOk="0">
                    <a:moveTo>
                      <a:pt x="0" y="0"/>
                    </a:moveTo>
                    <a:lnTo>
                      <a:pt x="418" y="241"/>
                    </a:lnTo>
                    <a:lnTo>
                      <a:pt x="418" y="342"/>
                    </a:lnTo>
                    <a:lnTo>
                      <a:pt x="0" y="100"/>
                    </a:lnTo>
                    <a:lnTo>
                      <a:pt x="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6" name="Google Shape;4176;g17ab430885e_1_275"/>
              <p:cNvSpPr/>
              <p:nvPr/>
            </p:nvSpPr>
            <p:spPr>
              <a:xfrm>
                <a:off x="11563" y="5247"/>
                <a:ext cx="20" cy="221"/>
              </a:xfrm>
              <a:custGeom>
                <a:avLst/>
                <a:gdLst/>
                <a:ahLst/>
                <a:cxnLst/>
                <a:rect l="l" t="t" r="r" b="b"/>
                <a:pathLst>
                  <a:path w="20" h="221" extrusionOk="0">
                    <a:moveTo>
                      <a:pt x="0" y="211"/>
                    </a:moveTo>
                    <a:lnTo>
                      <a:pt x="0" y="0"/>
                    </a:lnTo>
                    <a:lnTo>
                      <a:pt x="20" y="10"/>
                    </a:lnTo>
                    <a:lnTo>
                      <a:pt x="20" y="221"/>
                    </a:lnTo>
                    <a:lnTo>
                      <a:pt x="0" y="21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7" name="Google Shape;4177;g17ab430885e_1_275"/>
              <p:cNvSpPr/>
              <p:nvPr/>
            </p:nvSpPr>
            <p:spPr>
              <a:xfrm>
                <a:off x="11508" y="4779"/>
                <a:ext cx="473" cy="277"/>
              </a:xfrm>
              <a:custGeom>
                <a:avLst/>
                <a:gdLst/>
                <a:ahLst/>
                <a:cxnLst/>
                <a:rect l="l" t="t" r="r" b="b"/>
                <a:pathLst>
                  <a:path w="94" h="55" extrusionOk="0">
                    <a:moveTo>
                      <a:pt x="1" y="20"/>
                    </a:moveTo>
                    <a:cubicBezTo>
                      <a:pt x="1" y="22"/>
                      <a:pt x="2" y="23"/>
                      <a:pt x="4" y="24"/>
                    </a:cubicBezTo>
                    <a:cubicBezTo>
                      <a:pt x="53" y="52"/>
                      <a:pt x="53" y="52"/>
                      <a:pt x="53" y="52"/>
                    </a:cubicBezTo>
                    <a:cubicBezTo>
                      <a:pt x="57" y="55"/>
                      <a:pt x="65" y="55"/>
                      <a:pt x="69" y="52"/>
                    </a:cubicBezTo>
                    <a:cubicBezTo>
                      <a:pt x="90" y="40"/>
                      <a:pt x="90" y="40"/>
                      <a:pt x="90" y="40"/>
                    </a:cubicBezTo>
                    <a:cubicBezTo>
                      <a:pt x="92" y="39"/>
                      <a:pt x="93" y="37"/>
                      <a:pt x="94" y="36"/>
                    </a:cubicBezTo>
                    <a:cubicBezTo>
                      <a:pt x="94" y="34"/>
                      <a:pt x="93" y="32"/>
                      <a:pt x="90" y="30"/>
                    </a:cubicBezTo>
                    <a:cubicBezTo>
                      <a:pt x="42" y="2"/>
                      <a:pt x="42" y="2"/>
                      <a:pt x="42" y="2"/>
                    </a:cubicBezTo>
                    <a:cubicBezTo>
                      <a:pt x="37" y="0"/>
                      <a:pt x="30" y="0"/>
                      <a:pt x="25" y="2"/>
                    </a:cubicBezTo>
                    <a:cubicBezTo>
                      <a:pt x="4" y="15"/>
                      <a:pt x="4" y="15"/>
                      <a:pt x="4" y="15"/>
                    </a:cubicBezTo>
                    <a:cubicBezTo>
                      <a:pt x="1" y="16"/>
                      <a:pt x="0" y="18"/>
                      <a:pt x="1" y="20"/>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8" name="Google Shape;4178;g17ab430885e_1_275"/>
              <p:cNvSpPr/>
              <p:nvPr/>
            </p:nvSpPr>
            <p:spPr>
              <a:xfrm>
                <a:off x="11513" y="4784"/>
                <a:ext cx="468" cy="272"/>
              </a:xfrm>
              <a:custGeom>
                <a:avLst/>
                <a:gdLst/>
                <a:ahLst/>
                <a:cxnLst/>
                <a:rect l="l" t="t" r="r" b="b"/>
                <a:pathLst>
                  <a:path w="93" h="54" extrusionOk="0">
                    <a:moveTo>
                      <a:pt x="0" y="19"/>
                    </a:moveTo>
                    <a:cubicBezTo>
                      <a:pt x="0" y="21"/>
                      <a:pt x="1" y="22"/>
                      <a:pt x="3" y="23"/>
                    </a:cubicBezTo>
                    <a:cubicBezTo>
                      <a:pt x="52" y="51"/>
                      <a:pt x="52" y="51"/>
                      <a:pt x="52" y="51"/>
                    </a:cubicBezTo>
                    <a:cubicBezTo>
                      <a:pt x="56" y="54"/>
                      <a:pt x="64" y="54"/>
                      <a:pt x="68" y="51"/>
                    </a:cubicBezTo>
                    <a:cubicBezTo>
                      <a:pt x="89" y="39"/>
                      <a:pt x="89" y="39"/>
                      <a:pt x="89" y="39"/>
                    </a:cubicBezTo>
                    <a:cubicBezTo>
                      <a:pt x="91" y="38"/>
                      <a:pt x="92" y="36"/>
                      <a:pt x="93" y="35"/>
                    </a:cubicBezTo>
                    <a:cubicBezTo>
                      <a:pt x="92" y="34"/>
                      <a:pt x="91" y="32"/>
                      <a:pt x="89" y="31"/>
                    </a:cubicBezTo>
                    <a:cubicBezTo>
                      <a:pt x="41" y="3"/>
                      <a:pt x="41" y="3"/>
                      <a:pt x="41" y="3"/>
                    </a:cubicBezTo>
                    <a:cubicBezTo>
                      <a:pt x="36" y="0"/>
                      <a:pt x="29" y="0"/>
                      <a:pt x="24" y="3"/>
                    </a:cubicBezTo>
                    <a:cubicBezTo>
                      <a:pt x="3" y="15"/>
                      <a:pt x="3" y="15"/>
                      <a:pt x="3" y="15"/>
                    </a:cubicBezTo>
                    <a:cubicBezTo>
                      <a:pt x="1" y="16"/>
                      <a:pt x="0" y="18"/>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79" name="Google Shape;4179;g17ab430885e_1_275"/>
              <p:cNvSpPr/>
              <p:nvPr/>
            </p:nvSpPr>
            <p:spPr>
              <a:xfrm>
                <a:off x="11266" y="4920"/>
                <a:ext cx="473" cy="277"/>
              </a:xfrm>
              <a:custGeom>
                <a:avLst/>
                <a:gdLst/>
                <a:ahLst/>
                <a:cxnLst/>
                <a:rect l="l" t="t" r="r" b="b"/>
                <a:pathLst>
                  <a:path w="94" h="55" extrusionOk="0">
                    <a:moveTo>
                      <a:pt x="1" y="20"/>
                    </a:moveTo>
                    <a:cubicBezTo>
                      <a:pt x="1" y="22"/>
                      <a:pt x="2" y="23"/>
                      <a:pt x="4" y="24"/>
                    </a:cubicBezTo>
                    <a:cubicBezTo>
                      <a:pt x="53" y="52"/>
                      <a:pt x="53" y="52"/>
                      <a:pt x="53" y="52"/>
                    </a:cubicBezTo>
                    <a:cubicBezTo>
                      <a:pt x="57" y="55"/>
                      <a:pt x="64" y="55"/>
                      <a:pt x="69" y="52"/>
                    </a:cubicBezTo>
                    <a:cubicBezTo>
                      <a:pt x="90" y="40"/>
                      <a:pt x="90" y="40"/>
                      <a:pt x="90" y="40"/>
                    </a:cubicBezTo>
                    <a:cubicBezTo>
                      <a:pt x="92" y="39"/>
                      <a:pt x="93" y="37"/>
                      <a:pt x="94" y="36"/>
                    </a:cubicBezTo>
                    <a:cubicBezTo>
                      <a:pt x="94" y="34"/>
                      <a:pt x="93" y="32"/>
                      <a:pt x="90" y="30"/>
                    </a:cubicBezTo>
                    <a:cubicBezTo>
                      <a:pt x="42" y="2"/>
                      <a:pt x="42" y="2"/>
                      <a:pt x="42" y="2"/>
                    </a:cubicBezTo>
                    <a:cubicBezTo>
                      <a:pt x="37" y="0"/>
                      <a:pt x="30" y="0"/>
                      <a:pt x="25" y="2"/>
                    </a:cubicBezTo>
                    <a:cubicBezTo>
                      <a:pt x="4" y="14"/>
                      <a:pt x="4" y="14"/>
                      <a:pt x="4" y="14"/>
                    </a:cubicBezTo>
                    <a:cubicBezTo>
                      <a:pt x="1" y="16"/>
                      <a:pt x="0" y="18"/>
                      <a:pt x="1" y="20"/>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0" name="Google Shape;4180;g17ab430885e_1_275"/>
              <p:cNvSpPr/>
              <p:nvPr/>
            </p:nvSpPr>
            <p:spPr>
              <a:xfrm>
                <a:off x="11271" y="4925"/>
                <a:ext cx="468" cy="272"/>
              </a:xfrm>
              <a:custGeom>
                <a:avLst/>
                <a:gdLst/>
                <a:ahLst/>
                <a:cxnLst/>
                <a:rect l="l" t="t" r="r" b="b"/>
                <a:pathLst>
                  <a:path w="93" h="54" extrusionOk="0">
                    <a:moveTo>
                      <a:pt x="0" y="19"/>
                    </a:moveTo>
                    <a:cubicBezTo>
                      <a:pt x="0" y="21"/>
                      <a:pt x="1" y="22"/>
                      <a:pt x="3" y="23"/>
                    </a:cubicBezTo>
                    <a:cubicBezTo>
                      <a:pt x="52" y="51"/>
                      <a:pt x="52" y="51"/>
                      <a:pt x="52" y="51"/>
                    </a:cubicBezTo>
                    <a:cubicBezTo>
                      <a:pt x="56" y="54"/>
                      <a:pt x="63" y="54"/>
                      <a:pt x="68" y="51"/>
                    </a:cubicBezTo>
                    <a:cubicBezTo>
                      <a:pt x="89" y="39"/>
                      <a:pt x="89" y="39"/>
                      <a:pt x="89" y="39"/>
                    </a:cubicBezTo>
                    <a:cubicBezTo>
                      <a:pt x="91" y="38"/>
                      <a:pt x="92" y="36"/>
                      <a:pt x="93" y="35"/>
                    </a:cubicBezTo>
                    <a:cubicBezTo>
                      <a:pt x="92" y="33"/>
                      <a:pt x="91" y="32"/>
                      <a:pt x="89" y="31"/>
                    </a:cubicBezTo>
                    <a:cubicBezTo>
                      <a:pt x="41" y="3"/>
                      <a:pt x="41" y="3"/>
                      <a:pt x="41" y="3"/>
                    </a:cubicBezTo>
                    <a:cubicBezTo>
                      <a:pt x="36" y="0"/>
                      <a:pt x="29" y="0"/>
                      <a:pt x="24" y="3"/>
                    </a:cubicBezTo>
                    <a:cubicBezTo>
                      <a:pt x="3" y="15"/>
                      <a:pt x="3" y="15"/>
                      <a:pt x="3" y="15"/>
                    </a:cubicBezTo>
                    <a:cubicBezTo>
                      <a:pt x="1" y="16"/>
                      <a:pt x="0" y="18"/>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1" name="Google Shape;4181;g17ab430885e_1_275"/>
              <p:cNvSpPr/>
              <p:nvPr/>
            </p:nvSpPr>
            <p:spPr>
              <a:xfrm>
                <a:off x="11326" y="4955"/>
                <a:ext cx="146" cy="91"/>
              </a:xfrm>
              <a:custGeom>
                <a:avLst/>
                <a:gdLst/>
                <a:ahLst/>
                <a:cxnLst/>
                <a:rect l="l" t="t" r="r" b="b"/>
                <a:pathLst>
                  <a:path w="29" h="18" extrusionOk="0">
                    <a:moveTo>
                      <a:pt x="29" y="1"/>
                    </a:moveTo>
                    <a:cubicBezTo>
                      <a:pt x="29" y="1"/>
                      <a:pt x="29" y="2"/>
                      <a:pt x="29" y="3"/>
                    </a:cubicBezTo>
                    <a:cubicBezTo>
                      <a:pt x="3" y="17"/>
                      <a:pt x="3" y="17"/>
                      <a:pt x="3" y="17"/>
                    </a:cubicBezTo>
                    <a:cubicBezTo>
                      <a:pt x="2" y="18"/>
                      <a:pt x="1" y="18"/>
                      <a:pt x="0" y="17"/>
                    </a:cubicBezTo>
                    <a:cubicBezTo>
                      <a:pt x="0" y="17"/>
                      <a:pt x="0" y="16"/>
                      <a:pt x="0" y="16"/>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2" name="Google Shape;4182;g17ab430885e_1_275"/>
              <p:cNvSpPr/>
              <p:nvPr/>
            </p:nvSpPr>
            <p:spPr>
              <a:xfrm>
                <a:off x="11352" y="4975"/>
                <a:ext cx="151" cy="86"/>
              </a:xfrm>
              <a:custGeom>
                <a:avLst/>
                <a:gdLst/>
                <a:ahLst/>
                <a:cxnLst/>
                <a:rect l="l" t="t" r="r" b="b"/>
                <a:pathLst>
                  <a:path w="30" h="17" extrusionOk="0">
                    <a:moveTo>
                      <a:pt x="29" y="0"/>
                    </a:moveTo>
                    <a:cubicBezTo>
                      <a:pt x="30" y="1"/>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3" name="Google Shape;4183;g17ab430885e_1_275"/>
              <p:cNvSpPr/>
              <p:nvPr/>
            </p:nvSpPr>
            <p:spPr>
              <a:xfrm>
                <a:off x="11382" y="4990"/>
                <a:ext cx="146" cy="86"/>
              </a:xfrm>
              <a:custGeom>
                <a:avLst/>
                <a:gdLst/>
                <a:ahLst/>
                <a:cxnLst/>
                <a:rect l="l" t="t" r="r" b="b"/>
                <a:pathLst>
                  <a:path w="29" h="17" extrusionOk="0">
                    <a:moveTo>
                      <a:pt x="29" y="0"/>
                    </a:moveTo>
                    <a:cubicBezTo>
                      <a:pt x="29" y="1"/>
                      <a:pt x="29" y="1"/>
                      <a:pt x="29" y="2"/>
                    </a:cubicBezTo>
                    <a:cubicBezTo>
                      <a:pt x="3" y="16"/>
                      <a:pt x="3" y="16"/>
                      <a:pt x="3" y="16"/>
                    </a:cubicBezTo>
                    <a:cubicBezTo>
                      <a:pt x="2" y="17"/>
                      <a:pt x="1" y="17"/>
                      <a:pt x="0" y="16"/>
                    </a:cubicBezTo>
                    <a:cubicBezTo>
                      <a:pt x="0" y="16"/>
                      <a:pt x="0" y="15"/>
                      <a:pt x="0" y="15"/>
                    </a:cubicBezTo>
                    <a:cubicBezTo>
                      <a:pt x="26" y="0"/>
                      <a:pt x="26" y="0"/>
                      <a:pt x="26" y="0"/>
                    </a:cubicBezTo>
                    <a:cubicBezTo>
                      <a:pt x="26"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4" name="Google Shape;4184;g17ab430885e_1_275"/>
              <p:cNvSpPr/>
              <p:nvPr/>
            </p:nvSpPr>
            <p:spPr>
              <a:xfrm>
                <a:off x="11407" y="5006"/>
                <a:ext cx="151" cy="85"/>
              </a:xfrm>
              <a:custGeom>
                <a:avLst/>
                <a:gdLst/>
                <a:ahLst/>
                <a:cxnLst/>
                <a:rect l="l" t="t" r="r" b="b"/>
                <a:pathLst>
                  <a:path w="30" h="17" extrusionOk="0">
                    <a:moveTo>
                      <a:pt x="29" y="0"/>
                    </a:moveTo>
                    <a:cubicBezTo>
                      <a:pt x="30" y="1"/>
                      <a:pt x="30" y="2"/>
                      <a:pt x="29" y="2"/>
                    </a:cubicBezTo>
                    <a:cubicBezTo>
                      <a:pt x="4" y="17"/>
                      <a:pt x="4" y="17"/>
                      <a:pt x="4" y="17"/>
                    </a:cubicBezTo>
                    <a:cubicBezTo>
                      <a:pt x="3" y="17"/>
                      <a:pt x="2" y="17"/>
                      <a:pt x="1" y="17"/>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5" name="Google Shape;4185;g17ab430885e_1_275"/>
              <p:cNvSpPr/>
              <p:nvPr/>
            </p:nvSpPr>
            <p:spPr>
              <a:xfrm>
                <a:off x="11437" y="5021"/>
                <a:ext cx="146" cy="85"/>
              </a:xfrm>
              <a:custGeom>
                <a:avLst/>
                <a:gdLst/>
                <a:ahLst/>
                <a:cxnLst/>
                <a:rect l="l" t="t" r="r" b="b"/>
                <a:pathLst>
                  <a:path w="29" h="17" extrusionOk="0">
                    <a:moveTo>
                      <a:pt x="28" y="1"/>
                    </a:moveTo>
                    <a:cubicBezTo>
                      <a:pt x="29" y="1"/>
                      <a:pt x="29" y="2"/>
                      <a:pt x="28" y="2"/>
                    </a:cubicBezTo>
                    <a:cubicBezTo>
                      <a:pt x="3" y="17"/>
                      <a:pt x="3" y="17"/>
                      <a:pt x="3" y="17"/>
                    </a:cubicBezTo>
                    <a:cubicBezTo>
                      <a:pt x="2" y="17"/>
                      <a:pt x="1" y="17"/>
                      <a:pt x="0" y="17"/>
                    </a:cubicBezTo>
                    <a:cubicBezTo>
                      <a:pt x="0" y="16"/>
                      <a:pt x="0" y="16"/>
                      <a:pt x="0" y="15"/>
                    </a:cubicBezTo>
                    <a:cubicBezTo>
                      <a:pt x="26" y="1"/>
                      <a:pt x="26" y="1"/>
                      <a:pt x="26" y="1"/>
                    </a:cubicBezTo>
                    <a:cubicBezTo>
                      <a:pt x="26" y="0"/>
                      <a:pt x="28" y="0"/>
                      <a:pt x="28"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6" name="Google Shape;4186;g17ab430885e_1_275"/>
              <p:cNvSpPr/>
              <p:nvPr/>
            </p:nvSpPr>
            <p:spPr>
              <a:xfrm>
                <a:off x="11462" y="5036"/>
                <a:ext cx="151" cy="85"/>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7"/>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7" name="Google Shape;4187;g17ab430885e_1_275"/>
              <p:cNvSpPr/>
              <p:nvPr/>
            </p:nvSpPr>
            <p:spPr>
              <a:xfrm>
                <a:off x="11493" y="5051"/>
                <a:ext cx="146" cy="90"/>
              </a:xfrm>
              <a:custGeom>
                <a:avLst/>
                <a:gdLst/>
                <a:ahLst/>
                <a:cxnLst/>
                <a:rect l="l" t="t" r="r" b="b"/>
                <a:pathLst>
                  <a:path w="29" h="18" extrusionOk="0">
                    <a:moveTo>
                      <a:pt x="28" y="1"/>
                    </a:moveTo>
                    <a:cubicBezTo>
                      <a:pt x="29" y="1"/>
                      <a:pt x="29" y="2"/>
                      <a:pt x="28" y="3"/>
                    </a:cubicBezTo>
                    <a:cubicBezTo>
                      <a:pt x="3" y="17"/>
                      <a:pt x="3" y="17"/>
                      <a:pt x="3" y="17"/>
                    </a:cubicBezTo>
                    <a:cubicBezTo>
                      <a:pt x="2" y="18"/>
                      <a:pt x="1" y="18"/>
                      <a:pt x="0" y="17"/>
                    </a:cubicBezTo>
                    <a:cubicBezTo>
                      <a:pt x="0" y="17"/>
                      <a:pt x="0" y="16"/>
                      <a:pt x="0" y="16"/>
                    </a:cubicBezTo>
                    <a:cubicBezTo>
                      <a:pt x="26" y="1"/>
                      <a:pt x="26" y="1"/>
                      <a:pt x="26" y="1"/>
                    </a:cubicBezTo>
                    <a:cubicBezTo>
                      <a:pt x="26" y="0"/>
                      <a:pt x="28" y="0"/>
                      <a:pt x="28" y="1"/>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8" name="Google Shape;4188;g17ab430885e_1_275"/>
              <p:cNvSpPr/>
              <p:nvPr/>
            </p:nvSpPr>
            <p:spPr>
              <a:xfrm>
                <a:off x="11518" y="5071"/>
                <a:ext cx="151" cy="85"/>
              </a:xfrm>
              <a:custGeom>
                <a:avLst/>
                <a:gdLst/>
                <a:ahLst/>
                <a:cxnLst/>
                <a:rect l="l" t="t" r="r" b="b"/>
                <a:pathLst>
                  <a:path w="30" h="17" extrusionOk="0">
                    <a:moveTo>
                      <a:pt x="29" y="0"/>
                    </a:moveTo>
                    <a:cubicBezTo>
                      <a:pt x="30" y="0"/>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89" name="Google Shape;4189;g17ab430885e_1_275"/>
              <p:cNvSpPr/>
              <p:nvPr/>
            </p:nvSpPr>
            <p:spPr>
              <a:xfrm>
                <a:off x="11145" y="4503"/>
                <a:ext cx="952" cy="553"/>
              </a:xfrm>
              <a:custGeom>
                <a:avLst/>
                <a:gdLst/>
                <a:ahLst/>
                <a:cxnLst/>
                <a:rect l="l" t="t" r="r" b="b"/>
                <a:pathLst>
                  <a:path w="952" h="553" extrusionOk="0">
                    <a:moveTo>
                      <a:pt x="534" y="0"/>
                    </a:moveTo>
                    <a:lnTo>
                      <a:pt x="0" y="311"/>
                    </a:lnTo>
                    <a:lnTo>
                      <a:pt x="418" y="553"/>
                    </a:lnTo>
                    <a:lnTo>
                      <a:pt x="952" y="241"/>
                    </a:lnTo>
                    <a:lnTo>
                      <a:pt x="534"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0" name="Google Shape;4190;g17ab430885e_1_275"/>
              <p:cNvSpPr/>
              <p:nvPr/>
            </p:nvSpPr>
            <p:spPr>
              <a:xfrm>
                <a:off x="11145" y="4503"/>
                <a:ext cx="952" cy="553"/>
              </a:xfrm>
              <a:custGeom>
                <a:avLst/>
                <a:gdLst/>
                <a:ahLst/>
                <a:cxnLst/>
                <a:rect l="l" t="t" r="r" b="b"/>
                <a:pathLst>
                  <a:path w="952" h="553" extrusionOk="0">
                    <a:moveTo>
                      <a:pt x="534" y="0"/>
                    </a:moveTo>
                    <a:lnTo>
                      <a:pt x="0" y="311"/>
                    </a:lnTo>
                    <a:lnTo>
                      <a:pt x="418" y="553"/>
                    </a:lnTo>
                    <a:lnTo>
                      <a:pt x="952" y="241"/>
                    </a:lnTo>
                    <a:lnTo>
                      <a:pt x="53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1" name="Google Shape;4191;g17ab430885e_1_275"/>
              <p:cNvSpPr/>
              <p:nvPr/>
            </p:nvSpPr>
            <p:spPr>
              <a:xfrm>
                <a:off x="11145" y="4814"/>
                <a:ext cx="418" cy="428"/>
              </a:xfrm>
              <a:custGeom>
                <a:avLst/>
                <a:gdLst/>
                <a:ahLst/>
                <a:cxnLst/>
                <a:rect l="l" t="t" r="r" b="b"/>
                <a:pathLst>
                  <a:path w="418" h="428" extrusionOk="0">
                    <a:moveTo>
                      <a:pt x="15" y="126"/>
                    </a:moveTo>
                    <a:lnTo>
                      <a:pt x="15" y="101"/>
                    </a:lnTo>
                    <a:lnTo>
                      <a:pt x="0" y="101"/>
                    </a:lnTo>
                    <a:lnTo>
                      <a:pt x="0" y="0"/>
                    </a:lnTo>
                    <a:lnTo>
                      <a:pt x="418" y="242"/>
                    </a:lnTo>
                    <a:lnTo>
                      <a:pt x="418" y="428"/>
                    </a:lnTo>
                    <a:lnTo>
                      <a:pt x="0" y="192"/>
                    </a:lnTo>
                    <a:lnTo>
                      <a:pt x="0" y="141"/>
                    </a:lnTo>
                    <a:lnTo>
                      <a:pt x="15"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2" name="Google Shape;4192;g17ab430885e_1_275"/>
              <p:cNvSpPr/>
              <p:nvPr/>
            </p:nvSpPr>
            <p:spPr>
              <a:xfrm>
                <a:off x="11145" y="4940"/>
                <a:ext cx="433" cy="257"/>
              </a:xfrm>
              <a:custGeom>
                <a:avLst/>
                <a:gdLst/>
                <a:ahLst/>
                <a:cxnLst/>
                <a:rect l="l" t="t" r="r" b="b"/>
                <a:pathLst>
                  <a:path w="433" h="257" extrusionOk="0">
                    <a:moveTo>
                      <a:pt x="433" y="242"/>
                    </a:moveTo>
                    <a:lnTo>
                      <a:pt x="418" y="257"/>
                    </a:lnTo>
                    <a:lnTo>
                      <a:pt x="0" y="15"/>
                    </a:lnTo>
                    <a:lnTo>
                      <a:pt x="15" y="0"/>
                    </a:lnTo>
                    <a:lnTo>
                      <a:pt x="433" y="242"/>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3" name="Google Shape;4193;g17ab430885e_1_275"/>
              <p:cNvSpPr/>
              <p:nvPr/>
            </p:nvSpPr>
            <p:spPr>
              <a:xfrm>
                <a:off x="11160" y="4915"/>
                <a:ext cx="418" cy="267"/>
              </a:xfrm>
              <a:custGeom>
                <a:avLst/>
                <a:gdLst/>
                <a:ahLst/>
                <a:cxnLst/>
                <a:rect l="l" t="t" r="r" b="b"/>
                <a:pathLst>
                  <a:path w="418" h="267" extrusionOk="0">
                    <a:moveTo>
                      <a:pt x="0" y="0"/>
                    </a:moveTo>
                    <a:lnTo>
                      <a:pt x="418" y="236"/>
                    </a:lnTo>
                    <a:lnTo>
                      <a:pt x="418" y="267"/>
                    </a:lnTo>
                    <a:lnTo>
                      <a:pt x="0" y="2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4" name="Google Shape;4194;g17ab430885e_1_275"/>
              <p:cNvSpPr/>
              <p:nvPr/>
            </p:nvSpPr>
            <p:spPr>
              <a:xfrm>
                <a:off x="11145" y="4814"/>
                <a:ext cx="418" cy="342"/>
              </a:xfrm>
              <a:custGeom>
                <a:avLst/>
                <a:gdLst/>
                <a:ahLst/>
                <a:cxnLst/>
                <a:rect l="l" t="t" r="r" b="b"/>
                <a:pathLst>
                  <a:path w="418" h="342" extrusionOk="0">
                    <a:moveTo>
                      <a:pt x="0" y="0"/>
                    </a:moveTo>
                    <a:lnTo>
                      <a:pt x="418" y="242"/>
                    </a:lnTo>
                    <a:lnTo>
                      <a:pt x="418" y="342"/>
                    </a:lnTo>
                    <a:lnTo>
                      <a:pt x="0" y="101"/>
                    </a:lnTo>
                    <a:lnTo>
                      <a:pt x="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5" name="Google Shape;4195;g17ab430885e_1_275"/>
              <p:cNvSpPr/>
              <p:nvPr/>
            </p:nvSpPr>
            <p:spPr>
              <a:xfrm>
                <a:off x="11563" y="5031"/>
                <a:ext cx="20" cy="226"/>
              </a:xfrm>
              <a:custGeom>
                <a:avLst/>
                <a:gdLst/>
                <a:ahLst/>
                <a:cxnLst/>
                <a:rect l="l" t="t" r="r" b="b"/>
                <a:pathLst>
                  <a:path w="20" h="226" extrusionOk="0">
                    <a:moveTo>
                      <a:pt x="0" y="216"/>
                    </a:moveTo>
                    <a:lnTo>
                      <a:pt x="0" y="0"/>
                    </a:lnTo>
                    <a:lnTo>
                      <a:pt x="20" y="15"/>
                    </a:lnTo>
                    <a:lnTo>
                      <a:pt x="20" y="226"/>
                    </a:lnTo>
                    <a:lnTo>
                      <a:pt x="0" y="21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6" name="Google Shape;4196;g17ab430885e_1_275"/>
              <p:cNvSpPr/>
              <p:nvPr/>
            </p:nvSpPr>
            <p:spPr>
              <a:xfrm>
                <a:off x="11508" y="4563"/>
                <a:ext cx="473" cy="277"/>
              </a:xfrm>
              <a:custGeom>
                <a:avLst/>
                <a:gdLst/>
                <a:ahLst/>
                <a:cxnLst/>
                <a:rect l="l" t="t" r="r" b="b"/>
                <a:pathLst>
                  <a:path w="94" h="55" extrusionOk="0">
                    <a:moveTo>
                      <a:pt x="1" y="21"/>
                    </a:moveTo>
                    <a:cubicBezTo>
                      <a:pt x="1" y="22"/>
                      <a:pt x="2" y="24"/>
                      <a:pt x="4" y="25"/>
                    </a:cubicBezTo>
                    <a:cubicBezTo>
                      <a:pt x="53" y="53"/>
                      <a:pt x="53" y="53"/>
                      <a:pt x="53" y="53"/>
                    </a:cubicBezTo>
                    <a:cubicBezTo>
                      <a:pt x="57" y="55"/>
                      <a:pt x="65" y="55"/>
                      <a:pt x="69" y="53"/>
                    </a:cubicBezTo>
                    <a:cubicBezTo>
                      <a:pt x="90" y="41"/>
                      <a:pt x="90" y="41"/>
                      <a:pt x="90" y="41"/>
                    </a:cubicBezTo>
                    <a:cubicBezTo>
                      <a:pt x="92" y="39"/>
                      <a:pt x="93" y="38"/>
                      <a:pt x="94" y="37"/>
                    </a:cubicBezTo>
                    <a:cubicBezTo>
                      <a:pt x="94" y="35"/>
                      <a:pt x="93" y="33"/>
                      <a:pt x="90" y="31"/>
                    </a:cubicBezTo>
                    <a:cubicBezTo>
                      <a:pt x="42" y="3"/>
                      <a:pt x="42" y="3"/>
                      <a:pt x="42" y="3"/>
                    </a:cubicBezTo>
                    <a:cubicBezTo>
                      <a:pt x="37" y="0"/>
                      <a:pt x="30" y="0"/>
                      <a:pt x="25" y="3"/>
                    </a:cubicBezTo>
                    <a:cubicBezTo>
                      <a:pt x="4" y="15"/>
                      <a:pt x="4" y="15"/>
                      <a:pt x="4" y="15"/>
                    </a:cubicBezTo>
                    <a:cubicBezTo>
                      <a:pt x="1" y="17"/>
                      <a:pt x="0" y="19"/>
                      <a:pt x="1" y="2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7" name="Google Shape;4197;g17ab430885e_1_275"/>
              <p:cNvSpPr/>
              <p:nvPr/>
            </p:nvSpPr>
            <p:spPr>
              <a:xfrm>
                <a:off x="11513" y="4573"/>
                <a:ext cx="468" cy="267"/>
              </a:xfrm>
              <a:custGeom>
                <a:avLst/>
                <a:gdLst/>
                <a:ahLst/>
                <a:cxnLst/>
                <a:rect l="l" t="t" r="r" b="b"/>
                <a:pathLst>
                  <a:path w="93" h="53" extrusionOk="0">
                    <a:moveTo>
                      <a:pt x="0" y="19"/>
                    </a:moveTo>
                    <a:cubicBezTo>
                      <a:pt x="0" y="20"/>
                      <a:pt x="1" y="22"/>
                      <a:pt x="3" y="23"/>
                    </a:cubicBezTo>
                    <a:cubicBezTo>
                      <a:pt x="52" y="51"/>
                      <a:pt x="52" y="51"/>
                      <a:pt x="52" y="51"/>
                    </a:cubicBezTo>
                    <a:cubicBezTo>
                      <a:pt x="56" y="53"/>
                      <a:pt x="64" y="53"/>
                      <a:pt x="68" y="51"/>
                    </a:cubicBezTo>
                    <a:cubicBezTo>
                      <a:pt x="89" y="39"/>
                      <a:pt x="89" y="39"/>
                      <a:pt x="89" y="39"/>
                    </a:cubicBezTo>
                    <a:cubicBezTo>
                      <a:pt x="91" y="37"/>
                      <a:pt x="92" y="36"/>
                      <a:pt x="93" y="35"/>
                    </a:cubicBezTo>
                    <a:cubicBezTo>
                      <a:pt x="92" y="33"/>
                      <a:pt x="91" y="32"/>
                      <a:pt x="89" y="31"/>
                    </a:cubicBezTo>
                    <a:cubicBezTo>
                      <a:pt x="41" y="3"/>
                      <a:pt x="41" y="3"/>
                      <a:pt x="41" y="3"/>
                    </a:cubicBezTo>
                    <a:cubicBezTo>
                      <a:pt x="36" y="0"/>
                      <a:pt x="29" y="0"/>
                      <a:pt x="24" y="3"/>
                    </a:cubicBezTo>
                    <a:cubicBezTo>
                      <a:pt x="3" y="15"/>
                      <a:pt x="3" y="15"/>
                      <a:pt x="3" y="15"/>
                    </a:cubicBezTo>
                    <a:cubicBezTo>
                      <a:pt x="1" y="16"/>
                      <a:pt x="0" y="18"/>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8" name="Google Shape;4198;g17ab430885e_1_275"/>
              <p:cNvSpPr/>
              <p:nvPr/>
            </p:nvSpPr>
            <p:spPr>
              <a:xfrm>
                <a:off x="11266" y="4704"/>
                <a:ext cx="473" cy="276"/>
              </a:xfrm>
              <a:custGeom>
                <a:avLst/>
                <a:gdLst/>
                <a:ahLst/>
                <a:cxnLst/>
                <a:rect l="l" t="t" r="r" b="b"/>
                <a:pathLst>
                  <a:path w="94" h="55" extrusionOk="0">
                    <a:moveTo>
                      <a:pt x="1" y="21"/>
                    </a:moveTo>
                    <a:cubicBezTo>
                      <a:pt x="1" y="22"/>
                      <a:pt x="2" y="24"/>
                      <a:pt x="4" y="25"/>
                    </a:cubicBezTo>
                    <a:cubicBezTo>
                      <a:pt x="53" y="53"/>
                      <a:pt x="53" y="53"/>
                      <a:pt x="53" y="53"/>
                    </a:cubicBezTo>
                    <a:cubicBezTo>
                      <a:pt x="57" y="55"/>
                      <a:pt x="64" y="55"/>
                      <a:pt x="69" y="53"/>
                    </a:cubicBezTo>
                    <a:cubicBezTo>
                      <a:pt x="90" y="40"/>
                      <a:pt x="90" y="40"/>
                      <a:pt x="90" y="40"/>
                    </a:cubicBezTo>
                    <a:cubicBezTo>
                      <a:pt x="92" y="39"/>
                      <a:pt x="93" y="38"/>
                      <a:pt x="94" y="37"/>
                    </a:cubicBezTo>
                    <a:cubicBezTo>
                      <a:pt x="94" y="35"/>
                      <a:pt x="93" y="32"/>
                      <a:pt x="90" y="31"/>
                    </a:cubicBezTo>
                    <a:cubicBezTo>
                      <a:pt x="42" y="3"/>
                      <a:pt x="42" y="3"/>
                      <a:pt x="42" y="3"/>
                    </a:cubicBezTo>
                    <a:cubicBezTo>
                      <a:pt x="37" y="0"/>
                      <a:pt x="30" y="0"/>
                      <a:pt x="25" y="3"/>
                    </a:cubicBezTo>
                    <a:cubicBezTo>
                      <a:pt x="4" y="15"/>
                      <a:pt x="4" y="15"/>
                      <a:pt x="4" y="15"/>
                    </a:cubicBezTo>
                    <a:cubicBezTo>
                      <a:pt x="1" y="17"/>
                      <a:pt x="0" y="19"/>
                      <a:pt x="1" y="2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199" name="Google Shape;4199;g17ab430885e_1_275"/>
              <p:cNvSpPr/>
              <p:nvPr/>
            </p:nvSpPr>
            <p:spPr>
              <a:xfrm>
                <a:off x="11271" y="4714"/>
                <a:ext cx="468" cy="266"/>
              </a:xfrm>
              <a:custGeom>
                <a:avLst/>
                <a:gdLst/>
                <a:ahLst/>
                <a:cxnLst/>
                <a:rect l="l" t="t" r="r" b="b"/>
                <a:pathLst>
                  <a:path w="93" h="53" extrusionOk="0">
                    <a:moveTo>
                      <a:pt x="0" y="19"/>
                    </a:moveTo>
                    <a:cubicBezTo>
                      <a:pt x="0" y="20"/>
                      <a:pt x="1" y="22"/>
                      <a:pt x="3" y="23"/>
                    </a:cubicBezTo>
                    <a:cubicBezTo>
                      <a:pt x="52" y="51"/>
                      <a:pt x="52" y="51"/>
                      <a:pt x="52" y="51"/>
                    </a:cubicBezTo>
                    <a:cubicBezTo>
                      <a:pt x="56" y="53"/>
                      <a:pt x="63" y="53"/>
                      <a:pt x="68" y="51"/>
                    </a:cubicBezTo>
                    <a:cubicBezTo>
                      <a:pt x="89" y="38"/>
                      <a:pt x="89" y="38"/>
                      <a:pt x="89" y="38"/>
                    </a:cubicBezTo>
                    <a:cubicBezTo>
                      <a:pt x="91" y="37"/>
                      <a:pt x="92" y="36"/>
                      <a:pt x="93" y="35"/>
                    </a:cubicBezTo>
                    <a:cubicBezTo>
                      <a:pt x="92" y="33"/>
                      <a:pt x="91" y="32"/>
                      <a:pt x="89" y="31"/>
                    </a:cubicBezTo>
                    <a:cubicBezTo>
                      <a:pt x="41" y="3"/>
                      <a:pt x="41" y="3"/>
                      <a:pt x="41" y="3"/>
                    </a:cubicBezTo>
                    <a:cubicBezTo>
                      <a:pt x="36" y="0"/>
                      <a:pt x="29" y="0"/>
                      <a:pt x="24" y="3"/>
                    </a:cubicBezTo>
                    <a:cubicBezTo>
                      <a:pt x="3" y="15"/>
                      <a:pt x="3" y="15"/>
                      <a:pt x="3" y="15"/>
                    </a:cubicBezTo>
                    <a:cubicBezTo>
                      <a:pt x="1" y="16"/>
                      <a:pt x="0" y="17"/>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0" name="Google Shape;4200;g17ab430885e_1_275"/>
              <p:cNvSpPr/>
              <p:nvPr/>
            </p:nvSpPr>
            <p:spPr>
              <a:xfrm>
                <a:off x="11326" y="4744"/>
                <a:ext cx="146" cy="86"/>
              </a:xfrm>
              <a:custGeom>
                <a:avLst/>
                <a:gdLst/>
                <a:ahLst/>
                <a:cxnLst/>
                <a:rect l="l" t="t" r="r" b="b"/>
                <a:pathLst>
                  <a:path w="29" h="17" extrusionOk="0">
                    <a:moveTo>
                      <a:pt x="29" y="1"/>
                    </a:moveTo>
                    <a:cubicBezTo>
                      <a:pt x="29" y="1"/>
                      <a:pt x="29" y="2"/>
                      <a:pt x="29" y="2"/>
                    </a:cubicBezTo>
                    <a:cubicBezTo>
                      <a:pt x="3" y="17"/>
                      <a:pt x="3" y="17"/>
                      <a:pt x="3" y="17"/>
                    </a:cubicBezTo>
                    <a:cubicBezTo>
                      <a:pt x="2" y="17"/>
                      <a:pt x="1" y="17"/>
                      <a:pt x="0" y="17"/>
                    </a:cubicBezTo>
                    <a:cubicBezTo>
                      <a:pt x="0" y="16"/>
                      <a:pt x="0" y="16"/>
                      <a:pt x="0"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1" name="Google Shape;4201;g17ab430885e_1_275"/>
              <p:cNvSpPr/>
              <p:nvPr/>
            </p:nvSpPr>
            <p:spPr>
              <a:xfrm>
                <a:off x="11352" y="4759"/>
                <a:ext cx="151" cy="86"/>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7"/>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2" name="Google Shape;4202;g17ab430885e_1_275"/>
              <p:cNvSpPr/>
              <p:nvPr/>
            </p:nvSpPr>
            <p:spPr>
              <a:xfrm>
                <a:off x="11382" y="4779"/>
                <a:ext cx="146" cy="86"/>
              </a:xfrm>
              <a:custGeom>
                <a:avLst/>
                <a:gdLst/>
                <a:ahLst/>
                <a:cxnLst/>
                <a:rect l="l" t="t" r="r" b="b"/>
                <a:pathLst>
                  <a:path w="29" h="17" extrusionOk="0">
                    <a:moveTo>
                      <a:pt x="29" y="0"/>
                    </a:moveTo>
                    <a:cubicBezTo>
                      <a:pt x="29" y="0"/>
                      <a:pt x="29" y="1"/>
                      <a:pt x="29" y="2"/>
                    </a:cubicBezTo>
                    <a:cubicBezTo>
                      <a:pt x="3" y="16"/>
                      <a:pt x="3" y="16"/>
                      <a:pt x="3" y="16"/>
                    </a:cubicBezTo>
                    <a:cubicBezTo>
                      <a:pt x="2" y="17"/>
                      <a:pt x="1" y="17"/>
                      <a:pt x="0" y="16"/>
                    </a:cubicBezTo>
                    <a:cubicBezTo>
                      <a:pt x="0" y="16"/>
                      <a:pt x="0" y="15"/>
                      <a:pt x="0" y="15"/>
                    </a:cubicBezTo>
                    <a:cubicBezTo>
                      <a:pt x="26" y="0"/>
                      <a:pt x="26" y="0"/>
                      <a:pt x="26" y="0"/>
                    </a:cubicBezTo>
                    <a:cubicBezTo>
                      <a:pt x="26"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3" name="Google Shape;4203;g17ab430885e_1_275"/>
              <p:cNvSpPr/>
              <p:nvPr/>
            </p:nvSpPr>
            <p:spPr>
              <a:xfrm>
                <a:off x="11407" y="4794"/>
                <a:ext cx="151" cy="86"/>
              </a:xfrm>
              <a:custGeom>
                <a:avLst/>
                <a:gdLst/>
                <a:ahLst/>
                <a:cxnLst/>
                <a:rect l="l" t="t" r="r" b="b"/>
                <a:pathLst>
                  <a:path w="30" h="17" extrusionOk="0">
                    <a:moveTo>
                      <a:pt x="29" y="0"/>
                    </a:moveTo>
                    <a:cubicBezTo>
                      <a:pt x="30" y="1"/>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4" name="Google Shape;4204;g17ab430885e_1_275"/>
              <p:cNvSpPr/>
              <p:nvPr/>
            </p:nvSpPr>
            <p:spPr>
              <a:xfrm>
                <a:off x="11437" y="4809"/>
                <a:ext cx="146" cy="86"/>
              </a:xfrm>
              <a:custGeom>
                <a:avLst/>
                <a:gdLst/>
                <a:ahLst/>
                <a:cxnLst/>
                <a:rect l="l" t="t" r="r" b="b"/>
                <a:pathLst>
                  <a:path w="29" h="17" extrusionOk="0">
                    <a:moveTo>
                      <a:pt x="28" y="0"/>
                    </a:moveTo>
                    <a:cubicBezTo>
                      <a:pt x="29" y="1"/>
                      <a:pt x="29" y="1"/>
                      <a:pt x="28" y="2"/>
                    </a:cubicBezTo>
                    <a:cubicBezTo>
                      <a:pt x="3" y="17"/>
                      <a:pt x="3" y="17"/>
                      <a:pt x="3" y="17"/>
                    </a:cubicBezTo>
                    <a:cubicBezTo>
                      <a:pt x="2" y="17"/>
                      <a:pt x="1" y="17"/>
                      <a:pt x="0" y="17"/>
                    </a:cubicBezTo>
                    <a:cubicBezTo>
                      <a:pt x="0" y="16"/>
                      <a:pt x="0" y="15"/>
                      <a:pt x="0" y="15"/>
                    </a:cubicBezTo>
                    <a:cubicBezTo>
                      <a:pt x="26" y="0"/>
                      <a:pt x="26" y="0"/>
                      <a:pt x="26" y="0"/>
                    </a:cubicBezTo>
                    <a:cubicBezTo>
                      <a:pt x="26" y="0"/>
                      <a:pt x="28" y="0"/>
                      <a:pt x="28"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5" name="Google Shape;4205;g17ab430885e_1_275"/>
              <p:cNvSpPr/>
              <p:nvPr/>
            </p:nvSpPr>
            <p:spPr>
              <a:xfrm>
                <a:off x="11462" y="4825"/>
                <a:ext cx="151" cy="85"/>
              </a:xfrm>
              <a:custGeom>
                <a:avLst/>
                <a:gdLst/>
                <a:ahLst/>
                <a:cxnLst/>
                <a:rect l="l" t="t" r="r" b="b"/>
                <a:pathLst>
                  <a:path w="30" h="17" extrusionOk="0">
                    <a:moveTo>
                      <a:pt x="29" y="0"/>
                    </a:moveTo>
                    <a:cubicBezTo>
                      <a:pt x="30" y="1"/>
                      <a:pt x="30" y="2"/>
                      <a:pt x="29" y="2"/>
                    </a:cubicBezTo>
                    <a:cubicBezTo>
                      <a:pt x="4" y="17"/>
                      <a:pt x="4" y="17"/>
                      <a:pt x="4" y="17"/>
                    </a:cubicBezTo>
                    <a:cubicBezTo>
                      <a:pt x="3" y="17"/>
                      <a:pt x="2" y="17"/>
                      <a:pt x="1" y="17"/>
                    </a:cubicBezTo>
                    <a:cubicBezTo>
                      <a:pt x="0" y="16"/>
                      <a:pt x="0" y="16"/>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6" name="Google Shape;4206;g17ab430885e_1_275"/>
              <p:cNvSpPr/>
              <p:nvPr/>
            </p:nvSpPr>
            <p:spPr>
              <a:xfrm>
                <a:off x="11493" y="4840"/>
                <a:ext cx="146" cy="85"/>
              </a:xfrm>
              <a:custGeom>
                <a:avLst/>
                <a:gdLst/>
                <a:ahLst/>
                <a:cxnLst/>
                <a:rect l="l" t="t" r="r" b="b"/>
                <a:pathLst>
                  <a:path w="29" h="17" extrusionOk="0">
                    <a:moveTo>
                      <a:pt x="28" y="1"/>
                    </a:moveTo>
                    <a:cubicBezTo>
                      <a:pt x="29" y="1"/>
                      <a:pt x="29" y="2"/>
                      <a:pt x="28" y="2"/>
                    </a:cubicBezTo>
                    <a:cubicBezTo>
                      <a:pt x="3" y="17"/>
                      <a:pt x="3" y="17"/>
                      <a:pt x="3" y="17"/>
                    </a:cubicBezTo>
                    <a:cubicBezTo>
                      <a:pt x="2" y="17"/>
                      <a:pt x="1" y="17"/>
                      <a:pt x="0" y="17"/>
                    </a:cubicBezTo>
                    <a:cubicBezTo>
                      <a:pt x="0" y="16"/>
                      <a:pt x="0" y="16"/>
                      <a:pt x="0" y="15"/>
                    </a:cubicBezTo>
                    <a:cubicBezTo>
                      <a:pt x="26" y="1"/>
                      <a:pt x="26" y="1"/>
                      <a:pt x="26" y="1"/>
                    </a:cubicBezTo>
                    <a:cubicBezTo>
                      <a:pt x="26" y="0"/>
                      <a:pt x="28" y="0"/>
                      <a:pt x="28" y="1"/>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7" name="Google Shape;4207;g17ab430885e_1_275"/>
              <p:cNvSpPr/>
              <p:nvPr/>
            </p:nvSpPr>
            <p:spPr>
              <a:xfrm>
                <a:off x="11518" y="4855"/>
                <a:ext cx="151" cy="85"/>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7"/>
                      <a:pt x="0" y="16"/>
                      <a:pt x="1" y="15"/>
                    </a:cubicBezTo>
                    <a:cubicBezTo>
                      <a:pt x="26" y="1"/>
                      <a:pt x="26" y="1"/>
                      <a:pt x="26" y="1"/>
                    </a:cubicBezTo>
                    <a:cubicBezTo>
                      <a:pt x="27" y="0"/>
                      <a:pt x="28" y="0"/>
                      <a:pt x="29" y="1"/>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8" name="Google Shape;4208;g17ab430885e_1_275"/>
              <p:cNvSpPr/>
              <p:nvPr/>
            </p:nvSpPr>
            <p:spPr>
              <a:xfrm>
                <a:off x="11145" y="4291"/>
                <a:ext cx="952" cy="549"/>
              </a:xfrm>
              <a:custGeom>
                <a:avLst/>
                <a:gdLst/>
                <a:ahLst/>
                <a:cxnLst/>
                <a:rect l="l" t="t" r="r" b="b"/>
                <a:pathLst>
                  <a:path w="952" h="549" extrusionOk="0">
                    <a:moveTo>
                      <a:pt x="534" y="0"/>
                    </a:moveTo>
                    <a:lnTo>
                      <a:pt x="0" y="307"/>
                    </a:lnTo>
                    <a:lnTo>
                      <a:pt x="418" y="549"/>
                    </a:lnTo>
                    <a:lnTo>
                      <a:pt x="952" y="242"/>
                    </a:lnTo>
                    <a:lnTo>
                      <a:pt x="534"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09" name="Google Shape;4209;g17ab430885e_1_275"/>
              <p:cNvSpPr/>
              <p:nvPr/>
            </p:nvSpPr>
            <p:spPr>
              <a:xfrm>
                <a:off x="11145" y="4291"/>
                <a:ext cx="952" cy="549"/>
              </a:xfrm>
              <a:custGeom>
                <a:avLst/>
                <a:gdLst/>
                <a:ahLst/>
                <a:cxnLst/>
                <a:rect l="l" t="t" r="r" b="b"/>
                <a:pathLst>
                  <a:path w="952" h="549" extrusionOk="0">
                    <a:moveTo>
                      <a:pt x="534" y="0"/>
                    </a:moveTo>
                    <a:lnTo>
                      <a:pt x="0" y="307"/>
                    </a:lnTo>
                    <a:lnTo>
                      <a:pt x="418" y="549"/>
                    </a:lnTo>
                    <a:lnTo>
                      <a:pt x="952" y="242"/>
                    </a:lnTo>
                    <a:lnTo>
                      <a:pt x="53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0" name="Google Shape;4210;g17ab430885e_1_275"/>
              <p:cNvSpPr/>
              <p:nvPr/>
            </p:nvSpPr>
            <p:spPr>
              <a:xfrm>
                <a:off x="11145" y="4598"/>
                <a:ext cx="418" cy="433"/>
              </a:xfrm>
              <a:custGeom>
                <a:avLst/>
                <a:gdLst/>
                <a:ahLst/>
                <a:cxnLst/>
                <a:rect l="l" t="t" r="r" b="b"/>
                <a:pathLst>
                  <a:path w="418" h="433" extrusionOk="0">
                    <a:moveTo>
                      <a:pt x="15" y="131"/>
                    </a:moveTo>
                    <a:lnTo>
                      <a:pt x="15" y="101"/>
                    </a:lnTo>
                    <a:lnTo>
                      <a:pt x="0" y="106"/>
                    </a:lnTo>
                    <a:lnTo>
                      <a:pt x="0" y="0"/>
                    </a:lnTo>
                    <a:lnTo>
                      <a:pt x="418" y="242"/>
                    </a:lnTo>
                    <a:lnTo>
                      <a:pt x="418" y="433"/>
                    </a:lnTo>
                    <a:lnTo>
                      <a:pt x="0" y="191"/>
                    </a:lnTo>
                    <a:lnTo>
                      <a:pt x="0" y="146"/>
                    </a:lnTo>
                    <a:lnTo>
                      <a:pt x="15" y="13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1" name="Google Shape;4211;g17ab430885e_1_275"/>
              <p:cNvSpPr/>
              <p:nvPr/>
            </p:nvSpPr>
            <p:spPr>
              <a:xfrm>
                <a:off x="11145" y="4729"/>
                <a:ext cx="433" cy="256"/>
              </a:xfrm>
              <a:custGeom>
                <a:avLst/>
                <a:gdLst/>
                <a:ahLst/>
                <a:cxnLst/>
                <a:rect l="l" t="t" r="r" b="b"/>
                <a:pathLst>
                  <a:path w="433" h="256" extrusionOk="0">
                    <a:moveTo>
                      <a:pt x="433" y="241"/>
                    </a:moveTo>
                    <a:lnTo>
                      <a:pt x="418" y="256"/>
                    </a:lnTo>
                    <a:lnTo>
                      <a:pt x="0" y="15"/>
                    </a:lnTo>
                    <a:lnTo>
                      <a:pt x="15" y="0"/>
                    </a:lnTo>
                    <a:lnTo>
                      <a:pt x="433" y="24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2" name="Google Shape;4212;g17ab430885e_1_275"/>
              <p:cNvSpPr/>
              <p:nvPr/>
            </p:nvSpPr>
            <p:spPr>
              <a:xfrm>
                <a:off x="11160" y="4699"/>
                <a:ext cx="418" cy="271"/>
              </a:xfrm>
              <a:custGeom>
                <a:avLst/>
                <a:gdLst/>
                <a:ahLst/>
                <a:cxnLst/>
                <a:rect l="l" t="t" r="r" b="b"/>
                <a:pathLst>
                  <a:path w="418" h="271" extrusionOk="0">
                    <a:moveTo>
                      <a:pt x="0" y="0"/>
                    </a:moveTo>
                    <a:lnTo>
                      <a:pt x="418" y="241"/>
                    </a:lnTo>
                    <a:lnTo>
                      <a:pt x="418" y="271"/>
                    </a:lnTo>
                    <a:lnTo>
                      <a:pt x="0" y="3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3" name="Google Shape;4213;g17ab430885e_1_275"/>
              <p:cNvSpPr/>
              <p:nvPr/>
            </p:nvSpPr>
            <p:spPr>
              <a:xfrm>
                <a:off x="11145" y="4598"/>
                <a:ext cx="418" cy="347"/>
              </a:xfrm>
              <a:custGeom>
                <a:avLst/>
                <a:gdLst/>
                <a:ahLst/>
                <a:cxnLst/>
                <a:rect l="l" t="t" r="r" b="b"/>
                <a:pathLst>
                  <a:path w="418" h="347" extrusionOk="0">
                    <a:moveTo>
                      <a:pt x="0" y="0"/>
                    </a:moveTo>
                    <a:lnTo>
                      <a:pt x="418" y="242"/>
                    </a:lnTo>
                    <a:lnTo>
                      <a:pt x="418" y="347"/>
                    </a:lnTo>
                    <a:lnTo>
                      <a:pt x="0" y="106"/>
                    </a:lnTo>
                    <a:lnTo>
                      <a:pt x="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4" name="Google Shape;4214;g17ab430885e_1_275"/>
              <p:cNvSpPr/>
              <p:nvPr/>
            </p:nvSpPr>
            <p:spPr>
              <a:xfrm>
                <a:off x="11563" y="4819"/>
                <a:ext cx="20" cy="227"/>
              </a:xfrm>
              <a:custGeom>
                <a:avLst/>
                <a:gdLst/>
                <a:ahLst/>
                <a:cxnLst/>
                <a:rect l="l" t="t" r="r" b="b"/>
                <a:pathLst>
                  <a:path w="20" h="227" extrusionOk="0">
                    <a:moveTo>
                      <a:pt x="0" y="212"/>
                    </a:moveTo>
                    <a:lnTo>
                      <a:pt x="0" y="0"/>
                    </a:lnTo>
                    <a:lnTo>
                      <a:pt x="20" y="16"/>
                    </a:lnTo>
                    <a:lnTo>
                      <a:pt x="20" y="227"/>
                    </a:lnTo>
                    <a:lnTo>
                      <a:pt x="0" y="212"/>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5" name="Google Shape;4215;g17ab430885e_1_275"/>
              <p:cNvSpPr/>
              <p:nvPr/>
            </p:nvSpPr>
            <p:spPr>
              <a:xfrm>
                <a:off x="11508" y="4352"/>
                <a:ext cx="473" cy="276"/>
              </a:xfrm>
              <a:custGeom>
                <a:avLst/>
                <a:gdLst/>
                <a:ahLst/>
                <a:cxnLst/>
                <a:rect l="l" t="t" r="r" b="b"/>
                <a:pathLst>
                  <a:path w="94" h="55" extrusionOk="0">
                    <a:moveTo>
                      <a:pt x="1" y="21"/>
                    </a:moveTo>
                    <a:cubicBezTo>
                      <a:pt x="1" y="22"/>
                      <a:pt x="2" y="23"/>
                      <a:pt x="4" y="25"/>
                    </a:cubicBezTo>
                    <a:cubicBezTo>
                      <a:pt x="53" y="53"/>
                      <a:pt x="53" y="53"/>
                      <a:pt x="53" y="53"/>
                    </a:cubicBezTo>
                    <a:cubicBezTo>
                      <a:pt x="57" y="55"/>
                      <a:pt x="65" y="55"/>
                      <a:pt x="69" y="53"/>
                    </a:cubicBezTo>
                    <a:cubicBezTo>
                      <a:pt x="90" y="40"/>
                      <a:pt x="90" y="40"/>
                      <a:pt x="90" y="40"/>
                    </a:cubicBezTo>
                    <a:cubicBezTo>
                      <a:pt x="92" y="39"/>
                      <a:pt x="93" y="38"/>
                      <a:pt x="94" y="36"/>
                    </a:cubicBezTo>
                    <a:cubicBezTo>
                      <a:pt x="94" y="34"/>
                      <a:pt x="93" y="32"/>
                      <a:pt x="90" y="31"/>
                    </a:cubicBezTo>
                    <a:cubicBezTo>
                      <a:pt x="42" y="3"/>
                      <a:pt x="42" y="3"/>
                      <a:pt x="42" y="3"/>
                    </a:cubicBezTo>
                    <a:cubicBezTo>
                      <a:pt x="37" y="0"/>
                      <a:pt x="30" y="0"/>
                      <a:pt x="25" y="3"/>
                    </a:cubicBezTo>
                    <a:cubicBezTo>
                      <a:pt x="4" y="15"/>
                      <a:pt x="4" y="15"/>
                      <a:pt x="4" y="15"/>
                    </a:cubicBezTo>
                    <a:cubicBezTo>
                      <a:pt x="1" y="17"/>
                      <a:pt x="0" y="19"/>
                      <a:pt x="1" y="2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6" name="Google Shape;4216;g17ab430885e_1_275"/>
              <p:cNvSpPr/>
              <p:nvPr/>
            </p:nvSpPr>
            <p:spPr>
              <a:xfrm>
                <a:off x="11513" y="4362"/>
                <a:ext cx="468" cy="266"/>
              </a:xfrm>
              <a:custGeom>
                <a:avLst/>
                <a:gdLst/>
                <a:ahLst/>
                <a:cxnLst/>
                <a:rect l="l" t="t" r="r" b="b"/>
                <a:pathLst>
                  <a:path w="93" h="53" extrusionOk="0">
                    <a:moveTo>
                      <a:pt x="0" y="19"/>
                    </a:moveTo>
                    <a:cubicBezTo>
                      <a:pt x="0" y="20"/>
                      <a:pt x="1" y="21"/>
                      <a:pt x="3" y="23"/>
                    </a:cubicBezTo>
                    <a:cubicBezTo>
                      <a:pt x="52" y="51"/>
                      <a:pt x="52" y="51"/>
                      <a:pt x="52" y="51"/>
                    </a:cubicBezTo>
                    <a:cubicBezTo>
                      <a:pt x="56" y="53"/>
                      <a:pt x="64" y="53"/>
                      <a:pt x="68" y="51"/>
                    </a:cubicBezTo>
                    <a:cubicBezTo>
                      <a:pt x="89" y="38"/>
                      <a:pt x="89" y="38"/>
                      <a:pt x="89" y="38"/>
                    </a:cubicBezTo>
                    <a:cubicBezTo>
                      <a:pt x="91" y="37"/>
                      <a:pt x="92" y="36"/>
                      <a:pt x="93" y="34"/>
                    </a:cubicBezTo>
                    <a:cubicBezTo>
                      <a:pt x="92" y="33"/>
                      <a:pt x="91" y="32"/>
                      <a:pt x="89" y="31"/>
                    </a:cubicBezTo>
                    <a:cubicBezTo>
                      <a:pt x="41" y="3"/>
                      <a:pt x="41" y="3"/>
                      <a:pt x="41" y="3"/>
                    </a:cubicBezTo>
                    <a:cubicBezTo>
                      <a:pt x="36" y="0"/>
                      <a:pt x="29" y="0"/>
                      <a:pt x="24" y="3"/>
                    </a:cubicBezTo>
                    <a:cubicBezTo>
                      <a:pt x="3" y="15"/>
                      <a:pt x="3" y="15"/>
                      <a:pt x="3" y="15"/>
                    </a:cubicBezTo>
                    <a:cubicBezTo>
                      <a:pt x="1" y="16"/>
                      <a:pt x="0" y="17"/>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7" name="Google Shape;4217;g17ab430885e_1_275"/>
              <p:cNvSpPr/>
              <p:nvPr/>
            </p:nvSpPr>
            <p:spPr>
              <a:xfrm>
                <a:off x="11266" y="4493"/>
                <a:ext cx="473" cy="276"/>
              </a:xfrm>
              <a:custGeom>
                <a:avLst/>
                <a:gdLst/>
                <a:ahLst/>
                <a:cxnLst/>
                <a:rect l="l" t="t" r="r" b="b"/>
                <a:pathLst>
                  <a:path w="94" h="55" extrusionOk="0">
                    <a:moveTo>
                      <a:pt x="1" y="21"/>
                    </a:moveTo>
                    <a:cubicBezTo>
                      <a:pt x="1" y="22"/>
                      <a:pt x="2" y="23"/>
                      <a:pt x="4" y="24"/>
                    </a:cubicBezTo>
                    <a:cubicBezTo>
                      <a:pt x="53" y="53"/>
                      <a:pt x="53" y="53"/>
                      <a:pt x="53" y="53"/>
                    </a:cubicBezTo>
                    <a:cubicBezTo>
                      <a:pt x="57" y="55"/>
                      <a:pt x="64" y="55"/>
                      <a:pt x="69" y="53"/>
                    </a:cubicBezTo>
                    <a:cubicBezTo>
                      <a:pt x="90" y="40"/>
                      <a:pt x="90" y="40"/>
                      <a:pt x="90" y="40"/>
                    </a:cubicBezTo>
                    <a:cubicBezTo>
                      <a:pt x="92" y="39"/>
                      <a:pt x="93" y="38"/>
                      <a:pt x="94" y="36"/>
                    </a:cubicBezTo>
                    <a:cubicBezTo>
                      <a:pt x="94" y="34"/>
                      <a:pt x="93" y="32"/>
                      <a:pt x="90" y="31"/>
                    </a:cubicBezTo>
                    <a:cubicBezTo>
                      <a:pt x="42" y="3"/>
                      <a:pt x="42" y="3"/>
                      <a:pt x="42" y="3"/>
                    </a:cubicBezTo>
                    <a:cubicBezTo>
                      <a:pt x="37" y="0"/>
                      <a:pt x="30" y="0"/>
                      <a:pt x="25" y="3"/>
                    </a:cubicBezTo>
                    <a:cubicBezTo>
                      <a:pt x="4" y="15"/>
                      <a:pt x="4" y="15"/>
                      <a:pt x="4" y="15"/>
                    </a:cubicBezTo>
                    <a:cubicBezTo>
                      <a:pt x="1" y="17"/>
                      <a:pt x="0" y="19"/>
                      <a:pt x="1" y="2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8" name="Google Shape;4218;g17ab430885e_1_275"/>
              <p:cNvSpPr/>
              <p:nvPr/>
            </p:nvSpPr>
            <p:spPr>
              <a:xfrm>
                <a:off x="11271" y="4503"/>
                <a:ext cx="468" cy="266"/>
              </a:xfrm>
              <a:custGeom>
                <a:avLst/>
                <a:gdLst/>
                <a:ahLst/>
                <a:cxnLst/>
                <a:rect l="l" t="t" r="r" b="b"/>
                <a:pathLst>
                  <a:path w="93" h="53" extrusionOk="0">
                    <a:moveTo>
                      <a:pt x="0" y="19"/>
                    </a:moveTo>
                    <a:cubicBezTo>
                      <a:pt x="0" y="20"/>
                      <a:pt x="1" y="21"/>
                      <a:pt x="3" y="22"/>
                    </a:cubicBezTo>
                    <a:cubicBezTo>
                      <a:pt x="52" y="51"/>
                      <a:pt x="52" y="51"/>
                      <a:pt x="52" y="51"/>
                    </a:cubicBezTo>
                    <a:cubicBezTo>
                      <a:pt x="56" y="53"/>
                      <a:pt x="63" y="53"/>
                      <a:pt x="68" y="51"/>
                    </a:cubicBezTo>
                    <a:cubicBezTo>
                      <a:pt x="89" y="38"/>
                      <a:pt x="89" y="38"/>
                      <a:pt x="89" y="38"/>
                    </a:cubicBezTo>
                    <a:cubicBezTo>
                      <a:pt x="91" y="37"/>
                      <a:pt x="92" y="36"/>
                      <a:pt x="93" y="34"/>
                    </a:cubicBezTo>
                    <a:cubicBezTo>
                      <a:pt x="92" y="33"/>
                      <a:pt x="91" y="32"/>
                      <a:pt x="89" y="31"/>
                    </a:cubicBezTo>
                    <a:cubicBezTo>
                      <a:pt x="41" y="2"/>
                      <a:pt x="41" y="2"/>
                      <a:pt x="41" y="2"/>
                    </a:cubicBezTo>
                    <a:cubicBezTo>
                      <a:pt x="36" y="0"/>
                      <a:pt x="29" y="0"/>
                      <a:pt x="24" y="2"/>
                    </a:cubicBezTo>
                    <a:cubicBezTo>
                      <a:pt x="3" y="15"/>
                      <a:pt x="3" y="15"/>
                      <a:pt x="3" y="15"/>
                    </a:cubicBezTo>
                    <a:cubicBezTo>
                      <a:pt x="1" y="16"/>
                      <a:pt x="0" y="17"/>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19" name="Google Shape;4219;g17ab430885e_1_275"/>
              <p:cNvSpPr/>
              <p:nvPr/>
            </p:nvSpPr>
            <p:spPr>
              <a:xfrm>
                <a:off x="11326" y="4533"/>
                <a:ext cx="146" cy="85"/>
              </a:xfrm>
              <a:custGeom>
                <a:avLst/>
                <a:gdLst/>
                <a:ahLst/>
                <a:cxnLst/>
                <a:rect l="l" t="t" r="r" b="b"/>
                <a:pathLst>
                  <a:path w="29" h="17" extrusionOk="0">
                    <a:moveTo>
                      <a:pt x="29" y="0"/>
                    </a:moveTo>
                    <a:cubicBezTo>
                      <a:pt x="29" y="1"/>
                      <a:pt x="29" y="2"/>
                      <a:pt x="29" y="2"/>
                    </a:cubicBezTo>
                    <a:cubicBezTo>
                      <a:pt x="3" y="17"/>
                      <a:pt x="3" y="17"/>
                      <a:pt x="3" y="17"/>
                    </a:cubicBezTo>
                    <a:cubicBezTo>
                      <a:pt x="2" y="17"/>
                      <a:pt x="1" y="17"/>
                      <a:pt x="0" y="17"/>
                    </a:cubicBezTo>
                    <a:cubicBezTo>
                      <a:pt x="0" y="16"/>
                      <a:pt x="0" y="15"/>
                      <a:pt x="0"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0" name="Google Shape;4220;g17ab430885e_1_275"/>
              <p:cNvSpPr/>
              <p:nvPr/>
            </p:nvSpPr>
            <p:spPr>
              <a:xfrm>
                <a:off x="11352" y="4548"/>
                <a:ext cx="151" cy="85"/>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6"/>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1" name="Google Shape;4221;g17ab430885e_1_275"/>
              <p:cNvSpPr/>
              <p:nvPr/>
            </p:nvSpPr>
            <p:spPr>
              <a:xfrm>
                <a:off x="11382" y="4563"/>
                <a:ext cx="146" cy="86"/>
              </a:xfrm>
              <a:custGeom>
                <a:avLst/>
                <a:gdLst/>
                <a:ahLst/>
                <a:cxnLst/>
                <a:rect l="l" t="t" r="r" b="b"/>
                <a:pathLst>
                  <a:path w="29" h="17" extrusionOk="0">
                    <a:moveTo>
                      <a:pt x="29" y="1"/>
                    </a:moveTo>
                    <a:cubicBezTo>
                      <a:pt x="29" y="1"/>
                      <a:pt x="29" y="2"/>
                      <a:pt x="29" y="2"/>
                    </a:cubicBezTo>
                    <a:cubicBezTo>
                      <a:pt x="3" y="17"/>
                      <a:pt x="3" y="17"/>
                      <a:pt x="3" y="17"/>
                    </a:cubicBezTo>
                    <a:cubicBezTo>
                      <a:pt x="2" y="17"/>
                      <a:pt x="1" y="17"/>
                      <a:pt x="0" y="17"/>
                    </a:cubicBezTo>
                    <a:cubicBezTo>
                      <a:pt x="0" y="17"/>
                      <a:pt x="0" y="16"/>
                      <a:pt x="0" y="15"/>
                    </a:cubicBezTo>
                    <a:cubicBezTo>
                      <a:pt x="26" y="1"/>
                      <a:pt x="26" y="1"/>
                      <a:pt x="26" y="1"/>
                    </a:cubicBezTo>
                    <a:cubicBezTo>
                      <a:pt x="26"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2" name="Google Shape;4222;g17ab430885e_1_275"/>
              <p:cNvSpPr/>
              <p:nvPr/>
            </p:nvSpPr>
            <p:spPr>
              <a:xfrm>
                <a:off x="11407" y="4578"/>
                <a:ext cx="151" cy="91"/>
              </a:xfrm>
              <a:custGeom>
                <a:avLst/>
                <a:gdLst/>
                <a:ahLst/>
                <a:cxnLst/>
                <a:rect l="l" t="t" r="r" b="b"/>
                <a:pathLst>
                  <a:path w="30" h="18" extrusionOk="0">
                    <a:moveTo>
                      <a:pt x="29" y="1"/>
                    </a:moveTo>
                    <a:cubicBezTo>
                      <a:pt x="30" y="1"/>
                      <a:pt x="30" y="2"/>
                      <a:pt x="29" y="2"/>
                    </a:cubicBezTo>
                    <a:cubicBezTo>
                      <a:pt x="4" y="17"/>
                      <a:pt x="4" y="17"/>
                      <a:pt x="4" y="17"/>
                    </a:cubicBezTo>
                    <a:cubicBezTo>
                      <a:pt x="3" y="18"/>
                      <a:pt x="2" y="18"/>
                      <a:pt x="1" y="17"/>
                    </a:cubicBezTo>
                    <a:cubicBezTo>
                      <a:pt x="0" y="17"/>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3" name="Google Shape;4223;g17ab430885e_1_275"/>
              <p:cNvSpPr/>
              <p:nvPr/>
            </p:nvSpPr>
            <p:spPr>
              <a:xfrm>
                <a:off x="11437" y="4598"/>
                <a:ext cx="146" cy="86"/>
              </a:xfrm>
              <a:custGeom>
                <a:avLst/>
                <a:gdLst/>
                <a:ahLst/>
                <a:cxnLst/>
                <a:rect l="l" t="t" r="r" b="b"/>
                <a:pathLst>
                  <a:path w="29" h="17" extrusionOk="0">
                    <a:moveTo>
                      <a:pt x="28" y="0"/>
                    </a:moveTo>
                    <a:cubicBezTo>
                      <a:pt x="29" y="0"/>
                      <a:pt x="29" y="1"/>
                      <a:pt x="28" y="2"/>
                    </a:cubicBezTo>
                    <a:cubicBezTo>
                      <a:pt x="3" y="16"/>
                      <a:pt x="3" y="16"/>
                      <a:pt x="3" y="16"/>
                    </a:cubicBezTo>
                    <a:cubicBezTo>
                      <a:pt x="2" y="17"/>
                      <a:pt x="1" y="17"/>
                      <a:pt x="0" y="16"/>
                    </a:cubicBezTo>
                    <a:cubicBezTo>
                      <a:pt x="0" y="16"/>
                      <a:pt x="0" y="15"/>
                      <a:pt x="0" y="15"/>
                    </a:cubicBezTo>
                    <a:cubicBezTo>
                      <a:pt x="26" y="0"/>
                      <a:pt x="26" y="0"/>
                      <a:pt x="26" y="0"/>
                    </a:cubicBezTo>
                    <a:cubicBezTo>
                      <a:pt x="26" y="0"/>
                      <a:pt x="28" y="0"/>
                      <a:pt x="28"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4" name="Google Shape;4224;g17ab430885e_1_275"/>
              <p:cNvSpPr/>
              <p:nvPr/>
            </p:nvSpPr>
            <p:spPr>
              <a:xfrm>
                <a:off x="11462" y="4613"/>
                <a:ext cx="151" cy="86"/>
              </a:xfrm>
              <a:custGeom>
                <a:avLst/>
                <a:gdLst/>
                <a:ahLst/>
                <a:cxnLst/>
                <a:rect l="l" t="t" r="r" b="b"/>
                <a:pathLst>
                  <a:path w="30" h="17" extrusionOk="0">
                    <a:moveTo>
                      <a:pt x="29" y="0"/>
                    </a:moveTo>
                    <a:cubicBezTo>
                      <a:pt x="30" y="1"/>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5" name="Google Shape;4225;g17ab430885e_1_275"/>
              <p:cNvSpPr/>
              <p:nvPr/>
            </p:nvSpPr>
            <p:spPr>
              <a:xfrm>
                <a:off x="11493" y="4628"/>
                <a:ext cx="146" cy="86"/>
              </a:xfrm>
              <a:custGeom>
                <a:avLst/>
                <a:gdLst/>
                <a:ahLst/>
                <a:cxnLst/>
                <a:rect l="l" t="t" r="r" b="b"/>
                <a:pathLst>
                  <a:path w="29" h="17" extrusionOk="0">
                    <a:moveTo>
                      <a:pt x="28" y="0"/>
                    </a:moveTo>
                    <a:cubicBezTo>
                      <a:pt x="29" y="1"/>
                      <a:pt x="29" y="2"/>
                      <a:pt x="28" y="2"/>
                    </a:cubicBezTo>
                    <a:cubicBezTo>
                      <a:pt x="3" y="17"/>
                      <a:pt x="3" y="17"/>
                      <a:pt x="3" y="17"/>
                    </a:cubicBezTo>
                    <a:cubicBezTo>
                      <a:pt x="2" y="17"/>
                      <a:pt x="1" y="17"/>
                      <a:pt x="0" y="17"/>
                    </a:cubicBezTo>
                    <a:cubicBezTo>
                      <a:pt x="0" y="16"/>
                      <a:pt x="0" y="15"/>
                      <a:pt x="0" y="15"/>
                    </a:cubicBezTo>
                    <a:cubicBezTo>
                      <a:pt x="26" y="0"/>
                      <a:pt x="26" y="0"/>
                      <a:pt x="26" y="0"/>
                    </a:cubicBezTo>
                    <a:cubicBezTo>
                      <a:pt x="26" y="0"/>
                      <a:pt x="28" y="0"/>
                      <a:pt x="28"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6" name="Google Shape;4226;g17ab430885e_1_275"/>
              <p:cNvSpPr/>
              <p:nvPr/>
            </p:nvSpPr>
            <p:spPr>
              <a:xfrm>
                <a:off x="11518" y="4643"/>
                <a:ext cx="151" cy="86"/>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6"/>
                      <a:pt x="0" y="16"/>
                      <a:pt x="1" y="15"/>
                    </a:cubicBezTo>
                    <a:cubicBezTo>
                      <a:pt x="26" y="1"/>
                      <a:pt x="26" y="1"/>
                      <a:pt x="26" y="1"/>
                    </a:cubicBezTo>
                    <a:cubicBezTo>
                      <a:pt x="27" y="0"/>
                      <a:pt x="28" y="0"/>
                      <a:pt x="29" y="1"/>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7" name="Google Shape;4227;g17ab430885e_1_275"/>
              <p:cNvSpPr/>
              <p:nvPr/>
            </p:nvSpPr>
            <p:spPr>
              <a:xfrm>
                <a:off x="11145" y="4035"/>
                <a:ext cx="952" cy="548"/>
              </a:xfrm>
              <a:custGeom>
                <a:avLst/>
                <a:gdLst/>
                <a:ahLst/>
                <a:cxnLst/>
                <a:rect l="l" t="t" r="r" b="b"/>
                <a:pathLst>
                  <a:path w="952" h="548" extrusionOk="0">
                    <a:moveTo>
                      <a:pt x="534" y="0"/>
                    </a:moveTo>
                    <a:lnTo>
                      <a:pt x="0" y="307"/>
                    </a:lnTo>
                    <a:lnTo>
                      <a:pt x="418" y="548"/>
                    </a:lnTo>
                    <a:lnTo>
                      <a:pt x="952" y="241"/>
                    </a:lnTo>
                    <a:lnTo>
                      <a:pt x="534"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8" name="Google Shape;4228;g17ab430885e_1_275"/>
              <p:cNvSpPr/>
              <p:nvPr/>
            </p:nvSpPr>
            <p:spPr>
              <a:xfrm>
                <a:off x="11145" y="4035"/>
                <a:ext cx="952" cy="548"/>
              </a:xfrm>
              <a:custGeom>
                <a:avLst/>
                <a:gdLst/>
                <a:ahLst/>
                <a:cxnLst/>
                <a:rect l="l" t="t" r="r" b="b"/>
                <a:pathLst>
                  <a:path w="952" h="548" extrusionOk="0">
                    <a:moveTo>
                      <a:pt x="534" y="0"/>
                    </a:moveTo>
                    <a:lnTo>
                      <a:pt x="0" y="307"/>
                    </a:lnTo>
                    <a:lnTo>
                      <a:pt x="418" y="548"/>
                    </a:lnTo>
                    <a:lnTo>
                      <a:pt x="952" y="241"/>
                    </a:lnTo>
                    <a:lnTo>
                      <a:pt x="53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29" name="Google Shape;4229;g17ab430885e_1_275"/>
              <p:cNvSpPr/>
              <p:nvPr/>
            </p:nvSpPr>
            <p:spPr>
              <a:xfrm>
                <a:off x="11145" y="4342"/>
                <a:ext cx="418" cy="432"/>
              </a:xfrm>
              <a:custGeom>
                <a:avLst/>
                <a:gdLst/>
                <a:ahLst/>
                <a:cxnLst/>
                <a:rect l="l" t="t" r="r" b="b"/>
                <a:pathLst>
                  <a:path w="418" h="432" extrusionOk="0">
                    <a:moveTo>
                      <a:pt x="15" y="131"/>
                    </a:moveTo>
                    <a:lnTo>
                      <a:pt x="15" y="100"/>
                    </a:lnTo>
                    <a:lnTo>
                      <a:pt x="0" y="105"/>
                    </a:lnTo>
                    <a:lnTo>
                      <a:pt x="0" y="0"/>
                    </a:lnTo>
                    <a:lnTo>
                      <a:pt x="418" y="241"/>
                    </a:lnTo>
                    <a:lnTo>
                      <a:pt x="418" y="432"/>
                    </a:lnTo>
                    <a:lnTo>
                      <a:pt x="0" y="191"/>
                    </a:lnTo>
                    <a:lnTo>
                      <a:pt x="0" y="146"/>
                    </a:lnTo>
                    <a:lnTo>
                      <a:pt x="15" y="13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0" name="Google Shape;4230;g17ab430885e_1_275"/>
              <p:cNvSpPr/>
              <p:nvPr/>
            </p:nvSpPr>
            <p:spPr>
              <a:xfrm>
                <a:off x="11145" y="4473"/>
                <a:ext cx="433" cy="256"/>
              </a:xfrm>
              <a:custGeom>
                <a:avLst/>
                <a:gdLst/>
                <a:ahLst/>
                <a:cxnLst/>
                <a:rect l="l" t="t" r="r" b="b"/>
                <a:pathLst>
                  <a:path w="433" h="256" extrusionOk="0">
                    <a:moveTo>
                      <a:pt x="433" y="241"/>
                    </a:moveTo>
                    <a:lnTo>
                      <a:pt x="418" y="256"/>
                    </a:lnTo>
                    <a:lnTo>
                      <a:pt x="0" y="15"/>
                    </a:lnTo>
                    <a:lnTo>
                      <a:pt x="15" y="0"/>
                    </a:lnTo>
                    <a:lnTo>
                      <a:pt x="433" y="24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1" name="Google Shape;4231;g17ab430885e_1_275"/>
              <p:cNvSpPr/>
              <p:nvPr/>
            </p:nvSpPr>
            <p:spPr>
              <a:xfrm>
                <a:off x="11160" y="4442"/>
                <a:ext cx="418" cy="272"/>
              </a:xfrm>
              <a:custGeom>
                <a:avLst/>
                <a:gdLst/>
                <a:ahLst/>
                <a:cxnLst/>
                <a:rect l="l" t="t" r="r" b="b"/>
                <a:pathLst>
                  <a:path w="418" h="272" extrusionOk="0">
                    <a:moveTo>
                      <a:pt x="0" y="0"/>
                    </a:moveTo>
                    <a:lnTo>
                      <a:pt x="418" y="242"/>
                    </a:lnTo>
                    <a:lnTo>
                      <a:pt x="418" y="272"/>
                    </a:lnTo>
                    <a:lnTo>
                      <a:pt x="0" y="3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2" name="Google Shape;4232;g17ab430885e_1_275"/>
              <p:cNvSpPr/>
              <p:nvPr/>
            </p:nvSpPr>
            <p:spPr>
              <a:xfrm>
                <a:off x="11145" y="4342"/>
                <a:ext cx="418" cy="347"/>
              </a:xfrm>
              <a:custGeom>
                <a:avLst/>
                <a:gdLst/>
                <a:ahLst/>
                <a:cxnLst/>
                <a:rect l="l" t="t" r="r" b="b"/>
                <a:pathLst>
                  <a:path w="418" h="347" extrusionOk="0">
                    <a:moveTo>
                      <a:pt x="0" y="0"/>
                    </a:moveTo>
                    <a:lnTo>
                      <a:pt x="418" y="241"/>
                    </a:lnTo>
                    <a:lnTo>
                      <a:pt x="418" y="347"/>
                    </a:lnTo>
                    <a:lnTo>
                      <a:pt x="0" y="105"/>
                    </a:lnTo>
                    <a:lnTo>
                      <a:pt x="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3" name="Google Shape;4233;g17ab430885e_1_275"/>
              <p:cNvSpPr/>
              <p:nvPr/>
            </p:nvSpPr>
            <p:spPr>
              <a:xfrm>
                <a:off x="11563" y="4563"/>
                <a:ext cx="20" cy="226"/>
              </a:xfrm>
              <a:custGeom>
                <a:avLst/>
                <a:gdLst/>
                <a:ahLst/>
                <a:cxnLst/>
                <a:rect l="l" t="t" r="r" b="b"/>
                <a:pathLst>
                  <a:path w="20" h="226" extrusionOk="0">
                    <a:moveTo>
                      <a:pt x="0" y="211"/>
                    </a:moveTo>
                    <a:lnTo>
                      <a:pt x="0" y="0"/>
                    </a:lnTo>
                    <a:lnTo>
                      <a:pt x="20" y="15"/>
                    </a:lnTo>
                    <a:lnTo>
                      <a:pt x="20" y="226"/>
                    </a:lnTo>
                    <a:lnTo>
                      <a:pt x="0" y="21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4" name="Google Shape;4234;g17ab430885e_1_275"/>
              <p:cNvSpPr/>
              <p:nvPr/>
            </p:nvSpPr>
            <p:spPr>
              <a:xfrm>
                <a:off x="11508" y="4095"/>
                <a:ext cx="473" cy="277"/>
              </a:xfrm>
              <a:custGeom>
                <a:avLst/>
                <a:gdLst/>
                <a:ahLst/>
                <a:cxnLst/>
                <a:rect l="l" t="t" r="r" b="b"/>
                <a:pathLst>
                  <a:path w="94" h="55" extrusionOk="0">
                    <a:moveTo>
                      <a:pt x="1" y="21"/>
                    </a:moveTo>
                    <a:cubicBezTo>
                      <a:pt x="1" y="22"/>
                      <a:pt x="2" y="23"/>
                      <a:pt x="4" y="24"/>
                    </a:cubicBezTo>
                    <a:cubicBezTo>
                      <a:pt x="53" y="52"/>
                      <a:pt x="53" y="52"/>
                      <a:pt x="53" y="52"/>
                    </a:cubicBezTo>
                    <a:cubicBezTo>
                      <a:pt x="57" y="55"/>
                      <a:pt x="65" y="55"/>
                      <a:pt x="69" y="52"/>
                    </a:cubicBezTo>
                    <a:cubicBezTo>
                      <a:pt x="90" y="40"/>
                      <a:pt x="90" y="40"/>
                      <a:pt x="90" y="40"/>
                    </a:cubicBezTo>
                    <a:cubicBezTo>
                      <a:pt x="92" y="39"/>
                      <a:pt x="93" y="38"/>
                      <a:pt x="94" y="36"/>
                    </a:cubicBezTo>
                    <a:cubicBezTo>
                      <a:pt x="94" y="34"/>
                      <a:pt x="93" y="32"/>
                      <a:pt x="90" y="31"/>
                    </a:cubicBezTo>
                    <a:cubicBezTo>
                      <a:pt x="42" y="3"/>
                      <a:pt x="42" y="3"/>
                      <a:pt x="42" y="3"/>
                    </a:cubicBezTo>
                    <a:cubicBezTo>
                      <a:pt x="37" y="0"/>
                      <a:pt x="30" y="0"/>
                      <a:pt x="25" y="3"/>
                    </a:cubicBezTo>
                    <a:cubicBezTo>
                      <a:pt x="4" y="15"/>
                      <a:pt x="4" y="15"/>
                      <a:pt x="4" y="15"/>
                    </a:cubicBezTo>
                    <a:cubicBezTo>
                      <a:pt x="1" y="16"/>
                      <a:pt x="0" y="19"/>
                      <a:pt x="1" y="2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5" name="Google Shape;4235;g17ab430885e_1_275"/>
              <p:cNvSpPr/>
              <p:nvPr/>
            </p:nvSpPr>
            <p:spPr>
              <a:xfrm>
                <a:off x="11513" y="4105"/>
                <a:ext cx="468" cy="267"/>
              </a:xfrm>
              <a:custGeom>
                <a:avLst/>
                <a:gdLst/>
                <a:ahLst/>
                <a:cxnLst/>
                <a:rect l="l" t="t" r="r" b="b"/>
                <a:pathLst>
                  <a:path w="93" h="53" extrusionOk="0">
                    <a:moveTo>
                      <a:pt x="0" y="19"/>
                    </a:moveTo>
                    <a:cubicBezTo>
                      <a:pt x="0" y="20"/>
                      <a:pt x="1" y="21"/>
                      <a:pt x="3" y="22"/>
                    </a:cubicBezTo>
                    <a:cubicBezTo>
                      <a:pt x="52" y="50"/>
                      <a:pt x="52" y="50"/>
                      <a:pt x="52" y="50"/>
                    </a:cubicBezTo>
                    <a:cubicBezTo>
                      <a:pt x="56" y="53"/>
                      <a:pt x="64" y="53"/>
                      <a:pt x="68" y="50"/>
                    </a:cubicBezTo>
                    <a:cubicBezTo>
                      <a:pt x="89" y="38"/>
                      <a:pt x="89" y="38"/>
                      <a:pt x="89" y="38"/>
                    </a:cubicBezTo>
                    <a:cubicBezTo>
                      <a:pt x="91" y="37"/>
                      <a:pt x="92" y="36"/>
                      <a:pt x="93" y="34"/>
                    </a:cubicBezTo>
                    <a:cubicBezTo>
                      <a:pt x="92" y="33"/>
                      <a:pt x="91" y="31"/>
                      <a:pt x="89" y="30"/>
                    </a:cubicBezTo>
                    <a:cubicBezTo>
                      <a:pt x="41" y="2"/>
                      <a:pt x="41" y="2"/>
                      <a:pt x="41" y="2"/>
                    </a:cubicBezTo>
                    <a:cubicBezTo>
                      <a:pt x="36" y="0"/>
                      <a:pt x="29" y="0"/>
                      <a:pt x="24" y="2"/>
                    </a:cubicBezTo>
                    <a:cubicBezTo>
                      <a:pt x="3" y="15"/>
                      <a:pt x="3" y="15"/>
                      <a:pt x="3" y="15"/>
                    </a:cubicBezTo>
                    <a:cubicBezTo>
                      <a:pt x="1" y="16"/>
                      <a:pt x="0" y="17"/>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6" name="Google Shape;4236;g17ab430885e_1_275"/>
              <p:cNvSpPr/>
              <p:nvPr/>
            </p:nvSpPr>
            <p:spPr>
              <a:xfrm>
                <a:off x="11266" y="4236"/>
                <a:ext cx="473" cy="277"/>
              </a:xfrm>
              <a:custGeom>
                <a:avLst/>
                <a:gdLst/>
                <a:ahLst/>
                <a:cxnLst/>
                <a:rect l="l" t="t" r="r" b="b"/>
                <a:pathLst>
                  <a:path w="94" h="55" extrusionOk="0">
                    <a:moveTo>
                      <a:pt x="1" y="20"/>
                    </a:moveTo>
                    <a:cubicBezTo>
                      <a:pt x="1" y="22"/>
                      <a:pt x="2" y="23"/>
                      <a:pt x="4" y="24"/>
                    </a:cubicBezTo>
                    <a:cubicBezTo>
                      <a:pt x="53" y="52"/>
                      <a:pt x="53" y="52"/>
                      <a:pt x="53" y="52"/>
                    </a:cubicBezTo>
                    <a:cubicBezTo>
                      <a:pt x="57" y="55"/>
                      <a:pt x="64" y="55"/>
                      <a:pt x="69" y="52"/>
                    </a:cubicBezTo>
                    <a:cubicBezTo>
                      <a:pt x="90" y="40"/>
                      <a:pt x="90" y="40"/>
                      <a:pt x="90" y="40"/>
                    </a:cubicBezTo>
                    <a:cubicBezTo>
                      <a:pt x="92" y="39"/>
                      <a:pt x="93" y="38"/>
                      <a:pt x="94" y="36"/>
                    </a:cubicBezTo>
                    <a:cubicBezTo>
                      <a:pt x="94" y="34"/>
                      <a:pt x="93" y="32"/>
                      <a:pt x="90" y="31"/>
                    </a:cubicBezTo>
                    <a:cubicBezTo>
                      <a:pt x="42" y="2"/>
                      <a:pt x="42" y="2"/>
                      <a:pt x="42" y="2"/>
                    </a:cubicBezTo>
                    <a:cubicBezTo>
                      <a:pt x="37" y="0"/>
                      <a:pt x="30" y="0"/>
                      <a:pt x="25" y="2"/>
                    </a:cubicBezTo>
                    <a:cubicBezTo>
                      <a:pt x="4" y="15"/>
                      <a:pt x="4" y="15"/>
                      <a:pt x="4" y="15"/>
                    </a:cubicBezTo>
                    <a:cubicBezTo>
                      <a:pt x="1" y="16"/>
                      <a:pt x="0" y="18"/>
                      <a:pt x="1" y="20"/>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7" name="Google Shape;4237;g17ab430885e_1_275"/>
              <p:cNvSpPr/>
              <p:nvPr/>
            </p:nvSpPr>
            <p:spPr>
              <a:xfrm>
                <a:off x="11271" y="4246"/>
                <a:ext cx="468" cy="267"/>
              </a:xfrm>
              <a:custGeom>
                <a:avLst/>
                <a:gdLst/>
                <a:ahLst/>
                <a:cxnLst/>
                <a:rect l="l" t="t" r="r" b="b"/>
                <a:pathLst>
                  <a:path w="93" h="53" extrusionOk="0">
                    <a:moveTo>
                      <a:pt x="0" y="18"/>
                    </a:moveTo>
                    <a:cubicBezTo>
                      <a:pt x="0" y="20"/>
                      <a:pt x="1" y="21"/>
                      <a:pt x="3" y="22"/>
                    </a:cubicBezTo>
                    <a:cubicBezTo>
                      <a:pt x="52" y="50"/>
                      <a:pt x="52" y="50"/>
                      <a:pt x="52" y="50"/>
                    </a:cubicBezTo>
                    <a:cubicBezTo>
                      <a:pt x="56" y="53"/>
                      <a:pt x="63" y="53"/>
                      <a:pt x="68" y="50"/>
                    </a:cubicBezTo>
                    <a:cubicBezTo>
                      <a:pt x="89" y="38"/>
                      <a:pt x="89" y="38"/>
                      <a:pt x="89" y="38"/>
                    </a:cubicBezTo>
                    <a:cubicBezTo>
                      <a:pt x="91" y="37"/>
                      <a:pt x="92" y="36"/>
                      <a:pt x="93" y="34"/>
                    </a:cubicBezTo>
                    <a:cubicBezTo>
                      <a:pt x="92" y="33"/>
                      <a:pt x="91" y="31"/>
                      <a:pt x="89" y="30"/>
                    </a:cubicBezTo>
                    <a:cubicBezTo>
                      <a:pt x="41" y="2"/>
                      <a:pt x="41" y="2"/>
                      <a:pt x="41" y="2"/>
                    </a:cubicBezTo>
                    <a:cubicBezTo>
                      <a:pt x="36" y="0"/>
                      <a:pt x="29" y="0"/>
                      <a:pt x="24" y="2"/>
                    </a:cubicBezTo>
                    <a:cubicBezTo>
                      <a:pt x="3" y="15"/>
                      <a:pt x="3" y="15"/>
                      <a:pt x="3" y="15"/>
                    </a:cubicBezTo>
                    <a:cubicBezTo>
                      <a:pt x="1" y="16"/>
                      <a:pt x="0" y="17"/>
                      <a:pt x="0" y="18"/>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8" name="Google Shape;4238;g17ab430885e_1_275"/>
              <p:cNvSpPr/>
              <p:nvPr/>
            </p:nvSpPr>
            <p:spPr>
              <a:xfrm>
                <a:off x="11326" y="4276"/>
                <a:ext cx="146" cy="86"/>
              </a:xfrm>
              <a:custGeom>
                <a:avLst/>
                <a:gdLst/>
                <a:ahLst/>
                <a:cxnLst/>
                <a:rect l="l" t="t" r="r" b="b"/>
                <a:pathLst>
                  <a:path w="29" h="17" extrusionOk="0">
                    <a:moveTo>
                      <a:pt x="29" y="0"/>
                    </a:moveTo>
                    <a:cubicBezTo>
                      <a:pt x="29" y="1"/>
                      <a:pt x="29" y="1"/>
                      <a:pt x="29" y="2"/>
                    </a:cubicBezTo>
                    <a:cubicBezTo>
                      <a:pt x="3" y="16"/>
                      <a:pt x="3" y="16"/>
                      <a:pt x="3" y="16"/>
                    </a:cubicBezTo>
                    <a:cubicBezTo>
                      <a:pt x="2" y="17"/>
                      <a:pt x="1" y="17"/>
                      <a:pt x="0" y="16"/>
                    </a:cubicBezTo>
                    <a:cubicBezTo>
                      <a:pt x="0" y="16"/>
                      <a:pt x="0" y="15"/>
                      <a:pt x="0"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39" name="Google Shape;4239;g17ab430885e_1_275"/>
              <p:cNvSpPr/>
              <p:nvPr/>
            </p:nvSpPr>
            <p:spPr>
              <a:xfrm>
                <a:off x="11352" y="4291"/>
                <a:ext cx="151" cy="86"/>
              </a:xfrm>
              <a:custGeom>
                <a:avLst/>
                <a:gdLst/>
                <a:ahLst/>
                <a:cxnLst/>
                <a:rect l="l" t="t" r="r" b="b"/>
                <a:pathLst>
                  <a:path w="30" h="17" extrusionOk="0">
                    <a:moveTo>
                      <a:pt x="29" y="0"/>
                    </a:moveTo>
                    <a:cubicBezTo>
                      <a:pt x="30" y="1"/>
                      <a:pt x="30" y="2"/>
                      <a:pt x="29" y="2"/>
                    </a:cubicBezTo>
                    <a:cubicBezTo>
                      <a:pt x="4" y="17"/>
                      <a:pt x="4" y="17"/>
                      <a:pt x="4" y="17"/>
                    </a:cubicBezTo>
                    <a:cubicBezTo>
                      <a:pt x="3" y="17"/>
                      <a:pt x="2" y="17"/>
                      <a:pt x="1" y="17"/>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0" name="Google Shape;4240;g17ab430885e_1_275"/>
              <p:cNvSpPr/>
              <p:nvPr/>
            </p:nvSpPr>
            <p:spPr>
              <a:xfrm>
                <a:off x="11382" y="4307"/>
                <a:ext cx="146" cy="85"/>
              </a:xfrm>
              <a:custGeom>
                <a:avLst/>
                <a:gdLst/>
                <a:ahLst/>
                <a:cxnLst/>
                <a:rect l="l" t="t" r="r" b="b"/>
                <a:pathLst>
                  <a:path w="29" h="17" extrusionOk="0">
                    <a:moveTo>
                      <a:pt x="29" y="1"/>
                    </a:moveTo>
                    <a:cubicBezTo>
                      <a:pt x="29" y="1"/>
                      <a:pt x="29" y="2"/>
                      <a:pt x="29" y="2"/>
                    </a:cubicBezTo>
                    <a:cubicBezTo>
                      <a:pt x="3" y="17"/>
                      <a:pt x="3" y="17"/>
                      <a:pt x="3" y="17"/>
                    </a:cubicBezTo>
                    <a:cubicBezTo>
                      <a:pt x="2" y="17"/>
                      <a:pt x="1" y="17"/>
                      <a:pt x="0" y="17"/>
                    </a:cubicBezTo>
                    <a:cubicBezTo>
                      <a:pt x="0" y="16"/>
                      <a:pt x="0" y="16"/>
                      <a:pt x="0" y="15"/>
                    </a:cubicBezTo>
                    <a:cubicBezTo>
                      <a:pt x="26" y="1"/>
                      <a:pt x="26" y="1"/>
                      <a:pt x="26" y="1"/>
                    </a:cubicBezTo>
                    <a:cubicBezTo>
                      <a:pt x="26"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1" name="Google Shape;4241;g17ab430885e_1_275"/>
              <p:cNvSpPr/>
              <p:nvPr/>
            </p:nvSpPr>
            <p:spPr>
              <a:xfrm>
                <a:off x="11407" y="4322"/>
                <a:ext cx="151" cy="85"/>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7"/>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2" name="Google Shape;4242;g17ab430885e_1_275"/>
              <p:cNvSpPr/>
              <p:nvPr/>
            </p:nvSpPr>
            <p:spPr>
              <a:xfrm>
                <a:off x="11437" y="4337"/>
                <a:ext cx="146" cy="90"/>
              </a:xfrm>
              <a:custGeom>
                <a:avLst/>
                <a:gdLst/>
                <a:ahLst/>
                <a:cxnLst/>
                <a:rect l="l" t="t" r="r" b="b"/>
                <a:pathLst>
                  <a:path w="29" h="18" extrusionOk="0">
                    <a:moveTo>
                      <a:pt x="28" y="1"/>
                    </a:moveTo>
                    <a:cubicBezTo>
                      <a:pt x="29" y="1"/>
                      <a:pt x="29" y="2"/>
                      <a:pt x="28" y="2"/>
                    </a:cubicBezTo>
                    <a:cubicBezTo>
                      <a:pt x="3" y="17"/>
                      <a:pt x="3" y="17"/>
                      <a:pt x="3" y="17"/>
                    </a:cubicBezTo>
                    <a:cubicBezTo>
                      <a:pt x="2" y="18"/>
                      <a:pt x="1" y="18"/>
                      <a:pt x="0" y="17"/>
                    </a:cubicBezTo>
                    <a:cubicBezTo>
                      <a:pt x="0" y="17"/>
                      <a:pt x="0" y="16"/>
                      <a:pt x="0" y="15"/>
                    </a:cubicBezTo>
                    <a:cubicBezTo>
                      <a:pt x="26" y="1"/>
                      <a:pt x="26" y="1"/>
                      <a:pt x="26" y="1"/>
                    </a:cubicBezTo>
                    <a:cubicBezTo>
                      <a:pt x="26" y="0"/>
                      <a:pt x="28" y="0"/>
                      <a:pt x="28"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3" name="Google Shape;4243;g17ab430885e_1_275"/>
              <p:cNvSpPr/>
              <p:nvPr/>
            </p:nvSpPr>
            <p:spPr>
              <a:xfrm>
                <a:off x="11462" y="4357"/>
                <a:ext cx="151" cy="85"/>
              </a:xfrm>
              <a:custGeom>
                <a:avLst/>
                <a:gdLst/>
                <a:ahLst/>
                <a:cxnLst/>
                <a:rect l="l" t="t" r="r" b="b"/>
                <a:pathLst>
                  <a:path w="30" h="17" extrusionOk="0">
                    <a:moveTo>
                      <a:pt x="29" y="0"/>
                    </a:moveTo>
                    <a:cubicBezTo>
                      <a:pt x="30" y="0"/>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4" name="Google Shape;4244;g17ab430885e_1_275"/>
              <p:cNvSpPr/>
              <p:nvPr/>
            </p:nvSpPr>
            <p:spPr>
              <a:xfrm>
                <a:off x="11493" y="4372"/>
                <a:ext cx="146" cy="85"/>
              </a:xfrm>
              <a:custGeom>
                <a:avLst/>
                <a:gdLst/>
                <a:ahLst/>
                <a:cxnLst/>
                <a:rect l="l" t="t" r="r" b="b"/>
                <a:pathLst>
                  <a:path w="29" h="17" extrusionOk="0">
                    <a:moveTo>
                      <a:pt x="28" y="0"/>
                    </a:moveTo>
                    <a:cubicBezTo>
                      <a:pt x="29" y="1"/>
                      <a:pt x="29" y="1"/>
                      <a:pt x="28" y="2"/>
                    </a:cubicBezTo>
                    <a:cubicBezTo>
                      <a:pt x="3" y="16"/>
                      <a:pt x="3" y="16"/>
                      <a:pt x="3" y="16"/>
                    </a:cubicBezTo>
                    <a:cubicBezTo>
                      <a:pt x="2" y="17"/>
                      <a:pt x="1" y="17"/>
                      <a:pt x="0" y="16"/>
                    </a:cubicBezTo>
                    <a:cubicBezTo>
                      <a:pt x="0" y="16"/>
                      <a:pt x="0" y="15"/>
                      <a:pt x="0" y="15"/>
                    </a:cubicBezTo>
                    <a:cubicBezTo>
                      <a:pt x="26" y="0"/>
                      <a:pt x="26" y="0"/>
                      <a:pt x="26" y="0"/>
                    </a:cubicBezTo>
                    <a:cubicBezTo>
                      <a:pt x="26" y="0"/>
                      <a:pt x="28" y="0"/>
                      <a:pt x="28"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5" name="Google Shape;4245;g17ab430885e_1_275"/>
              <p:cNvSpPr/>
              <p:nvPr/>
            </p:nvSpPr>
            <p:spPr>
              <a:xfrm>
                <a:off x="11518" y="4387"/>
                <a:ext cx="151" cy="86"/>
              </a:xfrm>
              <a:custGeom>
                <a:avLst/>
                <a:gdLst/>
                <a:ahLst/>
                <a:cxnLst/>
                <a:rect l="l" t="t" r="r" b="b"/>
                <a:pathLst>
                  <a:path w="30" h="17" extrusionOk="0">
                    <a:moveTo>
                      <a:pt x="29" y="0"/>
                    </a:moveTo>
                    <a:cubicBezTo>
                      <a:pt x="30" y="1"/>
                      <a:pt x="30" y="2"/>
                      <a:pt x="29" y="2"/>
                    </a:cubicBezTo>
                    <a:cubicBezTo>
                      <a:pt x="4" y="17"/>
                      <a:pt x="4" y="17"/>
                      <a:pt x="4" y="17"/>
                    </a:cubicBezTo>
                    <a:cubicBezTo>
                      <a:pt x="3" y="17"/>
                      <a:pt x="2" y="17"/>
                      <a:pt x="1" y="17"/>
                    </a:cubicBezTo>
                    <a:cubicBezTo>
                      <a:pt x="0" y="16"/>
                      <a:pt x="0" y="15"/>
                      <a:pt x="1" y="15"/>
                    </a:cubicBezTo>
                    <a:cubicBezTo>
                      <a:pt x="26" y="0"/>
                      <a:pt x="26" y="0"/>
                      <a:pt x="26" y="0"/>
                    </a:cubicBezTo>
                    <a:cubicBezTo>
                      <a:pt x="27" y="0"/>
                      <a:pt x="28" y="0"/>
                      <a:pt x="29"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6" name="Google Shape;4246;g17ab430885e_1_275"/>
              <p:cNvSpPr/>
              <p:nvPr/>
            </p:nvSpPr>
            <p:spPr>
              <a:xfrm>
                <a:off x="11145" y="3824"/>
                <a:ext cx="952" cy="548"/>
              </a:xfrm>
              <a:custGeom>
                <a:avLst/>
                <a:gdLst/>
                <a:ahLst/>
                <a:cxnLst/>
                <a:rect l="l" t="t" r="r" b="b"/>
                <a:pathLst>
                  <a:path w="952" h="548" extrusionOk="0">
                    <a:moveTo>
                      <a:pt x="534" y="0"/>
                    </a:moveTo>
                    <a:lnTo>
                      <a:pt x="0" y="307"/>
                    </a:lnTo>
                    <a:lnTo>
                      <a:pt x="418" y="548"/>
                    </a:lnTo>
                    <a:lnTo>
                      <a:pt x="952" y="241"/>
                    </a:lnTo>
                    <a:lnTo>
                      <a:pt x="534"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7" name="Google Shape;4247;g17ab430885e_1_275"/>
              <p:cNvSpPr/>
              <p:nvPr/>
            </p:nvSpPr>
            <p:spPr>
              <a:xfrm>
                <a:off x="11145" y="3824"/>
                <a:ext cx="952" cy="548"/>
              </a:xfrm>
              <a:custGeom>
                <a:avLst/>
                <a:gdLst/>
                <a:ahLst/>
                <a:cxnLst/>
                <a:rect l="l" t="t" r="r" b="b"/>
                <a:pathLst>
                  <a:path w="952" h="548" extrusionOk="0">
                    <a:moveTo>
                      <a:pt x="534" y="0"/>
                    </a:moveTo>
                    <a:lnTo>
                      <a:pt x="0" y="307"/>
                    </a:lnTo>
                    <a:lnTo>
                      <a:pt x="418" y="548"/>
                    </a:lnTo>
                    <a:lnTo>
                      <a:pt x="952" y="241"/>
                    </a:lnTo>
                    <a:lnTo>
                      <a:pt x="53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8" name="Google Shape;4248;g17ab430885e_1_275"/>
              <p:cNvSpPr/>
              <p:nvPr/>
            </p:nvSpPr>
            <p:spPr>
              <a:xfrm>
                <a:off x="11145" y="4131"/>
                <a:ext cx="418" cy="432"/>
              </a:xfrm>
              <a:custGeom>
                <a:avLst/>
                <a:gdLst/>
                <a:ahLst/>
                <a:cxnLst/>
                <a:rect l="l" t="t" r="r" b="b"/>
                <a:pathLst>
                  <a:path w="418" h="432" extrusionOk="0">
                    <a:moveTo>
                      <a:pt x="15" y="130"/>
                    </a:moveTo>
                    <a:lnTo>
                      <a:pt x="15" y="100"/>
                    </a:lnTo>
                    <a:lnTo>
                      <a:pt x="0" y="100"/>
                    </a:lnTo>
                    <a:lnTo>
                      <a:pt x="0" y="0"/>
                    </a:lnTo>
                    <a:lnTo>
                      <a:pt x="418" y="241"/>
                    </a:lnTo>
                    <a:lnTo>
                      <a:pt x="418" y="432"/>
                    </a:lnTo>
                    <a:lnTo>
                      <a:pt x="0" y="191"/>
                    </a:lnTo>
                    <a:lnTo>
                      <a:pt x="0" y="140"/>
                    </a:lnTo>
                    <a:lnTo>
                      <a:pt x="15" y="13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49" name="Google Shape;4249;g17ab430885e_1_275"/>
              <p:cNvSpPr/>
              <p:nvPr/>
            </p:nvSpPr>
            <p:spPr>
              <a:xfrm>
                <a:off x="11145" y="4261"/>
                <a:ext cx="433" cy="252"/>
              </a:xfrm>
              <a:custGeom>
                <a:avLst/>
                <a:gdLst/>
                <a:ahLst/>
                <a:cxnLst/>
                <a:rect l="l" t="t" r="r" b="b"/>
                <a:pathLst>
                  <a:path w="433" h="252" extrusionOk="0">
                    <a:moveTo>
                      <a:pt x="433" y="237"/>
                    </a:moveTo>
                    <a:lnTo>
                      <a:pt x="418" y="252"/>
                    </a:lnTo>
                    <a:lnTo>
                      <a:pt x="0" y="10"/>
                    </a:lnTo>
                    <a:lnTo>
                      <a:pt x="15" y="0"/>
                    </a:lnTo>
                    <a:lnTo>
                      <a:pt x="433" y="237"/>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0" name="Google Shape;4250;g17ab430885e_1_275"/>
              <p:cNvSpPr/>
              <p:nvPr/>
            </p:nvSpPr>
            <p:spPr>
              <a:xfrm>
                <a:off x="11160" y="4231"/>
                <a:ext cx="418" cy="267"/>
              </a:xfrm>
              <a:custGeom>
                <a:avLst/>
                <a:gdLst/>
                <a:ahLst/>
                <a:cxnLst/>
                <a:rect l="l" t="t" r="r" b="b"/>
                <a:pathLst>
                  <a:path w="418" h="267" extrusionOk="0">
                    <a:moveTo>
                      <a:pt x="0" y="0"/>
                    </a:moveTo>
                    <a:lnTo>
                      <a:pt x="418" y="242"/>
                    </a:lnTo>
                    <a:lnTo>
                      <a:pt x="418" y="267"/>
                    </a:lnTo>
                    <a:lnTo>
                      <a:pt x="0" y="3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1" name="Google Shape;4251;g17ab430885e_1_275"/>
              <p:cNvSpPr/>
              <p:nvPr/>
            </p:nvSpPr>
            <p:spPr>
              <a:xfrm>
                <a:off x="11145" y="4131"/>
                <a:ext cx="418" cy="342"/>
              </a:xfrm>
              <a:custGeom>
                <a:avLst/>
                <a:gdLst/>
                <a:ahLst/>
                <a:cxnLst/>
                <a:rect l="l" t="t" r="r" b="b"/>
                <a:pathLst>
                  <a:path w="418" h="342" extrusionOk="0">
                    <a:moveTo>
                      <a:pt x="0" y="0"/>
                    </a:moveTo>
                    <a:lnTo>
                      <a:pt x="418" y="241"/>
                    </a:lnTo>
                    <a:lnTo>
                      <a:pt x="418" y="342"/>
                    </a:lnTo>
                    <a:lnTo>
                      <a:pt x="0" y="100"/>
                    </a:lnTo>
                    <a:lnTo>
                      <a:pt x="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2" name="Google Shape;4252;g17ab430885e_1_275"/>
              <p:cNvSpPr/>
              <p:nvPr/>
            </p:nvSpPr>
            <p:spPr>
              <a:xfrm>
                <a:off x="11563" y="4352"/>
                <a:ext cx="20" cy="221"/>
              </a:xfrm>
              <a:custGeom>
                <a:avLst/>
                <a:gdLst/>
                <a:ahLst/>
                <a:cxnLst/>
                <a:rect l="l" t="t" r="r" b="b"/>
                <a:pathLst>
                  <a:path w="20" h="221" extrusionOk="0">
                    <a:moveTo>
                      <a:pt x="0" y="211"/>
                    </a:moveTo>
                    <a:lnTo>
                      <a:pt x="0" y="0"/>
                    </a:lnTo>
                    <a:lnTo>
                      <a:pt x="20" y="10"/>
                    </a:lnTo>
                    <a:lnTo>
                      <a:pt x="20" y="221"/>
                    </a:lnTo>
                    <a:lnTo>
                      <a:pt x="0" y="21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3" name="Google Shape;4253;g17ab430885e_1_275"/>
              <p:cNvSpPr/>
              <p:nvPr/>
            </p:nvSpPr>
            <p:spPr>
              <a:xfrm>
                <a:off x="11508" y="3884"/>
                <a:ext cx="473" cy="277"/>
              </a:xfrm>
              <a:custGeom>
                <a:avLst/>
                <a:gdLst/>
                <a:ahLst/>
                <a:cxnLst/>
                <a:rect l="l" t="t" r="r" b="b"/>
                <a:pathLst>
                  <a:path w="94" h="55" extrusionOk="0">
                    <a:moveTo>
                      <a:pt x="1" y="20"/>
                    </a:moveTo>
                    <a:cubicBezTo>
                      <a:pt x="1" y="22"/>
                      <a:pt x="2" y="23"/>
                      <a:pt x="4" y="24"/>
                    </a:cubicBezTo>
                    <a:cubicBezTo>
                      <a:pt x="53" y="52"/>
                      <a:pt x="53" y="52"/>
                      <a:pt x="53" y="52"/>
                    </a:cubicBezTo>
                    <a:cubicBezTo>
                      <a:pt x="57" y="55"/>
                      <a:pt x="65" y="55"/>
                      <a:pt x="69" y="52"/>
                    </a:cubicBezTo>
                    <a:cubicBezTo>
                      <a:pt x="90" y="40"/>
                      <a:pt x="90" y="40"/>
                      <a:pt x="90" y="40"/>
                    </a:cubicBezTo>
                    <a:cubicBezTo>
                      <a:pt x="92" y="39"/>
                      <a:pt x="93" y="37"/>
                      <a:pt x="94" y="36"/>
                    </a:cubicBezTo>
                    <a:cubicBezTo>
                      <a:pt x="94" y="34"/>
                      <a:pt x="93" y="32"/>
                      <a:pt x="90" y="30"/>
                    </a:cubicBezTo>
                    <a:cubicBezTo>
                      <a:pt x="42" y="2"/>
                      <a:pt x="42" y="2"/>
                      <a:pt x="42" y="2"/>
                    </a:cubicBezTo>
                    <a:cubicBezTo>
                      <a:pt x="37" y="0"/>
                      <a:pt x="30" y="0"/>
                      <a:pt x="25" y="2"/>
                    </a:cubicBezTo>
                    <a:cubicBezTo>
                      <a:pt x="4" y="15"/>
                      <a:pt x="4" y="15"/>
                      <a:pt x="4" y="15"/>
                    </a:cubicBezTo>
                    <a:cubicBezTo>
                      <a:pt x="1" y="16"/>
                      <a:pt x="0" y="18"/>
                      <a:pt x="1" y="20"/>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4" name="Google Shape;4254;g17ab430885e_1_275"/>
              <p:cNvSpPr/>
              <p:nvPr/>
            </p:nvSpPr>
            <p:spPr>
              <a:xfrm>
                <a:off x="11513" y="3889"/>
                <a:ext cx="468" cy="272"/>
              </a:xfrm>
              <a:custGeom>
                <a:avLst/>
                <a:gdLst/>
                <a:ahLst/>
                <a:cxnLst/>
                <a:rect l="l" t="t" r="r" b="b"/>
                <a:pathLst>
                  <a:path w="93" h="54" extrusionOk="0">
                    <a:moveTo>
                      <a:pt x="0" y="19"/>
                    </a:moveTo>
                    <a:cubicBezTo>
                      <a:pt x="0" y="21"/>
                      <a:pt x="1" y="22"/>
                      <a:pt x="3" y="23"/>
                    </a:cubicBezTo>
                    <a:cubicBezTo>
                      <a:pt x="52" y="51"/>
                      <a:pt x="52" y="51"/>
                      <a:pt x="52" y="51"/>
                    </a:cubicBezTo>
                    <a:cubicBezTo>
                      <a:pt x="56" y="54"/>
                      <a:pt x="64" y="54"/>
                      <a:pt x="68" y="51"/>
                    </a:cubicBezTo>
                    <a:cubicBezTo>
                      <a:pt x="89" y="39"/>
                      <a:pt x="89" y="39"/>
                      <a:pt x="89" y="39"/>
                    </a:cubicBezTo>
                    <a:cubicBezTo>
                      <a:pt x="91" y="38"/>
                      <a:pt x="92" y="36"/>
                      <a:pt x="93" y="35"/>
                    </a:cubicBezTo>
                    <a:cubicBezTo>
                      <a:pt x="92" y="34"/>
                      <a:pt x="91" y="32"/>
                      <a:pt x="89" y="31"/>
                    </a:cubicBezTo>
                    <a:cubicBezTo>
                      <a:pt x="41" y="3"/>
                      <a:pt x="41" y="3"/>
                      <a:pt x="41" y="3"/>
                    </a:cubicBezTo>
                    <a:cubicBezTo>
                      <a:pt x="36" y="0"/>
                      <a:pt x="29" y="0"/>
                      <a:pt x="24" y="3"/>
                    </a:cubicBezTo>
                    <a:cubicBezTo>
                      <a:pt x="3" y="15"/>
                      <a:pt x="3" y="15"/>
                      <a:pt x="3" y="15"/>
                    </a:cubicBezTo>
                    <a:cubicBezTo>
                      <a:pt x="1" y="17"/>
                      <a:pt x="0" y="18"/>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5" name="Google Shape;4255;g17ab430885e_1_275"/>
              <p:cNvSpPr/>
              <p:nvPr/>
            </p:nvSpPr>
            <p:spPr>
              <a:xfrm>
                <a:off x="11266" y="4025"/>
                <a:ext cx="473" cy="277"/>
              </a:xfrm>
              <a:custGeom>
                <a:avLst/>
                <a:gdLst/>
                <a:ahLst/>
                <a:cxnLst/>
                <a:rect l="l" t="t" r="r" b="b"/>
                <a:pathLst>
                  <a:path w="94" h="55" extrusionOk="0">
                    <a:moveTo>
                      <a:pt x="1" y="20"/>
                    </a:moveTo>
                    <a:cubicBezTo>
                      <a:pt x="1" y="22"/>
                      <a:pt x="2" y="23"/>
                      <a:pt x="4" y="24"/>
                    </a:cubicBezTo>
                    <a:cubicBezTo>
                      <a:pt x="53" y="52"/>
                      <a:pt x="53" y="52"/>
                      <a:pt x="53" y="52"/>
                    </a:cubicBezTo>
                    <a:cubicBezTo>
                      <a:pt x="57" y="55"/>
                      <a:pt x="64" y="55"/>
                      <a:pt x="69" y="52"/>
                    </a:cubicBezTo>
                    <a:cubicBezTo>
                      <a:pt x="90" y="40"/>
                      <a:pt x="90" y="40"/>
                      <a:pt x="90" y="40"/>
                    </a:cubicBezTo>
                    <a:cubicBezTo>
                      <a:pt x="92" y="39"/>
                      <a:pt x="93" y="37"/>
                      <a:pt x="94" y="36"/>
                    </a:cubicBezTo>
                    <a:cubicBezTo>
                      <a:pt x="94" y="34"/>
                      <a:pt x="93" y="32"/>
                      <a:pt x="90" y="30"/>
                    </a:cubicBezTo>
                    <a:cubicBezTo>
                      <a:pt x="42" y="2"/>
                      <a:pt x="42" y="2"/>
                      <a:pt x="42" y="2"/>
                    </a:cubicBezTo>
                    <a:cubicBezTo>
                      <a:pt x="37" y="0"/>
                      <a:pt x="30" y="0"/>
                      <a:pt x="25" y="2"/>
                    </a:cubicBezTo>
                    <a:cubicBezTo>
                      <a:pt x="4" y="15"/>
                      <a:pt x="4" y="15"/>
                      <a:pt x="4" y="15"/>
                    </a:cubicBezTo>
                    <a:cubicBezTo>
                      <a:pt x="1" y="16"/>
                      <a:pt x="0" y="18"/>
                      <a:pt x="1" y="20"/>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6" name="Google Shape;4256;g17ab430885e_1_275"/>
              <p:cNvSpPr/>
              <p:nvPr/>
            </p:nvSpPr>
            <p:spPr>
              <a:xfrm>
                <a:off x="11271" y="4030"/>
                <a:ext cx="468" cy="272"/>
              </a:xfrm>
              <a:custGeom>
                <a:avLst/>
                <a:gdLst/>
                <a:ahLst/>
                <a:cxnLst/>
                <a:rect l="l" t="t" r="r" b="b"/>
                <a:pathLst>
                  <a:path w="93" h="54" extrusionOk="0">
                    <a:moveTo>
                      <a:pt x="0" y="19"/>
                    </a:moveTo>
                    <a:cubicBezTo>
                      <a:pt x="0" y="21"/>
                      <a:pt x="1" y="22"/>
                      <a:pt x="3" y="23"/>
                    </a:cubicBezTo>
                    <a:cubicBezTo>
                      <a:pt x="52" y="51"/>
                      <a:pt x="52" y="51"/>
                      <a:pt x="52" y="51"/>
                    </a:cubicBezTo>
                    <a:cubicBezTo>
                      <a:pt x="56" y="54"/>
                      <a:pt x="63" y="54"/>
                      <a:pt x="68" y="51"/>
                    </a:cubicBezTo>
                    <a:cubicBezTo>
                      <a:pt x="89" y="39"/>
                      <a:pt x="89" y="39"/>
                      <a:pt x="89" y="39"/>
                    </a:cubicBezTo>
                    <a:cubicBezTo>
                      <a:pt x="91" y="38"/>
                      <a:pt x="92" y="36"/>
                      <a:pt x="93" y="35"/>
                    </a:cubicBezTo>
                    <a:cubicBezTo>
                      <a:pt x="92" y="34"/>
                      <a:pt x="91" y="32"/>
                      <a:pt x="89" y="31"/>
                    </a:cubicBezTo>
                    <a:cubicBezTo>
                      <a:pt x="41" y="3"/>
                      <a:pt x="41" y="3"/>
                      <a:pt x="41" y="3"/>
                    </a:cubicBezTo>
                    <a:cubicBezTo>
                      <a:pt x="36" y="0"/>
                      <a:pt x="29" y="0"/>
                      <a:pt x="24" y="3"/>
                    </a:cubicBezTo>
                    <a:cubicBezTo>
                      <a:pt x="3" y="15"/>
                      <a:pt x="3" y="15"/>
                      <a:pt x="3" y="15"/>
                    </a:cubicBezTo>
                    <a:cubicBezTo>
                      <a:pt x="1" y="16"/>
                      <a:pt x="0" y="18"/>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7" name="Google Shape;4257;g17ab430885e_1_275"/>
              <p:cNvSpPr/>
              <p:nvPr/>
            </p:nvSpPr>
            <p:spPr>
              <a:xfrm>
                <a:off x="11326" y="4065"/>
                <a:ext cx="146" cy="86"/>
              </a:xfrm>
              <a:custGeom>
                <a:avLst/>
                <a:gdLst/>
                <a:ahLst/>
                <a:cxnLst/>
                <a:rect l="l" t="t" r="r" b="b"/>
                <a:pathLst>
                  <a:path w="29" h="17" extrusionOk="0">
                    <a:moveTo>
                      <a:pt x="29" y="0"/>
                    </a:moveTo>
                    <a:cubicBezTo>
                      <a:pt x="29" y="0"/>
                      <a:pt x="29" y="1"/>
                      <a:pt x="29" y="2"/>
                    </a:cubicBezTo>
                    <a:cubicBezTo>
                      <a:pt x="3" y="16"/>
                      <a:pt x="3" y="16"/>
                      <a:pt x="3" y="16"/>
                    </a:cubicBezTo>
                    <a:cubicBezTo>
                      <a:pt x="2" y="17"/>
                      <a:pt x="1" y="17"/>
                      <a:pt x="0" y="16"/>
                    </a:cubicBezTo>
                    <a:cubicBezTo>
                      <a:pt x="0" y="16"/>
                      <a:pt x="0" y="15"/>
                      <a:pt x="0"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8" name="Google Shape;4258;g17ab430885e_1_275"/>
              <p:cNvSpPr/>
              <p:nvPr/>
            </p:nvSpPr>
            <p:spPr>
              <a:xfrm>
                <a:off x="11352" y="4080"/>
                <a:ext cx="151" cy="86"/>
              </a:xfrm>
              <a:custGeom>
                <a:avLst/>
                <a:gdLst/>
                <a:ahLst/>
                <a:cxnLst/>
                <a:rect l="l" t="t" r="r" b="b"/>
                <a:pathLst>
                  <a:path w="30" h="17" extrusionOk="0">
                    <a:moveTo>
                      <a:pt x="29" y="0"/>
                    </a:moveTo>
                    <a:cubicBezTo>
                      <a:pt x="30" y="1"/>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59" name="Google Shape;4259;g17ab430885e_1_275"/>
              <p:cNvSpPr/>
              <p:nvPr/>
            </p:nvSpPr>
            <p:spPr>
              <a:xfrm>
                <a:off x="11382" y="4095"/>
                <a:ext cx="146" cy="86"/>
              </a:xfrm>
              <a:custGeom>
                <a:avLst/>
                <a:gdLst/>
                <a:ahLst/>
                <a:cxnLst/>
                <a:rect l="l" t="t" r="r" b="b"/>
                <a:pathLst>
                  <a:path w="29" h="17" extrusionOk="0">
                    <a:moveTo>
                      <a:pt x="29" y="0"/>
                    </a:moveTo>
                    <a:cubicBezTo>
                      <a:pt x="29" y="1"/>
                      <a:pt x="29" y="1"/>
                      <a:pt x="29" y="2"/>
                    </a:cubicBezTo>
                    <a:cubicBezTo>
                      <a:pt x="3" y="17"/>
                      <a:pt x="3" y="17"/>
                      <a:pt x="3" y="17"/>
                    </a:cubicBezTo>
                    <a:cubicBezTo>
                      <a:pt x="2" y="17"/>
                      <a:pt x="1" y="17"/>
                      <a:pt x="0" y="17"/>
                    </a:cubicBezTo>
                    <a:cubicBezTo>
                      <a:pt x="0" y="16"/>
                      <a:pt x="0" y="15"/>
                      <a:pt x="0" y="15"/>
                    </a:cubicBezTo>
                    <a:cubicBezTo>
                      <a:pt x="26" y="0"/>
                      <a:pt x="26" y="0"/>
                      <a:pt x="26" y="0"/>
                    </a:cubicBezTo>
                    <a:cubicBezTo>
                      <a:pt x="26"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0" name="Google Shape;4260;g17ab430885e_1_275"/>
              <p:cNvSpPr/>
              <p:nvPr/>
            </p:nvSpPr>
            <p:spPr>
              <a:xfrm>
                <a:off x="11407" y="4110"/>
                <a:ext cx="151" cy="86"/>
              </a:xfrm>
              <a:custGeom>
                <a:avLst/>
                <a:gdLst/>
                <a:ahLst/>
                <a:cxnLst/>
                <a:rect l="l" t="t" r="r" b="b"/>
                <a:pathLst>
                  <a:path w="30" h="17" extrusionOk="0">
                    <a:moveTo>
                      <a:pt x="29" y="0"/>
                    </a:moveTo>
                    <a:cubicBezTo>
                      <a:pt x="30" y="1"/>
                      <a:pt x="30" y="2"/>
                      <a:pt x="29" y="2"/>
                    </a:cubicBezTo>
                    <a:cubicBezTo>
                      <a:pt x="4" y="17"/>
                      <a:pt x="4" y="17"/>
                      <a:pt x="4" y="17"/>
                    </a:cubicBezTo>
                    <a:cubicBezTo>
                      <a:pt x="3" y="17"/>
                      <a:pt x="2" y="17"/>
                      <a:pt x="1" y="17"/>
                    </a:cubicBezTo>
                    <a:cubicBezTo>
                      <a:pt x="0" y="16"/>
                      <a:pt x="0" y="16"/>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1" name="Google Shape;4261;g17ab430885e_1_275"/>
              <p:cNvSpPr/>
              <p:nvPr/>
            </p:nvSpPr>
            <p:spPr>
              <a:xfrm>
                <a:off x="11437" y="4126"/>
                <a:ext cx="146" cy="85"/>
              </a:xfrm>
              <a:custGeom>
                <a:avLst/>
                <a:gdLst/>
                <a:ahLst/>
                <a:cxnLst/>
                <a:rect l="l" t="t" r="r" b="b"/>
                <a:pathLst>
                  <a:path w="29" h="17" extrusionOk="0">
                    <a:moveTo>
                      <a:pt x="28" y="1"/>
                    </a:moveTo>
                    <a:cubicBezTo>
                      <a:pt x="29" y="1"/>
                      <a:pt x="29" y="2"/>
                      <a:pt x="28" y="2"/>
                    </a:cubicBezTo>
                    <a:cubicBezTo>
                      <a:pt x="3" y="17"/>
                      <a:pt x="3" y="17"/>
                      <a:pt x="3" y="17"/>
                    </a:cubicBezTo>
                    <a:cubicBezTo>
                      <a:pt x="2" y="17"/>
                      <a:pt x="1" y="17"/>
                      <a:pt x="0" y="17"/>
                    </a:cubicBezTo>
                    <a:cubicBezTo>
                      <a:pt x="0" y="16"/>
                      <a:pt x="0" y="16"/>
                      <a:pt x="0" y="15"/>
                    </a:cubicBezTo>
                    <a:cubicBezTo>
                      <a:pt x="26" y="1"/>
                      <a:pt x="26" y="1"/>
                      <a:pt x="26" y="1"/>
                    </a:cubicBezTo>
                    <a:cubicBezTo>
                      <a:pt x="26" y="0"/>
                      <a:pt x="28" y="0"/>
                      <a:pt x="28"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2" name="Google Shape;4262;g17ab430885e_1_275"/>
              <p:cNvSpPr/>
              <p:nvPr/>
            </p:nvSpPr>
            <p:spPr>
              <a:xfrm>
                <a:off x="11462" y="4141"/>
                <a:ext cx="151" cy="85"/>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7"/>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3" name="Google Shape;4263;g17ab430885e_1_275"/>
              <p:cNvSpPr/>
              <p:nvPr/>
            </p:nvSpPr>
            <p:spPr>
              <a:xfrm>
                <a:off x="11493" y="4161"/>
                <a:ext cx="146" cy="85"/>
              </a:xfrm>
              <a:custGeom>
                <a:avLst/>
                <a:gdLst/>
                <a:ahLst/>
                <a:cxnLst/>
                <a:rect l="l" t="t" r="r" b="b"/>
                <a:pathLst>
                  <a:path w="29" h="17" extrusionOk="0">
                    <a:moveTo>
                      <a:pt x="28" y="0"/>
                    </a:moveTo>
                    <a:cubicBezTo>
                      <a:pt x="29" y="0"/>
                      <a:pt x="29" y="1"/>
                      <a:pt x="28" y="2"/>
                    </a:cubicBezTo>
                    <a:cubicBezTo>
                      <a:pt x="3" y="16"/>
                      <a:pt x="3" y="16"/>
                      <a:pt x="3" y="16"/>
                    </a:cubicBezTo>
                    <a:cubicBezTo>
                      <a:pt x="2" y="17"/>
                      <a:pt x="1" y="17"/>
                      <a:pt x="0" y="16"/>
                    </a:cubicBezTo>
                    <a:cubicBezTo>
                      <a:pt x="0" y="16"/>
                      <a:pt x="0" y="15"/>
                      <a:pt x="0" y="15"/>
                    </a:cubicBezTo>
                    <a:cubicBezTo>
                      <a:pt x="26" y="0"/>
                      <a:pt x="26" y="0"/>
                      <a:pt x="26" y="0"/>
                    </a:cubicBezTo>
                    <a:cubicBezTo>
                      <a:pt x="26" y="0"/>
                      <a:pt x="28" y="0"/>
                      <a:pt x="28"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4" name="Google Shape;4264;g17ab430885e_1_275"/>
              <p:cNvSpPr/>
              <p:nvPr/>
            </p:nvSpPr>
            <p:spPr>
              <a:xfrm>
                <a:off x="11518" y="4176"/>
                <a:ext cx="151" cy="85"/>
              </a:xfrm>
              <a:custGeom>
                <a:avLst/>
                <a:gdLst/>
                <a:ahLst/>
                <a:cxnLst/>
                <a:rect l="l" t="t" r="r" b="b"/>
                <a:pathLst>
                  <a:path w="30" h="17" extrusionOk="0">
                    <a:moveTo>
                      <a:pt x="29" y="0"/>
                    </a:moveTo>
                    <a:cubicBezTo>
                      <a:pt x="30" y="1"/>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5" name="Google Shape;4265;g17ab430885e_1_275"/>
              <p:cNvSpPr/>
              <p:nvPr/>
            </p:nvSpPr>
            <p:spPr>
              <a:xfrm>
                <a:off x="11145" y="3608"/>
                <a:ext cx="952" cy="553"/>
              </a:xfrm>
              <a:custGeom>
                <a:avLst/>
                <a:gdLst/>
                <a:ahLst/>
                <a:cxnLst/>
                <a:rect l="l" t="t" r="r" b="b"/>
                <a:pathLst>
                  <a:path w="952" h="553" extrusionOk="0">
                    <a:moveTo>
                      <a:pt x="534" y="0"/>
                    </a:moveTo>
                    <a:lnTo>
                      <a:pt x="0" y="311"/>
                    </a:lnTo>
                    <a:lnTo>
                      <a:pt x="418" y="553"/>
                    </a:lnTo>
                    <a:lnTo>
                      <a:pt x="952" y="241"/>
                    </a:lnTo>
                    <a:lnTo>
                      <a:pt x="534"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6" name="Google Shape;4266;g17ab430885e_1_275"/>
              <p:cNvSpPr/>
              <p:nvPr/>
            </p:nvSpPr>
            <p:spPr>
              <a:xfrm>
                <a:off x="11145" y="3608"/>
                <a:ext cx="952" cy="553"/>
              </a:xfrm>
              <a:custGeom>
                <a:avLst/>
                <a:gdLst/>
                <a:ahLst/>
                <a:cxnLst/>
                <a:rect l="l" t="t" r="r" b="b"/>
                <a:pathLst>
                  <a:path w="952" h="553" extrusionOk="0">
                    <a:moveTo>
                      <a:pt x="534" y="0"/>
                    </a:moveTo>
                    <a:lnTo>
                      <a:pt x="0" y="311"/>
                    </a:lnTo>
                    <a:lnTo>
                      <a:pt x="418" y="553"/>
                    </a:lnTo>
                    <a:lnTo>
                      <a:pt x="952" y="241"/>
                    </a:lnTo>
                    <a:lnTo>
                      <a:pt x="53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7" name="Google Shape;4267;g17ab430885e_1_275"/>
              <p:cNvSpPr/>
              <p:nvPr/>
            </p:nvSpPr>
            <p:spPr>
              <a:xfrm>
                <a:off x="11145" y="3919"/>
                <a:ext cx="418" cy="433"/>
              </a:xfrm>
              <a:custGeom>
                <a:avLst/>
                <a:gdLst/>
                <a:ahLst/>
                <a:cxnLst/>
                <a:rect l="l" t="t" r="r" b="b"/>
                <a:pathLst>
                  <a:path w="418" h="433" extrusionOk="0">
                    <a:moveTo>
                      <a:pt x="15" y="126"/>
                    </a:moveTo>
                    <a:lnTo>
                      <a:pt x="15" y="101"/>
                    </a:lnTo>
                    <a:lnTo>
                      <a:pt x="0" y="101"/>
                    </a:lnTo>
                    <a:lnTo>
                      <a:pt x="0" y="0"/>
                    </a:lnTo>
                    <a:lnTo>
                      <a:pt x="418" y="242"/>
                    </a:lnTo>
                    <a:lnTo>
                      <a:pt x="418" y="433"/>
                    </a:lnTo>
                    <a:lnTo>
                      <a:pt x="0" y="191"/>
                    </a:lnTo>
                    <a:lnTo>
                      <a:pt x="0" y="141"/>
                    </a:lnTo>
                    <a:lnTo>
                      <a:pt x="15" y="12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8" name="Google Shape;4268;g17ab430885e_1_275"/>
              <p:cNvSpPr/>
              <p:nvPr/>
            </p:nvSpPr>
            <p:spPr>
              <a:xfrm>
                <a:off x="11145" y="4045"/>
                <a:ext cx="433" cy="257"/>
              </a:xfrm>
              <a:custGeom>
                <a:avLst/>
                <a:gdLst/>
                <a:ahLst/>
                <a:cxnLst/>
                <a:rect l="l" t="t" r="r" b="b"/>
                <a:pathLst>
                  <a:path w="433" h="257" extrusionOk="0">
                    <a:moveTo>
                      <a:pt x="433" y="241"/>
                    </a:moveTo>
                    <a:lnTo>
                      <a:pt x="418" y="257"/>
                    </a:lnTo>
                    <a:lnTo>
                      <a:pt x="0" y="15"/>
                    </a:lnTo>
                    <a:lnTo>
                      <a:pt x="15" y="0"/>
                    </a:lnTo>
                    <a:lnTo>
                      <a:pt x="433" y="24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69" name="Google Shape;4269;g17ab430885e_1_275"/>
              <p:cNvSpPr/>
              <p:nvPr/>
            </p:nvSpPr>
            <p:spPr>
              <a:xfrm>
                <a:off x="11160" y="4020"/>
                <a:ext cx="418" cy="266"/>
              </a:xfrm>
              <a:custGeom>
                <a:avLst/>
                <a:gdLst/>
                <a:ahLst/>
                <a:cxnLst/>
                <a:rect l="l" t="t" r="r" b="b"/>
                <a:pathLst>
                  <a:path w="418" h="266" extrusionOk="0">
                    <a:moveTo>
                      <a:pt x="0" y="0"/>
                    </a:moveTo>
                    <a:lnTo>
                      <a:pt x="418" y="241"/>
                    </a:lnTo>
                    <a:lnTo>
                      <a:pt x="418" y="266"/>
                    </a:lnTo>
                    <a:lnTo>
                      <a:pt x="0" y="25"/>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0" name="Google Shape;4270;g17ab430885e_1_275"/>
              <p:cNvSpPr/>
              <p:nvPr/>
            </p:nvSpPr>
            <p:spPr>
              <a:xfrm>
                <a:off x="11145" y="3919"/>
                <a:ext cx="418" cy="342"/>
              </a:xfrm>
              <a:custGeom>
                <a:avLst/>
                <a:gdLst/>
                <a:ahLst/>
                <a:cxnLst/>
                <a:rect l="l" t="t" r="r" b="b"/>
                <a:pathLst>
                  <a:path w="418" h="342" extrusionOk="0">
                    <a:moveTo>
                      <a:pt x="0" y="0"/>
                    </a:moveTo>
                    <a:lnTo>
                      <a:pt x="418" y="242"/>
                    </a:lnTo>
                    <a:lnTo>
                      <a:pt x="418" y="342"/>
                    </a:lnTo>
                    <a:lnTo>
                      <a:pt x="0" y="101"/>
                    </a:lnTo>
                    <a:lnTo>
                      <a:pt x="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1" name="Google Shape;4271;g17ab430885e_1_275"/>
              <p:cNvSpPr/>
              <p:nvPr/>
            </p:nvSpPr>
            <p:spPr>
              <a:xfrm>
                <a:off x="11563" y="4141"/>
                <a:ext cx="20" cy="221"/>
              </a:xfrm>
              <a:custGeom>
                <a:avLst/>
                <a:gdLst/>
                <a:ahLst/>
                <a:cxnLst/>
                <a:rect l="l" t="t" r="r" b="b"/>
                <a:pathLst>
                  <a:path w="20" h="221" extrusionOk="0">
                    <a:moveTo>
                      <a:pt x="0" y="211"/>
                    </a:moveTo>
                    <a:lnTo>
                      <a:pt x="0" y="0"/>
                    </a:lnTo>
                    <a:lnTo>
                      <a:pt x="20" y="10"/>
                    </a:lnTo>
                    <a:lnTo>
                      <a:pt x="20" y="221"/>
                    </a:lnTo>
                    <a:lnTo>
                      <a:pt x="0" y="21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2" name="Google Shape;4272;g17ab430885e_1_275"/>
              <p:cNvSpPr/>
              <p:nvPr/>
            </p:nvSpPr>
            <p:spPr>
              <a:xfrm>
                <a:off x="11508" y="3668"/>
                <a:ext cx="473" cy="282"/>
              </a:xfrm>
              <a:custGeom>
                <a:avLst/>
                <a:gdLst/>
                <a:ahLst/>
                <a:cxnLst/>
                <a:rect l="l" t="t" r="r" b="b"/>
                <a:pathLst>
                  <a:path w="94" h="56" extrusionOk="0">
                    <a:moveTo>
                      <a:pt x="1" y="21"/>
                    </a:moveTo>
                    <a:cubicBezTo>
                      <a:pt x="1" y="22"/>
                      <a:pt x="2" y="24"/>
                      <a:pt x="4" y="25"/>
                    </a:cubicBezTo>
                    <a:cubicBezTo>
                      <a:pt x="53" y="53"/>
                      <a:pt x="53" y="53"/>
                      <a:pt x="53" y="53"/>
                    </a:cubicBezTo>
                    <a:cubicBezTo>
                      <a:pt x="57" y="56"/>
                      <a:pt x="65" y="56"/>
                      <a:pt x="69" y="53"/>
                    </a:cubicBezTo>
                    <a:cubicBezTo>
                      <a:pt x="90" y="41"/>
                      <a:pt x="90" y="41"/>
                      <a:pt x="90" y="41"/>
                    </a:cubicBezTo>
                    <a:cubicBezTo>
                      <a:pt x="92" y="39"/>
                      <a:pt x="93" y="38"/>
                      <a:pt x="94" y="37"/>
                    </a:cubicBezTo>
                    <a:cubicBezTo>
                      <a:pt x="94" y="35"/>
                      <a:pt x="93" y="33"/>
                      <a:pt x="90" y="31"/>
                    </a:cubicBezTo>
                    <a:cubicBezTo>
                      <a:pt x="42" y="3"/>
                      <a:pt x="42" y="3"/>
                      <a:pt x="42" y="3"/>
                    </a:cubicBezTo>
                    <a:cubicBezTo>
                      <a:pt x="37" y="0"/>
                      <a:pt x="30" y="0"/>
                      <a:pt x="25" y="3"/>
                    </a:cubicBezTo>
                    <a:cubicBezTo>
                      <a:pt x="4" y="15"/>
                      <a:pt x="4" y="15"/>
                      <a:pt x="4" y="15"/>
                    </a:cubicBezTo>
                    <a:cubicBezTo>
                      <a:pt x="1" y="17"/>
                      <a:pt x="0" y="19"/>
                      <a:pt x="1" y="2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3" name="Google Shape;4273;g17ab430885e_1_275"/>
              <p:cNvSpPr/>
              <p:nvPr/>
            </p:nvSpPr>
            <p:spPr>
              <a:xfrm>
                <a:off x="11513" y="3678"/>
                <a:ext cx="468" cy="272"/>
              </a:xfrm>
              <a:custGeom>
                <a:avLst/>
                <a:gdLst/>
                <a:ahLst/>
                <a:cxnLst/>
                <a:rect l="l" t="t" r="r" b="b"/>
                <a:pathLst>
                  <a:path w="93" h="54" extrusionOk="0">
                    <a:moveTo>
                      <a:pt x="0" y="19"/>
                    </a:moveTo>
                    <a:cubicBezTo>
                      <a:pt x="0" y="20"/>
                      <a:pt x="1" y="22"/>
                      <a:pt x="3" y="23"/>
                    </a:cubicBezTo>
                    <a:cubicBezTo>
                      <a:pt x="52" y="51"/>
                      <a:pt x="52" y="51"/>
                      <a:pt x="52" y="51"/>
                    </a:cubicBezTo>
                    <a:cubicBezTo>
                      <a:pt x="56" y="54"/>
                      <a:pt x="64" y="54"/>
                      <a:pt x="68" y="51"/>
                    </a:cubicBezTo>
                    <a:cubicBezTo>
                      <a:pt x="89" y="39"/>
                      <a:pt x="89" y="39"/>
                      <a:pt x="89" y="39"/>
                    </a:cubicBezTo>
                    <a:cubicBezTo>
                      <a:pt x="91" y="37"/>
                      <a:pt x="92" y="36"/>
                      <a:pt x="93" y="35"/>
                    </a:cubicBezTo>
                    <a:cubicBezTo>
                      <a:pt x="92" y="33"/>
                      <a:pt x="91" y="32"/>
                      <a:pt x="89" y="31"/>
                    </a:cubicBezTo>
                    <a:cubicBezTo>
                      <a:pt x="41" y="3"/>
                      <a:pt x="41" y="3"/>
                      <a:pt x="41" y="3"/>
                    </a:cubicBezTo>
                    <a:cubicBezTo>
                      <a:pt x="36" y="0"/>
                      <a:pt x="29" y="0"/>
                      <a:pt x="24" y="3"/>
                    </a:cubicBezTo>
                    <a:cubicBezTo>
                      <a:pt x="3" y="15"/>
                      <a:pt x="3" y="15"/>
                      <a:pt x="3" y="15"/>
                    </a:cubicBezTo>
                    <a:cubicBezTo>
                      <a:pt x="1" y="16"/>
                      <a:pt x="0" y="18"/>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4" name="Google Shape;4274;g17ab430885e_1_275"/>
              <p:cNvSpPr/>
              <p:nvPr/>
            </p:nvSpPr>
            <p:spPr>
              <a:xfrm>
                <a:off x="11266" y="3809"/>
                <a:ext cx="473" cy="276"/>
              </a:xfrm>
              <a:custGeom>
                <a:avLst/>
                <a:gdLst/>
                <a:ahLst/>
                <a:cxnLst/>
                <a:rect l="l" t="t" r="r" b="b"/>
                <a:pathLst>
                  <a:path w="94" h="55" extrusionOk="0">
                    <a:moveTo>
                      <a:pt x="1" y="21"/>
                    </a:moveTo>
                    <a:cubicBezTo>
                      <a:pt x="1" y="22"/>
                      <a:pt x="2" y="24"/>
                      <a:pt x="4" y="25"/>
                    </a:cubicBezTo>
                    <a:cubicBezTo>
                      <a:pt x="53" y="53"/>
                      <a:pt x="53" y="53"/>
                      <a:pt x="53" y="53"/>
                    </a:cubicBezTo>
                    <a:cubicBezTo>
                      <a:pt x="57" y="55"/>
                      <a:pt x="64" y="55"/>
                      <a:pt x="69" y="53"/>
                    </a:cubicBezTo>
                    <a:cubicBezTo>
                      <a:pt x="90" y="41"/>
                      <a:pt x="90" y="41"/>
                      <a:pt x="90" y="41"/>
                    </a:cubicBezTo>
                    <a:cubicBezTo>
                      <a:pt x="92" y="39"/>
                      <a:pt x="93" y="38"/>
                      <a:pt x="94" y="37"/>
                    </a:cubicBezTo>
                    <a:cubicBezTo>
                      <a:pt x="94" y="35"/>
                      <a:pt x="93" y="33"/>
                      <a:pt x="90" y="31"/>
                    </a:cubicBezTo>
                    <a:cubicBezTo>
                      <a:pt x="42" y="3"/>
                      <a:pt x="42" y="3"/>
                      <a:pt x="42" y="3"/>
                    </a:cubicBezTo>
                    <a:cubicBezTo>
                      <a:pt x="37" y="0"/>
                      <a:pt x="30" y="0"/>
                      <a:pt x="25" y="3"/>
                    </a:cubicBezTo>
                    <a:cubicBezTo>
                      <a:pt x="4" y="15"/>
                      <a:pt x="4" y="15"/>
                      <a:pt x="4" y="15"/>
                    </a:cubicBezTo>
                    <a:cubicBezTo>
                      <a:pt x="1" y="17"/>
                      <a:pt x="0" y="19"/>
                      <a:pt x="1" y="2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5" name="Google Shape;4275;g17ab430885e_1_275"/>
              <p:cNvSpPr/>
              <p:nvPr/>
            </p:nvSpPr>
            <p:spPr>
              <a:xfrm>
                <a:off x="11271" y="3819"/>
                <a:ext cx="468" cy="266"/>
              </a:xfrm>
              <a:custGeom>
                <a:avLst/>
                <a:gdLst/>
                <a:ahLst/>
                <a:cxnLst/>
                <a:rect l="l" t="t" r="r" b="b"/>
                <a:pathLst>
                  <a:path w="93" h="53" extrusionOk="0">
                    <a:moveTo>
                      <a:pt x="0" y="19"/>
                    </a:moveTo>
                    <a:cubicBezTo>
                      <a:pt x="0" y="20"/>
                      <a:pt x="1" y="22"/>
                      <a:pt x="3" y="23"/>
                    </a:cubicBezTo>
                    <a:cubicBezTo>
                      <a:pt x="52" y="51"/>
                      <a:pt x="52" y="51"/>
                      <a:pt x="52" y="51"/>
                    </a:cubicBezTo>
                    <a:cubicBezTo>
                      <a:pt x="56" y="53"/>
                      <a:pt x="63" y="53"/>
                      <a:pt x="68" y="51"/>
                    </a:cubicBezTo>
                    <a:cubicBezTo>
                      <a:pt x="89" y="39"/>
                      <a:pt x="89" y="39"/>
                      <a:pt x="89" y="39"/>
                    </a:cubicBezTo>
                    <a:cubicBezTo>
                      <a:pt x="91" y="37"/>
                      <a:pt x="92" y="36"/>
                      <a:pt x="93" y="35"/>
                    </a:cubicBezTo>
                    <a:cubicBezTo>
                      <a:pt x="92" y="33"/>
                      <a:pt x="91" y="32"/>
                      <a:pt x="89" y="31"/>
                    </a:cubicBezTo>
                    <a:cubicBezTo>
                      <a:pt x="41" y="3"/>
                      <a:pt x="41" y="3"/>
                      <a:pt x="41" y="3"/>
                    </a:cubicBezTo>
                    <a:cubicBezTo>
                      <a:pt x="36" y="0"/>
                      <a:pt x="29" y="0"/>
                      <a:pt x="24" y="3"/>
                    </a:cubicBezTo>
                    <a:cubicBezTo>
                      <a:pt x="3" y="15"/>
                      <a:pt x="3" y="15"/>
                      <a:pt x="3" y="15"/>
                    </a:cubicBezTo>
                    <a:cubicBezTo>
                      <a:pt x="1" y="16"/>
                      <a:pt x="0" y="18"/>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6" name="Google Shape;4276;g17ab430885e_1_275"/>
              <p:cNvSpPr/>
              <p:nvPr/>
            </p:nvSpPr>
            <p:spPr>
              <a:xfrm>
                <a:off x="11326" y="3849"/>
                <a:ext cx="146" cy="85"/>
              </a:xfrm>
              <a:custGeom>
                <a:avLst/>
                <a:gdLst/>
                <a:ahLst/>
                <a:cxnLst/>
                <a:rect l="l" t="t" r="r" b="b"/>
                <a:pathLst>
                  <a:path w="29" h="17" extrusionOk="0">
                    <a:moveTo>
                      <a:pt x="29" y="1"/>
                    </a:moveTo>
                    <a:cubicBezTo>
                      <a:pt x="29" y="1"/>
                      <a:pt x="29" y="2"/>
                      <a:pt x="29" y="2"/>
                    </a:cubicBezTo>
                    <a:cubicBezTo>
                      <a:pt x="3" y="17"/>
                      <a:pt x="3" y="17"/>
                      <a:pt x="3" y="17"/>
                    </a:cubicBezTo>
                    <a:cubicBezTo>
                      <a:pt x="2" y="17"/>
                      <a:pt x="1" y="17"/>
                      <a:pt x="0" y="17"/>
                    </a:cubicBezTo>
                    <a:cubicBezTo>
                      <a:pt x="0" y="16"/>
                      <a:pt x="0" y="16"/>
                      <a:pt x="0"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7" name="Google Shape;4277;g17ab430885e_1_275"/>
              <p:cNvSpPr/>
              <p:nvPr/>
            </p:nvSpPr>
            <p:spPr>
              <a:xfrm>
                <a:off x="11352" y="3864"/>
                <a:ext cx="151" cy="91"/>
              </a:xfrm>
              <a:custGeom>
                <a:avLst/>
                <a:gdLst/>
                <a:ahLst/>
                <a:cxnLst/>
                <a:rect l="l" t="t" r="r" b="b"/>
                <a:pathLst>
                  <a:path w="30" h="18" extrusionOk="0">
                    <a:moveTo>
                      <a:pt x="29" y="1"/>
                    </a:moveTo>
                    <a:cubicBezTo>
                      <a:pt x="30" y="1"/>
                      <a:pt x="30" y="2"/>
                      <a:pt x="29" y="2"/>
                    </a:cubicBezTo>
                    <a:cubicBezTo>
                      <a:pt x="4" y="17"/>
                      <a:pt x="4" y="17"/>
                      <a:pt x="4" y="17"/>
                    </a:cubicBezTo>
                    <a:cubicBezTo>
                      <a:pt x="3" y="18"/>
                      <a:pt x="2" y="18"/>
                      <a:pt x="1" y="17"/>
                    </a:cubicBezTo>
                    <a:cubicBezTo>
                      <a:pt x="0" y="17"/>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8" name="Google Shape;4278;g17ab430885e_1_275"/>
              <p:cNvSpPr/>
              <p:nvPr/>
            </p:nvSpPr>
            <p:spPr>
              <a:xfrm>
                <a:off x="11382" y="3884"/>
                <a:ext cx="146" cy="86"/>
              </a:xfrm>
              <a:custGeom>
                <a:avLst/>
                <a:gdLst/>
                <a:ahLst/>
                <a:cxnLst/>
                <a:rect l="l" t="t" r="r" b="b"/>
                <a:pathLst>
                  <a:path w="29" h="17" extrusionOk="0">
                    <a:moveTo>
                      <a:pt x="29" y="0"/>
                    </a:moveTo>
                    <a:cubicBezTo>
                      <a:pt x="29" y="0"/>
                      <a:pt x="29" y="1"/>
                      <a:pt x="29" y="2"/>
                    </a:cubicBezTo>
                    <a:cubicBezTo>
                      <a:pt x="3" y="16"/>
                      <a:pt x="3" y="16"/>
                      <a:pt x="3" y="16"/>
                    </a:cubicBezTo>
                    <a:cubicBezTo>
                      <a:pt x="2" y="17"/>
                      <a:pt x="1" y="17"/>
                      <a:pt x="0" y="16"/>
                    </a:cubicBezTo>
                    <a:cubicBezTo>
                      <a:pt x="0" y="16"/>
                      <a:pt x="0" y="15"/>
                      <a:pt x="0" y="15"/>
                    </a:cubicBezTo>
                    <a:cubicBezTo>
                      <a:pt x="26" y="0"/>
                      <a:pt x="26" y="0"/>
                      <a:pt x="26" y="0"/>
                    </a:cubicBezTo>
                    <a:cubicBezTo>
                      <a:pt x="26"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79" name="Google Shape;4279;g17ab430885e_1_275"/>
              <p:cNvSpPr/>
              <p:nvPr/>
            </p:nvSpPr>
            <p:spPr>
              <a:xfrm>
                <a:off x="11407" y="3899"/>
                <a:ext cx="151" cy="86"/>
              </a:xfrm>
              <a:custGeom>
                <a:avLst/>
                <a:gdLst/>
                <a:ahLst/>
                <a:cxnLst/>
                <a:rect l="l" t="t" r="r" b="b"/>
                <a:pathLst>
                  <a:path w="30" h="17" extrusionOk="0">
                    <a:moveTo>
                      <a:pt x="29" y="0"/>
                    </a:moveTo>
                    <a:cubicBezTo>
                      <a:pt x="30" y="1"/>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0" name="Google Shape;4280;g17ab430885e_1_275"/>
              <p:cNvSpPr/>
              <p:nvPr/>
            </p:nvSpPr>
            <p:spPr>
              <a:xfrm>
                <a:off x="11437" y="3914"/>
                <a:ext cx="146" cy="86"/>
              </a:xfrm>
              <a:custGeom>
                <a:avLst/>
                <a:gdLst/>
                <a:ahLst/>
                <a:cxnLst/>
                <a:rect l="l" t="t" r="r" b="b"/>
                <a:pathLst>
                  <a:path w="29" h="17" extrusionOk="0">
                    <a:moveTo>
                      <a:pt x="28" y="0"/>
                    </a:moveTo>
                    <a:cubicBezTo>
                      <a:pt x="29" y="1"/>
                      <a:pt x="29" y="2"/>
                      <a:pt x="28" y="2"/>
                    </a:cubicBezTo>
                    <a:cubicBezTo>
                      <a:pt x="3" y="17"/>
                      <a:pt x="3" y="17"/>
                      <a:pt x="3" y="17"/>
                    </a:cubicBezTo>
                    <a:cubicBezTo>
                      <a:pt x="2" y="17"/>
                      <a:pt x="1" y="17"/>
                      <a:pt x="0" y="17"/>
                    </a:cubicBezTo>
                    <a:cubicBezTo>
                      <a:pt x="0" y="16"/>
                      <a:pt x="0" y="15"/>
                      <a:pt x="0" y="15"/>
                    </a:cubicBezTo>
                    <a:cubicBezTo>
                      <a:pt x="26" y="0"/>
                      <a:pt x="26" y="0"/>
                      <a:pt x="26" y="0"/>
                    </a:cubicBezTo>
                    <a:cubicBezTo>
                      <a:pt x="26" y="0"/>
                      <a:pt x="28" y="0"/>
                      <a:pt x="28"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1" name="Google Shape;4281;g17ab430885e_1_275"/>
              <p:cNvSpPr/>
              <p:nvPr/>
            </p:nvSpPr>
            <p:spPr>
              <a:xfrm>
                <a:off x="11462" y="3929"/>
                <a:ext cx="151" cy="86"/>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6"/>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2" name="Google Shape;4282;g17ab430885e_1_275"/>
              <p:cNvSpPr/>
              <p:nvPr/>
            </p:nvSpPr>
            <p:spPr>
              <a:xfrm>
                <a:off x="11493" y="3944"/>
                <a:ext cx="146" cy="86"/>
              </a:xfrm>
              <a:custGeom>
                <a:avLst/>
                <a:gdLst/>
                <a:ahLst/>
                <a:cxnLst/>
                <a:rect l="l" t="t" r="r" b="b"/>
                <a:pathLst>
                  <a:path w="29" h="17" extrusionOk="0">
                    <a:moveTo>
                      <a:pt x="28" y="1"/>
                    </a:moveTo>
                    <a:cubicBezTo>
                      <a:pt x="29" y="1"/>
                      <a:pt x="29" y="2"/>
                      <a:pt x="28" y="2"/>
                    </a:cubicBezTo>
                    <a:cubicBezTo>
                      <a:pt x="3" y="17"/>
                      <a:pt x="3" y="17"/>
                      <a:pt x="3" y="17"/>
                    </a:cubicBezTo>
                    <a:cubicBezTo>
                      <a:pt x="2" y="17"/>
                      <a:pt x="1" y="17"/>
                      <a:pt x="0" y="17"/>
                    </a:cubicBezTo>
                    <a:cubicBezTo>
                      <a:pt x="0" y="16"/>
                      <a:pt x="0" y="16"/>
                      <a:pt x="0" y="15"/>
                    </a:cubicBezTo>
                    <a:cubicBezTo>
                      <a:pt x="26" y="1"/>
                      <a:pt x="26" y="1"/>
                      <a:pt x="26" y="1"/>
                    </a:cubicBezTo>
                    <a:cubicBezTo>
                      <a:pt x="26" y="0"/>
                      <a:pt x="28" y="0"/>
                      <a:pt x="28" y="1"/>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3" name="Google Shape;4283;g17ab430885e_1_275"/>
              <p:cNvSpPr/>
              <p:nvPr/>
            </p:nvSpPr>
            <p:spPr>
              <a:xfrm>
                <a:off x="11518" y="3960"/>
                <a:ext cx="151" cy="90"/>
              </a:xfrm>
              <a:custGeom>
                <a:avLst/>
                <a:gdLst/>
                <a:ahLst/>
                <a:cxnLst/>
                <a:rect l="l" t="t" r="r" b="b"/>
                <a:pathLst>
                  <a:path w="30" h="18" extrusionOk="0">
                    <a:moveTo>
                      <a:pt x="29" y="1"/>
                    </a:moveTo>
                    <a:cubicBezTo>
                      <a:pt x="30" y="1"/>
                      <a:pt x="30" y="2"/>
                      <a:pt x="29" y="2"/>
                    </a:cubicBezTo>
                    <a:cubicBezTo>
                      <a:pt x="4" y="17"/>
                      <a:pt x="4" y="17"/>
                      <a:pt x="4" y="17"/>
                    </a:cubicBezTo>
                    <a:cubicBezTo>
                      <a:pt x="3" y="18"/>
                      <a:pt x="2" y="18"/>
                      <a:pt x="1" y="17"/>
                    </a:cubicBezTo>
                    <a:cubicBezTo>
                      <a:pt x="0" y="17"/>
                      <a:pt x="0" y="16"/>
                      <a:pt x="1" y="15"/>
                    </a:cubicBezTo>
                    <a:cubicBezTo>
                      <a:pt x="26" y="1"/>
                      <a:pt x="26" y="1"/>
                      <a:pt x="26" y="1"/>
                    </a:cubicBezTo>
                    <a:cubicBezTo>
                      <a:pt x="27" y="0"/>
                      <a:pt x="28" y="0"/>
                      <a:pt x="29" y="1"/>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4" name="Google Shape;4284;g17ab430885e_1_275"/>
              <p:cNvSpPr/>
              <p:nvPr/>
            </p:nvSpPr>
            <p:spPr>
              <a:xfrm>
                <a:off x="11145" y="3351"/>
                <a:ext cx="952" cy="548"/>
              </a:xfrm>
              <a:custGeom>
                <a:avLst/>
                <a:gdLst/>
                <a:ahLst/>
                <a:cxnLst/>
                <a:rect l="l" t="t" r="r" b="b"/>
                <a:pathLst>
                  <a:path w="952" h="548" extrusionOk="0">
                    <a:moveTo>
                      <a:pt x="534" y="0"/>
                    </a:moveTo>
                    <a:lnTo>
                      <a:pt x="0" y="307"/>
                    </a:lnTo>
                    <a:lnTo>
                      <a:pt x="418" y="548"/>
                    </a:lnTo>
                    <a:lnTo>
                      <a:pt x="952" y="241"/>
                    </a:lnTo>
                    <a:lnTo>
                      <a:pt x="534"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5" name="Google Shape;4285;g17ab430885e_1_275"/>
              <p:cNvSpPr/>
              <p:nvPr/>
            </p:nvSpPr>
            <p:spPr>
              <a:xfrm>
                <a:off x="11145" y="3351"/>
                <a:ext cx="952" cy="548"/>
              </a:xfrm>
              <a:custGeom>
                <a:avLst/>
                <a:gdLst/>
                <a:ahLst/>
                <a:cxnLst/>
                <a:rect l="l" t="t" r="r" b="b"/>
                <a:pathLst>
                  <a:path w="952" h="548" extrusionOk="0">
                    <a:moveTo>
                      <a:pt x="534" y="0"/>
                    </a:moveTo>
                    <a:lnTo>
                      <a:pt x="0" y="307"/>
                    </a:lnTo>
                    <a:lnTo>
                      <a:pt x="418" y="548"/>
                    </a:lnTo>
                    <a:lnTo>
                      <a:pt x="952" y="241"/>
                    </a:lnTo>
                    <a:lnTo>
                      <a:pt x="534"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6" name="Google Shape;4286;g17ab430885e_1_275"/>
              <p:cNvSpPr/>
              <p:nvPr/>
            </p:nvSpPr>
            <p:spPr>
              <a:xfrm>
                <a:off x="11145" y="3658"/>
                <a:ext cx="418" cy="432"/>
              </a:xfrm>
              <a:custGeom>
                <a:avLst/>
                <a:gdLst/>
                <a:ahLst/>
                <a:cxnLst/>
                <a:rect l="l" t="t" r="r" b="b"/>
                <a:pathLst>
                  <a:path w="418" h="432" extrusionOk="0">
                    <a:moveTo>
                      <a:pt x="15" y="131"/>
                    </a:moveTo>
                    <a:lnTo>
                      <a:pt x="15" y="100"/>
                    </a:lnTo>
                    <a:lnTo>
                      <a:pt x="0" y="105"/>
                    </a:lnTo>
                    <a:lnTo>
                      <a:pt x="0" y="0"/>
                    </a:lnTo>
                    <a:lnTo>
                      <a:pt x="418" y="241"/>
                    </a:lnTo>
                    <a:lnTo>
                      <a:pt x="418" y="432"/>
                    </a:lnTo>
                    <a:lnTo>
                      <a:pt x="0" y="191"/>
                    </a:lnTo>
                    <a:lnTo>
                      <a:pt x="0" y="146"/>
                    </a:lnTo>
                    <a:lnTo>
                      <a:pt x="15" y="13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7" name="Google Shape;4287;g17ab430885e_1_275"/>
              <p:cNvSpPr/>
              <p:nvPr/>
            </p:nvSpPr>
            <p:spPr>
              <a:xfrm>
                <a:off x="11145" y="3789"/>
                <a:ext cx="433" cy="256"/>
              </a:xfrm>
              <a:custGeom>
                <a:avLst/>
                <a:gdLst/>
                <a:ahLst/>
                <a:cxnLst/>
                <a:rect l="l" t="t" r="r" b="b"/>
                <a:pathLst>
                  <a:path w="433" h="256" extrusionOk="0">
                    <a:moveTo>
                      <a:pt x="433" y="241"/>
                    </a:moveTo>
                    <a:lnTo>
                      <a:pt x="418" y="256"/>
                    </a:lnTo>
                    <a:lnTo>
                      <a:pt x="0" y="15"/>
                    </a:lnTo>
                    <a:lnTo>
                      <a:pt x="15" y="0"/>
                    </a:lnTo>
                    <a:lnTo>
                      <a:pt x="433" y="241"/>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8" name="Google Shape;4288;g17ab430885e_1_275"/>
              <p:cNvSpPr/>
              <p:nvPr/>
            </p:nvSpPr>
            <p:spPr>
              <a:xfrm>
                <a:off x="11160" y="3758"/>
                <a:ext cx="418" cy="272"/>
              </a:xfrm>
              <a:custGeom>
                <a:avLst/>
                <a:gdLst/>
                <a:ahLst/>
                <a:cxnLst/>
                <a:rect l="l" t="t" r="r" b="b"/>
                <a:pathLst>
                  <a:path w="418" h="272" extrusionOk="0">
                    <a:moveTo>
                      <a:pt x="0" y="0"/>
                    </a:moveTo>
                    <a:lnTo>
                      <a:pt x="418" y="242"/>
                    </a:lnTo>
                    <a:lnTo>
                      <a:pt x="418" y="272"/>
                    </a:lnTo>
                    <a:lnTo>
                      <a:pt x="0" y="31"/>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89" name="Google Shape;4289;g17ab430885e_1_275"/>
              <p:cNvSpPr/>
              <p:nvPr/>
            </p:nvSpPr>
            <p:spPr>
              <a:xfrm>
                <a:off x="11145" y="3658"/>
                <a:ext cx="418" cy="347"/>
              </a:xfrm>
              <a:custGeom>
                <a:avLst/>
                <a:gdLst/>
                <a:ahLst/>
                <a:cxnLst/>
                <a:rect l="l" t="t" r="r" b="b"/>
                <a:pathLst>
                  <a:path w="418" h="347" extrusionOk="0">
                    <a:moveTo>
                      <a:pt x="0" y="0"/>
                    </a:moveTo>
                    <a:lnTo>
                      <a:pt x="418" y="241"/>
                    </a:lnTo>
                    <a:lnTo>
                      <a:pt x="418" y="347"/>
                    </a:lnTo>
                    <a:lnTo>
                      <a:pt x="0" y="105"/>
                    </a:lnTo>
                    <a:lnTo>
                      <a:pt x="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0" name="Google Shape;4290;g17ab430885e_1_275"/>
              <p:cNvSpPr/>
              <p:nvPr/>
            </p:nvSpPr>
            <p:spPr>
              <a:xfrm>
                <a:off x="11563" y="3879"/>
                <a:ext cx="20" cy="226"/>
              </a:xfrm>
              <a:custGeom>
                <a:avLst/>
                <a:gdLst/>
                <a:ahLst/>
                <a:cxnLst/>
                <a:rect l="l" t="t" r="r" b="b"/>
                <a:pathLst>
                  <a:path w="20" h="226" extrusionOk="0">
                    <a:moveTo>
                      <a:pt x="0" y="216"/>
                    </a:moveTo>
                    <a:lnTo>
                      <a:pt x="0" y="0"/>
                    </a:lnTo>
                    <a:lnTo>
                      <a:pt x="20" y="15"/>
                    </a:lnTo>
                    <a:lnTo>
                      <a:pt x="20" y="226"/>
                    </a:lnTo>
                    <a:lnTo>
                      <a:pt x="0" y="216"/>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1" name="Google Shape;4291;g17ab430885e_1_275"/>
              <p:cNvSpPr/>
              <p:nvPr/>
            </p:nvSpPr>
            <p:spPr>
              <a:xfrm>
                <a:off x="11508" y="3411"/>
                <a:ext cx="473" cy="277"/>
              </a:xfrm>
              <a:custGeom>
                <a:avLst/>
                <a:gdLst/>
                <a:ahLst/>
                <a:cxnLst/>
                <a:rect l="l" t="t" r="r" b="b"/>
                <a:pathLst>
                  <a:path w="94" h="55" extrusionOk="0">
                    <a:moveTo>
                      <a:pt x="1" y="21"/>
                    </a:moveTo>
                    <a:cubicBezTo>
                      <a:pt x="1" y="22"/>
                      <a:pt x="2" y="24"/>
                      <a:pt x="4" y="25"/>
                    </a:cubicBezTo>
                    <a:cubicBezTo>
                      <a:pt x="53" y="53"/>
                      <a:pt x="53" y="53"/>
                      <a:pt x="53" y="53"/>
                    </a:cubicBezTo>
                    <a:cubicBezTo>
                      <a:pt x="57" y="55"/>
                      <a:pt x="65" y="55"/>
                      <a:pt x="69" y="53"/>
                    </a:cubicBezTo>
                    <a:cubicBezTo>
                      <a:pt x="90" y="40"/>
                      <a:pt x="90" y="40"/>
                      <a:pt x="90" y="40"/>
                    </a:cubicBezTo>
                    <a:cubicBezTo>
                      <a:pt x="92" y="39"/>
                      <a:pt x="93" y="38"/>
                      <a:pt x="94" y="37"/>
                    </a:cubicBezTo>
                    <a:cubicBezTo>
                      <a:pt x="94" y="35"/>
                      <a:pt x="93" y="32"/>
                      <a:pt x="90" y="31"/>
                    </a:cubicBezTo>
                    <a:cubicBezTo>
                      <a:pt x="42" y="3"/>
                      <a:pt x="42" y="3"/>
                      <a:pt x="42" y="3"/>
                    </a:cubicBezTo>
                    <a:cubicBezTo>
                      <a:pt x="37" y="0"/>
                      <a:pt x="30" y="0"/>
                      <a:pt x="25" y="3"/>
                    </a:cubicBezTo>
                    <a:cubicBezTo>
                      <a:pt x="4" y="15"/>
                      <a:pt x="4" y="15"/>
                      <a:pt x="4" y="15"/>
                    </a:cubicBezTo>
                    <a:cubicBezTo>
                      <a:pt x="1" y="17"/>
                      <a:pt x="0" y="19"/>
                      <a:pt x="1" y="2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2" name="Google Shape;4292;g17ab430885e_1_275"/>
              <p:cNvSpPr/>
              <p:nvPr/>
            </p:nvSpPr>
            <p:spPr>
              <a:xfrm>
                <a:off x="11513" y="3422"/>
                <a:ext cx="468" cy="266"/>
              </a:xfrm>
              <a:custGeom>
                <a:avLst/>
                <a:gdLst/>
                <a:ahLst/>
                <a:cxnLst/>
                <a:rect l="l" t="t" r="r" b="b"/>
                <a:pathLst>
                  <a:path w="93" h="53" extrusionOk="0">
                    <a:moveTo>
                      <a:pt x="0" y="19"/>
                    </a:moveTo>
                    <a:cubicBezTo>
                      <a:pt x="0" y="20"/>
                      <a:pt x="1" y="22"/>
                      <a:pt x="3" y="23"/>
                    </a:cubicBezTo>
                    <a:cubicBezTo>
                      <a:pt x="52" y="51"/>
                      <a:pt x="52" y="51"/>
                      <a:pt x="52" y="51"/>
                    </a:cubicBezTo>
                    <a:cubicBezTo>
                      <a:pt x="56" y="53"/>
                      <a:pt x="64" y="53"/>
                      <a:pt x="68" y="51"/>
                    </a:cubicBezTo>
                    <a:cubicBezTo>
                      <a:pt x="89" y="38"/>
                      <a:pt x="89" y="38"/>
                      <a:pt x="89" y="38"/>
                    </a:cubicBezTo>
                    <a:cubicBezTo>
                      <a:pt x="91" y="37"/>
                      <a:pt x="92" y="36"/>
                      <a:pt x="93" y="35"/>
                    </a:cubicBezTo>
                    <a:cubicBezTo>
                      <a:pt x="92" y="33"/>
                      <a:pt x="91" y="32"/>
                      <a:pt x="89" y="31"/>
                    </a:cubicBezTo>
                    <a:cubicBezTo>
                      <a:pt x="41" y="3"/>
                      <a:pt x="41" y="3"/>
                      <a:pt x="41" y="3"/>
                    </a:cubicBezTo>
                    <a:cubicBezTo>
                      <a:pt x="36" y="0"/>
                      <a:pt x="29" y="0"/>
                      <a:pt x="24" y="3"/>
                    </a:cubicBezTo>
                    <a:cubicBezTo>
                      <a:pt x="3" y="15"/>
                      <a:pt x="3" y="15"/>
                      <a:pt x="3" y="15"/>
                    </a:cubicBezTo>
                    <a:cubicBezTo>
                      <a:pt x="1" y="16"/>
                      <a:pt x="0" y="17"/>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3" name="Google Shape;4293;g17ab430885e_1_275"/>
              <p:cNvSpPr/>
              <p:nvPr/>
            </p:nvSpPr>
            <p:spPr>
              <a:xfrm>
                <a:off x="11568" y="3452"/>
                <a:ext cx="146" cy="85"/>
              </a:xfrm>
              <a:custGeom>
                <a:avLst/>
                <a:gdLst/>
                <a:ahLst/>
                <a:cxnLst/>
                <a:rect l="l" t="t" r="r" b="b"/>
                <a:pathLst>
                  <a:path w="29" h="17" extrusionOk="0">
                    <a:moveTo>
                      <a:pt x="29" y="1"/>
                    </a:moveTo>
                    <a:cubicBezTo>
                      <a:pt x="29" y="1"/>
                      <a:pt x="29" y="2"/>
                      <a:pt x="29" y="2"/>
                    </a:cubicBezTo>
                    <a:cubicBezTo>
                      <a:pt x="3" y="17"/>
                      <a:pt x="3" y="17"/>
                      <a:pt x="3" y="17"/>
                    </a:cubicBezTo>
                    <a:cubicBezTo>
                      <a:pt x="3" y="17"/>
                      <a:pt x="1" y="17"/>
                      <a:pt x="1" y="17"/>
                    </a:cubicBezTo>
                    <a:cubicBezTo>
                      <a:pt x="0" y="16"/>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4" name="Google Shape;4294;g17ab430885e_1_275"/>
              <p:cNvSpPr/>
              <p:nvPr/>
            </p:nvSpPr>
            <p:spPr>
              <a:xfrm>
                <a:off x="11593" y="3467"/>
                <a:ext cx="151" cy="85"/>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7"/>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5" name="Google Shape;4295;g17ab430885e_1_275"/>
              <p:cNvSpPr/>
              <p:nvPr/>
            </p:nvSpPr>
            <p:spPr>
              <a:xfrm>
                <a:off x="11623" y="3482"/>
                <a:ext cx="147" cy="90"/>
              </a:xfrm>
              <a:custGeom>
                <a:avLst/>
                <a:gdLst/>
                <a:ahLst/>
                <a:cxnLst/>
                <a:rect l="l" t="t" r="r" b="b"/>
                <a:pathLst>
                  <a:path w="29" h="18" extrusionOk="0">
                    <a:moveTo>
                      <a:pt x="29" y="1"/>
                    </a:moveTo>
                    <a:cubicBezTo>
                      <a:pt x="29" y="1"/>
                      <a:pt x="29" y="2"/>
                      <a:pt x="29" y="3"/>
                    </a:cubicBezTo>
                    <a:cubicBezTo>
                      <a:pt x="3" y="17"/>
                      <a:pt x="3" y="17"/>
                      <a:pt x="3" y="17"/>
                    </a:cubicBezTo>
                    <a:cubicBezTo>
                      <a:pt x="2" y="18"/>
                      <a:pt x="1" y="18"/>
                      <a:pt x="0" y="17"/>
                    </a:cubicBezTo>
                    <a:cubicBezTo>
                      <a:pt x="0" y="17"/>
                      <a:pt x="0" y="16"/>
                      <a:pt x="0" y="16"/>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6" name="Google Shape;4296;g17ab430885e_1_275"/>
              <p:cNvSpPr/>
              <p:nvPr/>
            </p:nvSpPr>
            <p:spPr>
              <a:xfrm>
                <a:off x="11649" y="3502"/>
                <a:ext cx="151" cy="85"/>
              </a:xfrm>
              <a:custGeom>
                <a:avLst/>
                <a:gdLst/>
                <a:ahLst/>
                <a:cxnLst/>
                <a:rect l="l" t="t" r="r" b="b"/>
                <a:pathLst>
                  <a:path w="30" h="17" extrusionOk="0">
                    <a:moveTo>
                      <a:pt x="29" y="0"/>
                    </a:moveTo>
                    <a:cubicBezTo>
                      <a:pt x="30" y="1"/>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7" name="Google Shape;4297;g17ab430885e_1_275"/>
              <p:cNvSpPr/>
              <p:nvPr/>
            </p:nvSpPr>
            <p:spPr>
              <a:xfrm>
                <a:off x="11679" y="3517"/>
                <a:ext cx="146" cy="86"/>
              </a:xfrm>
              <a:custGeom>
                <a:avLst/>
                <a:gdLst/>
                <a:ahLst/>
                <a:cxnLst/>
                <a:rect l="l" t="t" r="r" b="b"/>
                <a:pathLst>
                  <a:path w="29" h="17" extrusionOk="0">
                    <a:moveTo>
                      <a:pt x="29" y="0"/>
                    </a:moveTo>
                    <a:cubicBezTo>
                      <a:pt x="29" y="1"/>
                      <a:pt x="29" y="1"/>
                      <a:pt x="29" y="2"/>
                    </a:cubicBezTo>
                    <a:cubicBezTo>
                      <a:pt x="3" y="16"/>
                      <a:pt x="3" y="16"/>
                      <a:pt x="3" y="16"/>
                    </a:cubicBezTo>
                    <a:cubicBezTo>
                      <a:pt x="2" y="17"/>
                      <a:pt x="1" y="17"/>
                      <a:pt x="0" y="16"/>
                    </a:cubicBezTo>
                    <a:cubicBezTo>
                      <a:pt x="0" y="16"/>
                      <a:pt x="0" y="15"/>
                      <a:pt x="0"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8" name="Google Shape;4298;g17ab430885e_1_275"/>
              <p:cNvSpPr/>
              <p:nvPr/>
            </p:nvSpPr>
            <p:spPr>
              <a:xfrm>
                <a:off x="11266" y="3552"/>
                <a:ext cx="473" cy="277"/>
              </a:xfrm>
              <a:custGeom>
                <a:avLst/>
                <a:gdLst/>
                <a:ahLst/>
                <a:cxnLst/>
                <a:rect l="l" t="t" r="r" b="b"/>
                <a:pathLst>
                  <a:path w="94" h="55" extrusionOk="0">
                    <a:moveTo>
                      <a:pt x="1" y="21"/>
                    </a:moveTo>
                    <a:cubicBezTo>
                      <a:pt x="1" y="22"/>
                      <a:pt x="2" y="24"/>
                      <a:pt x="4" y="25"/>
                    </a:cubicBezTo>
                    <a:cubicBezTo>
                      <a:pt x="53" y="53"/>
                      <a:pt x="53" y="53"/>
                      <a:pt x="53" y="53"/>
                    </a:cubicBezTo>
                    <a:cubicBezTo>
                      <a:pt x="57" y="55"/>
                      <a:pt x="64" y="55"/>
                      <a:pt x="69" y="53"/>
                    </a:cubicBezTo>
                    <a:cubicBezTo>
                      <a:pt x="90" y="40"/>
                      <a:pt x="90" y="40"/>
                      <a:pt x="90" y="40"/>
                    </a:cubicBezTo>
                    <a:cubicBezTo>
                      <a:pt x="92" y="39"/>
                      <a:pt x="93" y="38"/>
                      <a:pt x="94" y="37"/>
                    </a:cubicBezTo>
                    <a:cubicBezTo>
                      <a:pt x="94" y="34"/>
                      <a:pt x="93" y="32"/>
                      <a:pt x="90" y="31"/>
                    </a:cubicBezTo>
                    <a:cubicBezTo>
                      <a:pt x="42" y="3"/>
                      <a:pt x="42" y="3"/>
                      <a:pt x="42" y="3"/>
                    </a:cubicBezTo>
                    <a:cubicBezTo>
                      <a:pt x="37" y="0"/>
                      <a:pt x="30" y="0"/>
                      <a:pt x="25" y="3"/>
                    </a:cubicBezTo>
                    <a:cubicBezTo>
                      <a:pt x="4" y="15"/>
                      <a:pt x="4" y="15"/>
                      <a:pt x="4" y="15"/>
                    </a:cubicBezTo>
                    <a:cubicBezTo>
                      <a:pt x="1" y="17"/>
                      <a:pt x="0" y="19"/>
                      <a:pt x="1" y="2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299" name="Google Shape;4299;g17ab430885e_1_275"/>
              <p:cNvSpPr/>
              <p:nvPr/>
            </p:nvSpPr>
            <p:spPr>
              <a:xfrm>
                <a:off x="11271" y="3562"/>
                <a:ext cx="468" cy="267"/>
              </a:xfrm>
              <a:custGeom>
                <a:avLst/>
                <a:gdLst/>
                <a:ahLst/>
                <a:cxnLst/>
                <a:rect l="l" t="t" r="r" b="b"/>
                <a:pathLst>
                  <a:path w="93" h="53" extrusionOk="0">
                    <a:moveTo>
                      <a:pt x="0" y="19"/>
                    </a:moveTo>
                    <a:cubicBezTo>
                      <a:pt x="0" y="20"/>
                      <a:pt x="1" y="22"/>
                      <a:pt x="3" y="23"/>
                    </a:cubicBezTo>
                    <a:cubicBezTo>
                      <a:pt x="52" y="51"/>
                      <a:pt x="52" y="51"/>
                      <a:pt x="52" y="51"/>
                    </a:cubicBezTo>
                    <a:cubicBezTo>
                      <a:pt x="56" y="53"/>
                      <a:pt x="63" y="53"/>
                      <a:pt x="68" y="51"/>
                    </a:cubicBezTo>
                    <a:cubicBezTo>
                      <a:pt x="89" y="38"/>
                      <a:pt x="89" y="38"/>
                      <a:pt x="89" y="38"/>
                    </a:cubicBezTo>
                    <a:cubicBezTo>
                      <a:pt x="91" y="37"/>
                      <a:pt x="92" y="36"/>
                      <a:pt x="93" y="35"/>
                    </a:cubicBezTo>
                    <a:cubicBezTo>
                      <a:pt x="92" y="33"/>
                      <a:pt x="91" y="32"/>
                      <a:pt x="89" y="31"/>
                    </a:cubicBezTo>
                    <a:cubicBezTo>
                      <a:pt x="41" y="3"/>
                      <a:pt x="41" y="3"/>
                      <a:pt x="41" y="3"/>
                    </a:cubicBezTo>
                    <a:cubicBezTo>
                      <a:pt x="36" y="0"/>
                      <a:pt x="29" y="0"/>
                      <a:pt x="24" y="3"/>
                    </a:cubicBezTo>
                    <a:cubicBezTo>
                      <a:pt x="3" y="15"/>
                      <a:pt x="3" y="15"/>
                      <a:pt x="3" y="15"/>
                    </a:cubicBezTo>
                    <a:cubicBezTo>
                      <a:pt x="1" y="16"/>
                      <a:pt x="0" y="17"/>
                      <a:pt x="0" y="19"/>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0" name="Google Shape;4300;g17ab430885e_1_275"/>
              <p:cNvSpPr/>
              <p:nvPr/>
            </p:nvSpPr>
            <p:spPr>
              <a:xfrm>
                <a:off x="11326" y="3592"/>
                <a:ext cx="146" cy="86"/>
              </a:xfrm>
              <a:custGeom>
                <a:avLst/>
                <a:gdLst/>
                <a:ahLst/>
                <a:cxnLst/>
                <a:rect l="l" t="t" r="r" b="b"/>
                <a:pathLst>
                  <a:path w="29" h="17" extrusionOk="0">
                    <a:moveTo>
                      <a:pt x="29" y="1"/>
                    </a:moveTo>
                    <a:cubicBezTo>
                      <a:pt x="29" y="1"/>
                      <a:pt x="29" y="2"/>
                      <a:pt x="29" y="2"/>
                    </a:cubicBezTo>
                    <a:cubicBezTo>
                      <a:pt x="3" y="17"/>
                      <a:pt x="3" y="17"/>
                      <a:pt x="3" y="17"/>
                    </a:cubicBezTo>
                    <a:cubicBezTo>
                      <a:pt x="2" y="17"/>
                      <a:pt x="1" y="17"/>
                      <a:pt x="0" y="17"/>
                    </a:cubicBezTo>
                    <a:cubicBezTo>
                      <a:pt x="0" y="16"/>
                      <a:pt x="0" y="16"/>
                      <a:pt x="0"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1" name="Google Shape;4301;g17ab430885e_1_275"/>
              <p:cNvSpPr/>
              <p:nvPr/>
            </p:nvSpPr>
            <p:spPr>
              <a:xfrm>
                <a:off x="11352" y="3608"/>
                <a:ext cx="151" cy="85"/>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6"/>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2" name="Google Shape;4302;g17ab430885e_1_275"/>
              <p:cNvSpPr/>
              <p:nvPr/>
            </p:nvSpPr>
            <p:spPr>
              <a:xfrm>
                <a:off x="11382" y="3623"/>
                <a:ext cx="146" cy="90"/>
              </a:xfrm>
              <a:custGeom>
                <a:avLst/>
                <a:gdLst/>
                <a:ahLst/>
                <a:cxnLst/>
                <a:rect l="l" t="t" r="r" b="b"/>
                <a:pathLst>
                  <a:path w="29" h="18" extrusionOk="0">
                    <a:moveTo>
                      <a:pt x="29" y="1"/>
                    </a:moveTo>
                    <a:cubicBezTo>
                      <a:pt x="29" y="1"/>
                      <a:pt x="29" y="2"/>
                      <a:pt x="29" y="2"/>
                    </a:cubicBezTo>
                    <a:cubicBezTo>
                      <a:pt x="3" y="17"/>
                      <a:pt x="3" y="17"/>
                      <a:pt x="3" y="17"/>
                    </a:cubicBezTo>
                    <a:cubicBezTo>
                      <a:pt x="2" y="18"/>
                      <a:pt x="1" y="18"/>
                      <a:pt x="0" y="17"/>
                    </a:cubicBezTo>
                    <a:cubicBezTo>
                      <a:pt x="0" y="17"/>
                      <a:pt x="0" y="16"/>
                      <a:pt x="0" y="15"/>
                    </a:cubicBezTo>
                    <a:cubicBezTo>
                      <a:pt x="26" y="1"/>
                      <a:pt x="26" y="1"/>
                      <a:pt x="26" y="1"/>
                    </a:cubicBezTo>
                    <a:cubicBezTo>
                      <a:pt x="26"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3" name="Google Shape;4303;g17ab430885e_1_275"/>
              <p:cNvSpPr/>
              <p:nvPr/>
            </p:nvSpPr>
            <p:spPr>
              <a:xfrm>
                <a:off x="11407" y="3643"/>
                <a:ext cx="151" cy="85"/>
              </a:xfrm>
              <a:custGeom>
                <a:avLst/>
                <a:gdLst/>
                <a:ahLst/>
                <a:cxnLst/>
                <a:rect l="l" t="t" r="r" b="b"/>
                <a:pathLst>
                  <a:path w="30" h="17" extrusionOk="0">
                    <a:moveTo>
                      <a:pt x="29" y="0"/>
                    </a:moveTo>
                    <a:cubicBezTo>
                      <a:pt x="30" y="0"/>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4" name="Google Shape;4304;g17ab430885e_1_275"/>
              <p:cNvSpPr/>
              <p:nvPr/>
            </p:nvSpPr>
            <p:spPr>
              <a:xfrm>
                <a:off x="11437" y="3658"/>
                <a:ext cx="146" cy="85"/>
              </a:xfrm>
              <a:custGeom>
                <a:avLst/>
                <a:gdLst/>
                <a:ahLst/>
                <a:cxnLst/>
                <a:rect l="l" t="t" r="r" b="b"/>
                <a:pathLst>
                  <a:path w="29" h="17" extrusionOk="0">
                    <a:moveTo>
                      <a:pt x="28" y="0"/>
                    </a:moveTo>
                    <a:cubicBezTo>
                      <a:pt x="29" y="1"/>
                      <a:pt x="29" y="1"/>
                      <a:pt x="28" y="2"/>
                    </a:cubicBezTo>
                    <a:cubicBezTo>
                      <a:pt x="3" y="16"/>
                      <a:pt x="3" y="16"/>
                      <a:pt x="3" y="16"/>
                    </a:cubicBezTo>
                    <a:cubicBezTo>
                      <a:pt x="2" y="17"/>
                      <a:pt x="1" y="17"/>
                      <a:pt x="0" y="16"/>
                    </a:cubicBezTo>
                    <a:cubicBezTo>
                      <a:pt x="0" y="16"/>
                      <a:pt x="0" y="15"/>
                      <a:pt x="0" y="15"/>
                    </a:cubicBezTo>
                    <a:cubicBezTo>
                      <a:pt x="26" y="0"/>
                      <a:pt x="26" y="0"/>
                      <a:pt x="26" y="0"/>
                    </a:cubicBezTo>
                    <a:cubicBezTo>
                      <a:pt x="26" y="0"/>
                      <a:pt x="28" y="0"/>
                      <a:pt x="28"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5" name="Google Shape;4305;g17ab430885e_1_275"/>
              <p:cNvSpPr/>
              <p:nvPr/>
            </p:nvSpPr>
            <p:spPr>
              <a:xfrm>
                <a:off x="11462" y="3673"/>
                <a:ext cx="151" cy="85"/>
              </a:xfrm>
              <a:custGeom>
                <a:avLst/>
                <a:gdLst/>
                <a:ahLst/>
                <a:cxnLst/>
                <a:rect l="l" t="t" r="r" b="b"/>
                <a:pathLst>
                  <a:path w="30" h="17" extrusionOk="0">
                    <a:moveTo>
                      <a:pt x="29" y="0"/>
                    </a:moveTo>
                    <a:cubicBezTo>
                      <a:pt x="30" y="1"/>
                      <a:pt x="30" y="2"/>
                      <a:pt x="29" y="2"/>
                    </a:cubicBezTo>
                    <a:cubicBezTo>
                      <a:pt x="4" y="17"/>
                      <a:pt x="4" y="17"/>
                      <a:pt x="4" y="17"/>
                    </a:cubicBezTo>
                    <a:cubicBezTo>
                      <a:pt x="3" y="17"/>
                      <a:pt x="2" y="17"/>
                      <a:pt x="1" y="17"/>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6" name="Google Shape;4306;g17ab430885e_1_275"/>
              <p:cNvSpPr/>
              <p:nvPr/>
            </p:nvSpPr>
            <p:spPr>
              <a:xfrm>
                <a:off x="11493" y="3688"/>
                <a:ext cx="146" cy="86"/>
              </a:xfrm>
              <a:custGeom>
                <a:avLst/>
                <a:gdLst/>
                <a:ahLst/>
                <a:cxnLst/>
                <a:rect l="l" t="t" r="r" b="b"/>
                <a:pathLst>
                  <a:path w="29" h="17" extrusionOk="0">
                    <a:moveTo>
                      <a:pt x="28" y="1"/>
                    </a:moveTo>
                    <a:cubicBezTo>
                      <a:pt x="29" y="1"/>
                      <a:pt x="29" y="2"/>
                      <a:pt x="28" y="2"/>
                    </a:cubicBezTo>
                    <a:cubicBezTo>
                      <a:pt x="3" y="17"/>
                      <a:pt x="3" y="17"/>
                      <a:pt x="3" y="17"/>
                    </a:cubicBezTo>
                    <a:cubicBezTo>
                      <a:pt x="2" y="17"/>
                      <a:pt x="1" y="17"/>
                      <a:pt x="0" y="17"/>
                    </a:cubicBezTo>
                    <a:cubicBezTo>
                      <a:pt x="0" y="16"/>
                      <a:pt x="0" y="16"/>
                      <a:pt x="0" y="15"/>
                    </a:cubicBezTo>
                    <a:cubicBezTo>
                      <a:pt x="26" y="1"/>
                      <a:pt x="26" y="1"/>
                      <a:pt x="26" y="1"/>
                    </a:cubicBezTo>
                    <a:cubicBezTo>
                      <a:pt x="26" y="0"/>
                      <a:pt x="28" y="0"/>
                      <a:pt x="28" y="1"/>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7" name="Google Shape;4307;g17ab430885e_1_275"/>
              <p:cNvSpPr/>
              <p:nvPr/>
            </p:nvSpPr>
            <p:spPr>
              <a:xfrm>
                <a:off x="11518" y="3703"/>
                <a:ext cx="151" cy="86"/>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6"/>
                      <a:pt x="0" y="16"/>
                      <a:pt x="1" y="15"/>
                    </a:cubicBezTo>
                    <a:cubicBezTo>
                      <a:pt x="26" y="1"/>
                      <a:pt x="26" y="1"/>
                      <a:pt x="26" y="1"/>
                    </a:cubicBezTo>
                    <a:cubicBezTo>
                      <a:pt x="27" y="0"/>
                      <a:pt x="28" y="0"/>
                      <a:pt x="29" y="1"/>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8" name="Google Shape;4308;g17ab430885e_1_275"/>
              <p:cNvSpPr/>
              <p:nvPr/>
            </p:nvSpPr>
            <p:spPr>
              <a:xfrm>
                <a:off x="11145" y="3140"/>
                <a:ext cx="952" cy="548"/>
              </a:xfrm>
              <a:custGeom>
                <a:avLst/>
                <a:gdLst/>
                <a:ahLst/>
                <a:cxnLst/>
                <a:rect l="l" t="t" r="r" b="b"/>
                <a:pathLst>
                  <a:path w="952" h="548" extrusionOk="0">
                    <a:moveTo>
                      <a:pt x="534" y="0"/>
                    </a:moveTo>
                    <a:lnTo>
                      <a:pt x="0" y="307"/>
                    </a:lnTo>
                    <a:lnTo>
                      <a:pt x="418" y="548"/>
                    </a:lnTo>
                    <a:lnTo>
                      <a:pt x="952" y="241"/>
                    </a:lnTo>
                    <a:lnTo>
                      <a:pt x="534"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09" name="Google Shape;4309;g17ab430885e_1_275"/>
              <p:cNvSpPr/>
              <p:nvPr/>
            </p:nvSpPr>
            <p:spPr>
              <a:xfrm>
                <a:off x="11145" y="3447"/>
                <a:ext cx="418" cy="432"/>
              </a:xfrm>
              <a:custGeom>
                <a:avLst/>
                <a:gdLst/>
                <a:ahLst/>
                <a:cxnLst/>
                <a:rect l="l" t="t" r="r" b="b"/>
                <a:pathLst>
                  <a:path w="418" h="432" extrusionOk="0">
                    <a:moveTo>
                      <a:pt x="15" y="130"/>
                    </a:moveTo>
                    <a:lnTo>
                      <a:pt x="15" y="100"/>
                    </a:lnTo>
                    <a:lnTo>
                      <a:pt x="0" y="105"/>
                    </a:lnTo>
                    <a:lnTo>
                      <a:pt x="0" y="0"/>
                    </a:lnTo>
                    <a:lnTo>
                      <a:pt x="418" y="241"/>
                    </a:lnTo>
                    <a:lnTo>
                      <a:pt x="418" y="432"/>
                    </a:lnTo>
                    <a:lnTo>
                      <a:pt x="0" y="191"/>
                    </a:lnTo>
                    <a:lnTo>
                      <a:pt x="0" y="145"/>
                    </a:lnTo>
                    <a:lnTo>
                      <a:pt x="15" y="13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0" name="Google Shape;4310;g17ab430885e_1_275"/>
              <p:cNvSpPr/>
              <p:nvPr/>
            </p:nvSpPr>
            <p:spPr>
              <a:xfrm>
                <a:off x="11145" y="3577"/>
                <a:ext cx="433" cy="257"/>
              </a:xfrm>
              <a:custGeom>
                <a:avLst/>
                <a:gdLst/>
                <a:ahLst/>
                <a:cxnLst/>
                <a:rect l="l" t="t" r="r" b="b"/>
                <a:pathLst>
                  <a:path w="433" h="257" extrusionOk="0">
                    <a:moveTo>
                      <a:pt x="433" y="242"/>
                    </a:moveTo>
                    <a:lnTo>
                      <a:pt x="418" y="257"/>
                    </a:lnTo>
                    <a:lnTo>
                      <a:pt x="0" y="15"/>
                    </a:lnTo>
                    <a:lnTo>
                      <a:pt x="15" y="0"/>
                    </a:lnTo>
                    <a:lnTo>
                      <a:pt x="433" y="242"/>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1" name="Google Shape;4311;g17ab430885e_1_275"/>
              <p:cNvSpPr/>
              <p:nvPr/>
            </p:nvSpPr>
            <p:spPr>
              <a:xfrm>
                <a:off x="11160" y="3547"/>
                <a:ext cx="418" cy="272"/>
              </a:xfrm>
              <a:custGeom>
                <a:avLst/>
                <a:gdLst/>
                <a:ahLst/>
                <a:cxnLst/>
                <a:rect l="l" t="t" r="r" b="b"/>
                <a:pathLst>
                  <a:path w="418" h="272" extrusionOk="0">
                    <a:moveTo>
                      <a:pt x="0" y="0"/>
                    </a:moveTo>
                    <a:lnTo>
                      <a:pt x="418" y="242"/>
                    </a:lnTo>
                    <a:lnTo>
                      <a:pt x="418" y="272"/>
                    </a:lnTo>
                    <a:lnTo>
                      <a:pt x="0" y="30"/>
                    </a:lnTo>
                    <a:lnTo>
                      <a:pt x="0" y="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2" name="Google Shape;4312;g17ab430885e_1_275"/>
              <p:cNvSpPr/>
              <p:nvPr/>
            </p:nvSpPr>
            <p:spPr>
              <a:xfrm>
                <a:off x="11145" y="3447"/>
                <a:ext cx="418" cy="347"/>
              </a:xfrm>
              <a:custGeom>
                <a:avLst/>
                <a:gdLst/>
                <a:ahLst/>
                <a:cxnLst/>
                <a:rect l="l" t="t" r="r" b="b"/>
                <a:pathLst>
                  <a:path w="418" h="347" extrusionOk="0">
                    <a:moveTo>
                      <a:pt x="0" y="0"/>
                    </a:moveTo>
                    <a:lnTo>
                      <a:pt x="418" y="241"/>
                    </a:lnTo>
                    <a:lnTo>
                      <a:pt x="418" y="347"/>
                    </a:lnTo>
                    <a:lnTo>
                      <a:pt x="0" y="105"/>
                    </a:lnTo>
                    <a:lnTo>
                      <a:pt x="0"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3" name="Google Shape;4313;g17ab430885e_1_275"/>
              <p:cNvSpPr/>
              <p:nvPr/>
            </p:nvSpPr>
            <p:spPr>
              <a:xfrm>
                <a:off x="11563" y="3361"/>
                <a:ext cx="554" cy="322"/>
              </a:xfrm>
              <a:custGeom>
                <a:avLst/>
                <a:gdLst/>
                <a:ahLst/>
                <a:cxnLst/>
                <a:rect l="l" t="t" r="r" b="b"/>
                <a:pathLst>
                  <a:path w="554" h="322" extrusionOk="0">
                    <a:moveTo>
                      <a:pt x="534" y="0"/>
                    </a:moveTo>
                    <a:lnTo>
                      <a:pt x="0" y="307"/>
                    </a:lnTo>
                    <a:lnTo>
                      <a:pt x="20" y="322"/>
                    </a:lnTo>
                    <a:lnTo>
                      <a:pt x="554" y="10"/>
                    </a:lnTo>
                    <a:lnTo>
                      <a:pt x="534"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4" name="Google Shape;4314;g17ab430885e_1_275"/>
              <p:cNvSpPr/>
              <p:nvPr/>
            </p:nvSpPr>
            <p:spPr>
              <a:xfrm>
                <a:off x="11563" y="3668"/>
                <a:ext cx="20" cy="226"/>
              </a:xfrm>
              <a:custGeom>
                <a:avLst/>
                <a:gdLst/>
                <a:ahLst/>
                <a:cxnLst/>
                <a:rect l="l" t="t" r="r" b="b"/>
                <a:pathLst>
                  <a:path w="20" h="226" extrusionOk="0">
                    <a:moveTo>
                      <a:pt x="0" y="211"/>
                    </a:moveTo>
                    <a:lnTo>
                      <a:pt x="0" y="0"/>
                    </a:lnTo>
                    <a:lnTo>
                      <a:pt x="20" y="15"/>
                    </a:lnTo>
                    <a:lnTo>
                      <a:pt x="20" y="226"/>
                    </a:lnTo>
                    <a:lnTo>
                      <a:pt x="0" y="21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5" name="Google Shape;4315;g17ab430885e_1_275"/>
              <p:cNvSpPr/>
              <p:nvPr/>
            </p:nvSpPr>
            <p:spPr>
              <a:xfrm>
                <a:off x="11508" y="3200"/>
                <a:ext cx="473" cy="277"/>
              </a:xfrm>
              <a:custGeom>
                <a:avLst/>
                <a:gdLst/>
                <a:ahLst/>
                <a:cxnLst/>
                <a:rect l="l" t="t" r="r" b="b"/>
                <a:pathLst>
                  <a:path w="94" h="55" extrusionOk="0">
                    <a:moveTo>
                      <a:pt x="1" y="21"/>
                    </a:moveTo>
                    <a:cubicBezTo>
                      <a:pt x="1" y="22"/>
                      <a:pt x="2" y="23"/>
                      <a:pt x="4" y="24"/>
                    </a:cubicBezTo>
                    <a:cubicBezTo>
                      <a:pt x="53" y="52"/>
                      <a:pt x="53" y="52"/>
                      <a:pt x="53" y="52"/>
                    </a:cubicBezTo>
                    <a:cubicBezTo>
                      <a:pt x="57" y="55"/>
                      <a:pt x="65" y="55"/>
                      <a:pt x="69" y="52"/>
                    </a:cubicBezTo>
                    <a:cubicBezTo>
                      <a:pt x="90" y="40"/>
                      <a:pt x="90" y="40"/>
                      <a:pt x="90" y="40"/>
                    </a:cubicBezTo>
                    <a:cubicBezTo>
                      <a:pt x="92" y="39"/>
                      <a:pt x="93" y="38"/>
                      <a:pt x="94" y="36"/>
                    </a:cubicBezTo>
                    <a:cubicBezTo>
                      <a:pt x="94" y="34"/>
                      <a:pt x="93" y="32"/>
                      <a:pt x="90" y="31"/>
                    </a:cubicBezTo>
                    <a:cubicBezTo>
                      <a:pt x="42" y="3"/>
                      <a:pt x="42" y="3"/>
                      <a:pt x="42" y="3"/>
                    </a:cubicBezTo>
                    <a:cubicBezTo>
                      <a:pt x="37" y="0"/>
                      <a:pt x="30" y="0"/>
                      <a:pt x="25" y="3"/>
                    </a:cubicBezTo>
                    <a:cubicBezTo>
                      <a:pt x="4" y="15"/>
                      <a:pt x="4" y="15"/>
                      <a:pt x="4" y="15"/>
                    </a:cubicBezTo>
                    <a:cubicBezTo>
                      <a:pt x="1" y="16"/>
                      <a:pt x="0" y="19"/>
                      <a:pt x="1" y="21"/>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6" name="Google Shape;4316;g17ab430885e_1_275"/>
              <p:cNvSpPr/>
              <p:nvPr/>
            </p:nvSpPr>
            <p:spPr>
              <a:xfrm>
                <a:off x="11513" y="3210"/>
                <a:ext cx="468" cy="267"/>
              </a:xfrm>
              <a:custGeom>
                <a:avLst/>
                <a:gdLst/>
                <a:ahLst/>
                <a:cxnLst/>
                <a:rect l="l" t="t" r="r" b="b"/>
                <a:pathLst>
                  <a:path w="93" h="53" extrusionOk="0">
                    <a:moveTo>
                      <a:pt x="0" y="19"/>
                    </a:moveTo>
                    <a:cubicBezTo>
                      <a:pt x="0" y="20"/>
                      <a:pt x="1" y="21"/>
                      <a:pt x="3" y="22"/>
                    </a:cubicBezTo>
                    <a:cubicBezTo>
                      <a:pt x="52" y="50"/>
                      <a:pt x="52" y="50"/>
                      <a:pt x="52" y="50"/>
                    </a:cubicBezTo>
                    <a:cubicBezTo>
                      <a:pt x="56" y="53"/>
                      <a:pt x="64" y="53"/>
                      <a:pt x="68" y="50"/>
                    </a:cubicBezTo>
                    <a:cubicBezTo>
                      <a:pt x="89" y="38"/>
                      <a:pt x="89" y="38"/>
                      <a:pt x="89" y="38"/>
                    </a:cubicBezTo>
                    <a:cubicBezTo>
                      <a:pt x="91" y="37"/>
                      <a:pt x="92" y="36"/>
                      <a:pt x="93" y="34"/>
                    </a:cubicBezTo>
                    <a:cubicBezTo>
                      <a:pt x="92" y="33"/>
                      <a:pt x="91" y="32"/>
                      <a:pt x="89" y="30"/>
                    </a:cubicBezTo>
                    <a:cubicBezTo>
                      <a:pt x="41" y="2"/>
                      <a:pt x="41" y="2"/>
                      <a:pt x="41" y="2"/>
                    </a:cubicBezTo>
                    <a:cubicBezTo>
                      <a:pt x="36" y="0"/>
                      <a:pt x="29" y="0"/>
                      <a:pt x="24" y="2"/>
                    </a:cubicBezTo>
                    <a:cubicBezTo>
                      <a:pt x="3" y="15"/>
                      <a:pt x="3" y="15"/>
                      <a:pt x="3" y="15"/>
                    </a:cubicBezTo>
                    <a:cubicBezTo>
                      <a:pt x="1" y="16"/>
                      <a:pt x="0" y="17"/>
                      <a:pt x="0" y="19"/>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7" name="Google Shape;4317;g17ab430885e_1_275"/>
              <p:cNvSpPr/>
              <p:nvPr/>
            </p:nvSpPr>
            <p:spPr>
              <a:xfrm>
                <a:off x="11568" y="3240"/>
                <a:ext cx="146" cy="86"/>
              </a:xfrm>
              <a:custGeom>
                <a:avLst/>
                <a:gdLst/>
                <a:ahLst/>
                <a:cxnLst/>
                <a:rect l="l" t="t" r="r" b="b"/>
                <a:pathLst>
                  <a:path w="29" h="17" extrusionOk="0">
                    <a:moveTo>
                      <a:pt x="29" y="0"/>
                    </a:moveTo>
                    <a:cubicBezTo>
                      <a:pt x="29" y="1"/>
                      <a:pt x="29" y="2"/>
                      <a:pt x="29" y="2"/>
                    </a:cubicBezTo>
                    <a:cubicBezTo>
                      <a:pt x="3" y="17"/>
                      <a:pt x="3" y="17"/>
                      <a:pt x="3" y="17"/>
                    </a:cubicBezTo>
                    <a:cubicBezTo>
                      <a:pt x="3" y="17"/>
                      <a:pt x="1" y="17"/>
                      <a:pt x="1" y="17"/>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8" name="Google Shape;4318;g17ab430885e_1_275"/>
              <p:cNvSpPr/>
              <p:nvPr/>
            </p:nvSpPr>
            <p:spPr>
              <a:xfrm>
                <a:off x="11593" y="3256"/>
                <a:ext cx="151" cy="85"/>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6"/>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19" name="Google Shape;4319;g17ab430885e_1_275"/>
              <p:cNvSpPr/>
              <p:nvPr/>
            </p:nvSpPr>
            <p:spPr>
              <a:xfrm>
                <a:off x="11623" y="3271"/>
                <a:ext cx="147" cy="85"/>
              </a:xfrm>
              <a:custGeom>
                <a:avLst/>
                <a:gdLst/>
                <a:ahLst/>
                <a:cxnLst/>
                <a:rect l="l" t="t" r="r" b="b"/>
                <a:pathLst>
                  <a:path w="29" h="17" extrusionOk="0">
                    <a:moveTo>
                      <a:pt x="29" y="1"/>
                    </a:moveTo>
                    <a:cubicBezTo>
                      <a:pt x="29" y="1"/>
                      <a:pt x="29" y="2"/>
                      <a:pt x="29" y="2"/>
                    </a:cubicBezTo>
                    <a:cubicBezTo>
                      <a:pt x="3" y="17"/>
                      <a:pt x="3" y="17"/>
                      <a:pt x="3" y="17"/>
                    </a:cubicBezTo>
                    <a:cubicBezTo>
                      <a:pt x="2" y="17"/>
                      <a:pt x="1" y="17"/>
                      <a:pt x="0" y="17"/>
                    </a:cubicBezTo>
                    <a:cubicBezTo>
                      <a:pt x="0" y="16"/>
                      <a:pt x="0" y="16"/>
                      <a:pt x="0"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0" name="Google Shape;4320;g17ab430885e_1_275"/>
              <p:cNvSpPr/>
              <p:nvPr/>
            </p:nvSpPr>
            <p:spPr>
              <a:xfrm>
                <a:off x="11649" y="3286"/>
                <a:ext cx="151" cy="90"/>
              </a:xfrm>
              <a:custGeom>
                <a:avLst/>
                <a:gdLst/>
                <a:ahLst/>
                <a:cxnLst/>
                <a:rect l="l" t="t" r="r" b="b"/>
                <a:pathLst>
                  <a:path w="30" h="18" extrusionOk="0">
                    <a:moveTo>
                      <a:pt x="29" y="1"/>
                    </a:moveTo>
                    <a:cubicBezTo>
                      <a:pt x="30" y="1"/>
                      <a:pt x="30" y="2"/>
                      <a:pt x="29" y="2"/>
                    </a:cubicBezTo>
                    <a:cubicBezTo>
                      <a:pt x="4" y="17"/>
                      <a:pt x="4" y="17"/>
                      <a:pt x="4" y="17"/>
                    </a:cubicBezTo>
                    <a:cubicBezTo>
                      <a:pt x="3" y="18"/>
                      <a:pt x="2" y="18"/>
                      <a:pt x="1" y="17"/>
                    </a:cubicBezTo>
                    <a:cubicBezTo>
                      <a:pt x="0" y="17"/>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1" name="Google Shape;4321;g17ab430885e_1_275"/>
              <p:cNvSpPr/>
              <p:nvPr/>
            </p:nvSpPr>
            <p:spPr>
              <a:xfrm>
                <a:off x="11679" y="3306"/>
                <a:ext cx="146" cy="85"/>
              </a:xfrm>
              <a:custGeom>
                <a:avLst/>
                <a:gdLst/>
                <a:ahLst/>
                <a:cxnLst/>
                <a:rect l="l" t="t" r="r" b="b"/>
                <a:pathLst>
                  <a:path w="29" h="17" extrusionOk="0">
                    <a:moveTo>
                      <a:pt x="29" y="0"/>
                    </a:moveTo>
                    <a:cubicBezTo>
                      <a:pt x="29" y="0"/>
                      <a:pt x="29" y="1"/>
                      <a:pt x="29" y="2"/>
                    </a:cubicBezTo>
                    <a:cubicBezTo>
                      <a:pt x="3" y="16"/>
                      <a:pt x="3" y="16"/>
                      <a:pt x="3" y="16"/>
                    </a:cubicBezTo>
                    <a:cubicBezTo>
                      <a:pt x="2" y="17"/>
                      <a:pt x="1" y="17"/>
                      <a:pt x="0" y="16"/>
                    </a:cubicBezTo>
                    <a:cubicBezTo>
                      <a:pt x="0" y="16"/>
                      <a:pt x="0" y="15"/>
                      <a:pt x="0"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2" name="Google Shape;4322;g17ab430885e_1_275"/>
              <p:cNvSpPr/>
              <p:nvPr/>
            </p:nvSpPr>
            <p:spPr>
              <a:xfrm>
                <a:off x="11704" y="3321"/>
                <a:ext cx="151" cy="85"/>
              </a:xfrm>
              <a:custGeom>
                <a:avLst/>
                <a:gdLst/>
                <a:ahLst/>
                <a:cxnLst/>
                <a:rect l="l" t="t" r="r" b="b"/>
                <a:pathLst>
                  <a:path w="30" h="17" extrusionOk="0">
                    <a:moveTo>
                      <a:pt x="29" y="0"/>
                    </a:moveTo>
                    <a:cubicBezTo>
                      <a:pt x="30" y="1"/>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3" name="Google Shape;4323;g17ab430885e_1_275"/>
              <p:cNvSpPr/>
              <p:nvPr/>
            </p:nvSpPr>
            <p:spPr>
              <a:xfrm>
                <a:off x="11734" y="3336"/>
                <a:ext cx="146" cy="86"/>
              </a:xfrm>
              <a:custGeom>
                <a:avLst/>
                <a:gdLst/>
                <a:ahLst/>
                <a:cxnLst/>
                <a:rect l="l" t="t" r="r" b="b"/>
                <a:pathLst>
                  <a:path w="29" h="17" extrusionOk="0">
                    <a:moveTo>
                      <a:pt x="29" y="0"/>
                    </a:moveTo>
                    <a:cubicBezTo>
                      <a:pt x="29" y="1"/>
                      <a:pt x="29" y="1"/>
                      <a:pt x="29" y="2"/>
                    </a:cubicBezTo>
                    <a:cubicBezTo>
                      <a:pt x="3" y="17"/>
                      <a:pt x="3" y="17"/>
                      <a:pt x="3" y="17"/>
                    </a:cubicBezTo>
                    <a:cubicBezTo>
                      <a:pt x="2" y="17"/>
                      <a:pt x="1" y="17"/>
                      <a:pt x="0" y="17"/>
                    </a:cubicBezTo>
                    <a:cubicBezTo>
                      <a:pt x="0" y="16"/>
                      <a:pt x="0" y="15"/>
                      <a:pt x="0" y="15"/>
                    </a:cubicBezTo>
                    <a:cubicBezTo>
                      <a:pt x="26" y="0"/>
                      <a:pt x="26" y="0"/>
                      <a:pt x="26" y="0"/>
                    </a:cubicBezTo>
                    <a:cubicBezTo>
                      <a:pt x="26"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4" name="Google Shape;4324;g17ab430885e_1_275"/>
              <p:cNvSpPr/>
              <p:nvPr/>
            </p:nvSpPr>
            <p:spPr>
              <a:xfrm>
                <a:off x="11759" y="3351"/>
                <a:ext cx="152" cy="86"/>
              </a:xfrm>
              <a:custGeom>
                <a:avLst/>
                <a:gdLst/>
                <a:ahLst/>
                <a:cxnLst/>
                <a:rect l="l" t="t" r="r" b="b"/>
                <a:pathLst>
                  <a:path w="30" h="17" extrusionOk="0">
                    <a:moveTo>
                      <a:pt x="29" y="0"/>
                    </a:moveTo>
                    <a:cubicBezTo>
                      <a:pt x="30" y="1"/>
                      <a:pt x="30" y="2"/>
                      <a:pt x="29" y="2"/>
                    </a:cubicBezTo>
                    <a:cubicBezTo>
                      <a:pt x="4" y="17"/>
                      <a:pt x="4" y="17"/>
                      <a:pt x="4" y="17"/>
                    </a:cubicBezTo>
                    <a:cubicBezTo>
                      <a:pt x="3" y="17"/>
                      <a:pt x="2" y="17"/>
                      <a:pt x="1" y="17"/>
                    </a:cubicBezTo>
                    <a:cubicBezTo>
                      <a:pt x="0" y="16"/>
                      <a:pt x="0" y="16"/>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5" name="Google Shape;4325;g17ab430885e_1_275"/>
              <p:cNvSpPr/>
              <p:nvPr/>
            </p:nvSpPr>
            <p:spPr>
              <a:xfrm>
                <a:off x="11266" y="3341"/>
                <a:ext cx="473" cy="277"/>
              </a:xfrm>
              <a:custGeom>
                <a:avLst/>
                <a:gdLst/>
                <a:ahLst/>
                <a:cxnLst/>
                <a:rect l="l" t="t" r="r" b="b"/>
                <a:pathLst>
                  <a:path w="94" h="55" extrusionOk="0">
                    <a:moveTo>
                      <a:pt x="1" y="21"/>
                    </a:moveTo>
                    <a:cubicBezTo>
                      <a:pt x="1" y="22"/>
                      <a:pt x="2" y="23"/>
                      <a:pt x="4" y="24"/>
                    </a:cubicBezTo>
                    <a:cubicBezTo>
                      <a:pt x="53" y="52"/>
                      <a:pt x="53" y="52"/>
                      <a:pt x="53" y="52"/>
                    </a:cubicBezTo>
                    <a:cubicBezTo>
                      <a:pt x="57" y="55"/>
                      <a:pt x="64" y="55"/>
                      <a:pt x="69" y="52"/>
                    </a:cubicBezTo>
                    <a:cubicBezTo>
                      <a:pt x="90" y="40"/>
                      <a:pt x="90" y="40"/>
                      <a:pt x="90" y="40"/>
                    </a:cubicBezTo>
                    <a:cubicBezTo>
                      <a:pt x="92" y="39"/>
                      <a:pt x="93" y="38"/>
                      <a:pt x="94" y="36"/>
                    </a:cubicBezTo>
                    <a:cubicBezTo>
                      <a:pt x="94" y="34"/>
                      <a:pt x="93" y="32"/>
                      <a:pt x="90" y="31"/>
                    </a:cubicBezTo>
                    <a:cubicBezTo>
                      <a:pt x="42" y="3"/>
                      <a:pt x="42" y="3"/>
                      <a:pt x="42" y="3"/>
                    </a:cubicBezTo>
                    <a:cubicBezTo>
                      <a:pt x="37" y="0"/>
                      <a:pt x="30" y="0"/>
                      <a:pt x="25" y="3"/>
                    </a:cubicBezTo>
                    <a:cubicBezTo>
                      <a:pt x="4" y="15"/>
                      <a:pt x="4" y="15"/>
                      <a:pt x="4" y="15"/>
                    </a:cubicBezTo>
                    <a:cubicBezTo>
                      <a:pt x="1" y="16"/>
                      <a:pt x="0" y="19"/>
                      <a:pt x="1" y="21"/>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6" name="Google Shape;4326;g17ab430885e_1_275"/>
              <p:cNvSpPr/>
              <p:nvPr/>
            </p:nvSpPr>
            <p:spPr>
              <a:xfrm>
                <a:off x="11271" y="3351"/>
                <a:ext cx="468" cy="267"/>
              </a:xfrm>
              <a:custGeom>
                <a:avLst/>
                <a:gdLst/>
                <a:ahLst/>
                <a:cxnLst/>
                <a:rect l="l" t="t" r="r" b="b"/>
                <a:pathLst>
                  <a:path w="93" h="53" extrusionOk="0">
                    <a:moveTo>
                      <a:pt x="0" y="19"/>
                    </a:moveTo>
                    <a:cubicBezTo>
                      <a:pt x="0" y="20"/>
                      <a:pt x="1" y="21"/>
                      <a:pt x="3" y="22"/>
                    </a:cubicBezTo>
                    <a:cubicBezTo>
                      <a:pt x="52" y="50"/>
                      <a:pt x="52" y="50"/>
                      <a:pt x="52" y="50"/>
                    </a:cubicBezTo>
                    <a:cubicBezTo>
                      <a:pt x="56" y="53"/>
                      <a:pt x="63" y="53"/>
                      <a:pt x="68" y="50"/>
                    </a:cubicBezTo>
                    <a:cubicBezTo>
                      <a:pt x="89" y="38"/>
                      <a:pt x="89" y="38"/>
                      <a:pt x="89" y="38"/>
                    </a:cubicBezTo>
                    <a:cubicBezTo>
                      <a:pt x="91" y="37"/>
                      <a:pt x="92" y="36"/>
                      <a:pt x="93" y="34"/>
                    </a:cubicBezTo>
                    <a:cubicBezTo>
                      <a:pt x="92" y="33"/>
                      <a:pt x="91" y="31"/>
                      <a:pt x="89" y="30"/>
                    </a:cubicBezTo>
                    <a:cubicBezTo>
                      <a:pt x="41" y="2"/>
                      <a:pt x="41" y="2"/>
                      <a:pt x="41" y="2"/>
                    </a:cubicBezTo>
                    <a:cubicBezTo>
                      <a:pt x="36" y="0"/>
                      <a:pt x="29" y="0"/>
                      <a:pt x="24" y="2"/>
                    </a:cubicBezTo>
                    <a:cubicBezTo>
                      <a:pt x="3" y="15"/>
                      <a:pt x="3" y="15"/>
                      <a:pt x="3" y="15"/>
                    </a:cubicBezTo>
                    <a:cubicBezTo>
                      <a:pt x="1" y="16"/>
                      <a:pt x="0" y="17"/>
                      <a:pt x="0" y="19"/>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7" name="Google Shape;4327;g17ab430885e_1_275"/>
              <p:cNvSpPr/>
              <p:nvPr/>
            </p:nvSpPr>
            <p:spPr>
              <a:xfrm>
                <a:off x="11326" y="3381"/>
                <a:ext cx="146" cy="86"/>
              </a:xfrm>
              <a:custGeom>
                <a:avLst/>
                <a:gdLst/>
                <a:ahLst/>
                <a:cxnLst/>
                <a:rect l="l" t="t" r="r" b="b"/>
                <a:pathLst>
                  <a:path w="29" h="17" extrusionOk="0">
                    <a:moveTo>
                      <a:pt x="29" y="0"/>
                    </a:moveTo>
                    <a:cubicBezTo>
                      <a:pt x="29" y="1"/>
                      <a:pt x="29" y="1"/>
                      <a:pt x="29" y="2"/>
                    </a:cubicBezTo>
                    <a:cubicBezTo>
                      <a:pt x="3" y="17"/>
                      <a:pt x="3" y="17"/>
                      <a:pt x="3" y="17"/>
                    </a:cubicBezTo>
                    <a:cubicBezTo>
                      <a:pt x="2" y="17"/>
                      <a:pt x="1" y="17"/>
                      <a:pt x="0" y="17"/>
                    </a:cubicBezTo>
                    <a:cubicBezTo>
                      <a:pt x="0" y="16"/>
                      <a:pt x="0" y="15"/>
                      <a:pt x="0"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8" name="Google Shape;4328;g17ab430885e_1_275"/>
              <p:cNvSpPr/>
              <p:nvPr/>
            </p:nvSpPr>
            <p:spPr>
              <a:xfrm>
                <a:off x="11352" y="3396"/>
                <a:ext cx="151" cy="86"/>
              </a:xfrm>
              <a:custGeom>
                <a:avLst/>
                <a:gdLst/>
                <a:ahLst/>
                <a:cxnLst/>
                <a:rect l="l" t="t" r="r" b="b"/>
                <a:pathLst>
                  <a:path w="30" h="17" extrusionOk="0">
                    <a:moveTo>
                      <a:pt x="29" y="0"/>
                    </a:moveTo>
                    <a:cubicBezTo>
                      <a:pt x="30" y="1"/>
                      <a:pt x="30" y="2"/>
                      <a:pt x="29" y="2"/>
                    </a:cubicBezTo>
                    <a:cubicBezTo>
                      <a:pt x="4" y="17"/>
                      <a:pt x="4" y="17"/>
                      <a:pt x="4" y="17"/>
                    </a:cubicBezTo>
                    <a:cubicBezTo>
                      <a:pt x="3" y="17"/>
                      <a:pt x="2" y="17"/>
                      <a:pt x="1" y="17"/>
                    </a:cubicBezTo>
                    <a:cubicBezTo>
                      <a:pt x="0" y="16"/>
                      <a:pt x="0" y="16"/>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29" name="Google Shape;4329;g17ab430885e_1_275"/>
              <p:cNvSpPr/>
              <p:nvPr/>
            </p:nvSpPr>
            <p:spPr>
              <a:xfrm>
                <a:off x="11382" y="3411"/>
                <a:ext cx="146" cy="86"/>
              </a:xfrm>
              <a:custGeom>
                <a:avLst/>
                <a:gdLst/>
                <a:ahLst/>
                <a:cxnLst/>
                <a:rect l="l" t="t" r="r" b="b"/>
                <a:pathLst>
                  <a:path w="29" h="17" extrusionOk="0">
                    <a:moveTo>
                      <a:pt x="29" y="1"/>
                    </a:moveTo>
                    <a:cubicBezTo>
                      <a:pt x="29" y="1"/>
                      <a:pt x="29" y="2"/>
                      <a:pt x="29" y="2"/>
                    </a:cubicBezTo>
                    <a:cubicBezTo>
                      <a:pt x="3" y="17"/>
                      <a:pt x="3" y="17"/>
                      <a:pt x="3" y="17"/>
                    </a:cubicBezTo>
                    <a:cubicBezTo>
                      <a:pt x="2" y="17"/>
                      <a:pt x="1" y="17"/>
                      <a:pt x="0" y="17"/>
                    </a:cubicBezTo>
                    <a:cubicBezTo>
                      <a:pt x="0" y="16"/>
                      <a:pt x="0" y="16"/>
                      <a:pt x="0" y="15"/>
                    </a:cubicBezTo>
                    <a:cubicBezTo>
                      <a:pt x="26" y="1"/>
                      <a:pt x="26" y="1"/>
                      <a:pt x="26" y="1"/>
                    </a:cubicBezTo>
                    <a:cubicBezTo>
                      <a:pt x="26"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0" name="Google Shape;4330;g17ab430885e_1_275"/>
              <p:cNvSpPr/>
              <p:nvPr/>
            </p:nvSpPr>
            <p:spPr>
              <a:xfrm>
                <a:off x="11407" y="3427"/>
                <a:ext cx="151" cy="85"/>
              </a:xfrm>
              <a:custGeom>
                <a:avLst/>
                <a:gdLst/>
                <a:ahLst/>
                <a:cxnLst/>
                <a:rect l="l" t="t" r="r" b="b"/>
                <a:pathLst>
                  <a:path w="30" h="17" extrusionOk="0">
                    <a:moveTo>
                      <a:pt x="29" y="1"/>
                    </a:moveTo>
                    <a:cubicBezTo>
                      <a:pt x="30" y="1"/>
                      <a:pt x="30" y="2"/>
                      <a:pt x="29" y="2"/>
                    </a:cubicBezTo>
                    <a:cubicBezTo>
                      <a:pt x="4" y="17"/>
                      <a:pt x="4" y="17"/>
                      <a:pt x="4" y="17"/>
                    </a:cubicBezTo>
                    <a:cubicBezTo>
                      <a:pt x="3" y="17"/>
                      <a:pt x="2" y="17"/>
                      <a:pt x="1" y="17"/>
                    </a:cubicBezTo>
                    <a:cubicBezTo>
                      <a:pt x="0" y="17"/>
                      <a:pt x="0" y="16"/>
                      <a:pt x="1" y="15"/>
                    </a:cubicBezTo>
                    <a:cubicBezTo>
                      <a:pt x="26" y="1"/>
                      <a:pt x="26" y="1"/>
                      <a:pt x="26" y="1"/>
                    </a:cubicBezTo>
                    <a:cubicBezTo>
                      <a:pt x="27" y="0"/>
                      <a:pt x="28" y="0"/>
                      <a:pt x="29"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1" name="Google Shape;4331;g17ab430885e_1_275"/>
              <p:cNvSpPr/>
              <p:nvPr/>
            </p:nvSpPr>
            <p:spPr>
              <a:xfrm>
                <a:off x="11437" y="3442"/>
                <a:ext cx="146" cy="90"/>
              </a:xfrm>
              <a:custGeom>
                <a:avLst/>
                <a:gdLst/>
                <a:ahLst/>
                <a:cxnLst/>
                <a:rect l="l" t="t" r="r" b="b"/>
                <a:pathLst>
                  <a:path w="29" h="18" extrusionOk="0">
                    <a:moveTo>
                      <a:pt x="28" y="1"/>
                    </a:moveTo>
                    <a:cubicBezTo>
                      <a:pt x="29" y="1"/>
                      <a:pt x="29" y="2"/>
                      <a:pt x="28" y="3"/>
                    </a:cubicBezTo>
                    <a:cubicBezTo>
                      <a:pt x="3" y="17"/>
                      <a:pt x="3" y="17"/>
                      <a:pt x="3" y="17"/>
                    </a:cubicBezTo>
                    <a:cubicBezTo>
                      <a:pt x="2" y="18"/>
                      <a:pt x="1" y="18"/>
                      <a:pt x="0" y="17"/>
                    </a:cubicBezTo>
                    <a:cubicBezTo>
                      <a:pt x="0" y="17"/>
                      <a:pt x="0" y="16"/>
                      <a:pt x="0" y="16"/>
                    </a:cubicBezTo>
                    <a:cubicBezTo>
                      <a:pt x="26" y="1"/>
                      <a:pt x="26" y="1"/>
                      <a:pt x="26" y="1"/>
                    </a:cubicBezTo>
                    <a:cubicBezTo>
                      <a:pt x="26" y="0"/>
                      <a:pt x="28" y="0"/>
                      <a:pt x="28" y="1"/>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2" name="Google Shape;4332;g17ab430885e_1_275"/>
              <p:cNvSpPr/>
              <p:nvPr/>
            </p:nvSpPr>
            <p:spPr>
              <a:xfrm>
                <a:off x="11462" y="3462"/>
                <a:ext cx="151" cy="85"/>
              </a:xfrm>
              <a:custGeom>
                <a:avLst/>
                <a:gdLst/>
                <a:ahLst/>
                <a:cxnLst/>
                <a:rect l="l" t="t" r="r" b="b"/>
                <a:pathLst>
                  <a:path w="30" h="17" extrusionOk="0">
                    <a:moveTo>
                      <a:pt x="29" y="0"/>
                    </a:moveTo>
                    <a:cubicBezTo>
                      <a:pt x="30" y="1"/>
                      <a:pt x="30" y="1"/>
                      <a:pt x="29" y="2"/>
                    </a:cubicBezTo>
                    <a:cubicBezTo>
                      <a:pt x="4" y="16"/>
                      <a:pt x="4" y="16"/>
                      <a:pt x="4" y="16"/>
                    </a:cubicBezTo>
                    <a:cubicBezTo>
                      <a:pt x="3" y="17"/>
                      <a:pt x="2" y="17"/>
                      <a:pt x="1" y="16"/>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3" name="Google Shape;4333;g17ab430885e_1_275"/>
              <p:cNvSpPr/>
              <p:nvPr/>
            </p:nvSpPr>
            <p:spPr>
              <a:xfrm>
                <a:off x="11493" y="3477"/>
                <a:ext cx="146" cy="85"/>
              </a:xfrm>
              <a:custGeom>
                <a:avLst/>
                <a:gdLst/>
                <a:ahLst/>
                <a:cxnLst/>
                <a:rect l="l" t="t" r="r" b="b"/>
                <a:pathLst>
                  <a:path w="29" h="17" extrusionOk="0">
                    <a:moveTo>
                      <a:pt x="28" y="0"/>
                    </a:moveTo>
                    <a:cubicBezTo>
                      <a:pt x="29" y="1"/>
                      <a:pt x="29" y="1"/>
                      <a:pt x="28" y="2"/>
                    </a:cubicBezTo>
                    <a:cubicBezTo>
                      <a:pt x="3" y="17"/>
                      <a:pt x="3" y="17"/>
                      <a:pt x="3" y="17"/>
                    </a:cubicBezTo>
                    <a:cubicBezTo>
                      <a:pt x="2" y="17"/>
                      <a:pt x="1" y="17"/>
                      <a:pt x="0" y="17"/>
                    </a:cubicBezTo>
                    <a:cubicBezTo>
                      <a:pt x="0" y="16"/>
                      <a:pt x="0" y="15"/>
                      <a:pt x="0" y="15"/>
                    </a:cubicBezTo>
                    <a:cubicBezTo>
                      <a:pt x="26" y="0"/>
                      <a:pt x="26" y="0"/>
                      <a:pt x="26" y="0"/>
                    </a:cubicBezTo>
                    <a:cubicBezTo>
                      <a:pt x="26" y="0"/>
                      <a:pt x="28" y="0"/>
                      <a:pt x="28"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4" name="Google Shape;4334;g17ab430885e_1_275"/>
              <p:cNvSpPr/>
              <p:nvPr/>
            </p:nvSpPr>
            <p:spPr>
              <a:xfrm>
                <a:off x="11518" y="3492"/>
                <a:ext cx="151" cy="85"/>
              </a:xfrm>
              <a:custGeom>
                <a:avLst/>
                <a:gdLst/>
                <a:ahLst/>
                <a:cxnLst/>
                <a:rect l="l" t="t" r="r" b="b"/>
                <a:pathLst>
                  <a:path w="30" h="17" extrusionOk="0">
                    <a:moveTo>
                      <a:pt x="29" y="0"/>
                    </a:moveTo>
                    <a:cubicBezTo>
                      <a:pt x="30" y="1"/>
                      <a:pt x="30" y="2"/>
                      <a:pt x="29" y="2"/>
                    </a:cubicBezTo>
                    <a:cubicBezTo>
                      <a:pt x="4" y="17"/>
                      <a:pt x="4" y="17"/>
                      <a:pt x="4" y="17"/>
                    </a:cubicBezTo>
                    <a:cubicBezTo>
                      <a:pt x="3" y="17"/>
                      <a:pt x="2" y="17"/>
                      <a:pt x="1" y="17"/>
                    </a:cubicBezTo>
                    <a:cubicBezTo>
                      <a:pt x="0" y="16"/>
                      <a:pt x="0" y="15"/>
                      <a:pt x="1" y="15"/>
                    </a:cubicBezTo>
                    <a:cubicBezTo>
                      <a:pt x="26" y="0"/>
                      <a:pt x="26" y="0"/>
                      <a:pt x="26" y="0"/>
                    </a:cubicBezTo>
                    <a:cubicBezTo>
                      <a:pt x="27" y="0"/>
                      <a:pt x="28" y="0"/>
                      <a:pt x="29" y="0"/>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5" name="Google Shape;4335;g17ab430885e_1_275"/>
              <p:cNvSpPr/>
              <p:nvPr/>
            </p:nvSpPr>
            <p:spPr>
              <a:xfrm>
                <a:off x="11553" y="3603"/>
                <a:ext cx="35" cy="1991"/>
              </a:xfrm>
              <a:custGeom>
                <a:avLst/>
                <a:gdLst/>
                <a:ahLst/>
                <a:cxnLst/>
                <a:rect l="l" t="t" r="r" b="b"/>
                <a:pathLst>
                  <a:path w="35" h="1991" extrusionOk="0">
                    <a:moveTo>
                      <a:pt x="0" y="1991"/>
                    </a:moveTo>
                    <a:lnTo>
                      <a:pt x="35" y="1971"/>
                    </a:lnTo>
                    <a:lnTo>
                      <a:pt x="35" y="0"/>
                    </a:lnTo>
                    <a:lnTo>
                      <a:pt x="0" y="25"/>
                    </a:lnTo>
                    <a:lnTo>
                      <a:pt x="0" y="1991"/>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6" name="Google Shape;4336;g17ab430885e_1_275"/>
              <p:cNvSpPr/>
              <p:nvPr/>
            </p:nvSpPr>
            <p:spPr>
              <a:xfrm>
                <a:off x="11055" y="3341"/>
                <a:ext cx="498" cy="2253"/>
              </a:xfrm>
              <a:custGeom>
                <a:avLst/>
                <a:gdLst/>
                <a:ahLst/>
                <a:cxnLst/>
                <a:rect l="l" t="t" r="r" b="b"/>
                <a:pathLst>
                  <a:path w="498" h="2253" extrusionOk="0">
                    <a:moveTo>
                      <a:pt x="0" y="0"/>
                    </a:moveTo>
                    <a:lnTo>
                      <a:pt x="498" y="287"/>
                    </a:lnTo>
                    <a:lnTo>
                      <a:pt x="498" y="2253"/>
                    </a:lnTo>
                    <a:lnTo>
                      <a:pt x="0" y="1966"/>
                    </a:lnTo>
                    <a:lnTo>
                      <a:pt x="0"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7" name="Google Shape;4337;g17ab430885e_1_275"/>
              <p:cNvSpPr/>
              <p:nvPr/>
            </p:nvSpPr>
            <p:spPr>
              <a:xfrm>
                <a:off x="11055" y="2974"/>
                <a:ext cx="1132" cy="654"/>
              </a:xfrm>
              <a:custGeom>
                <a:avLst/>
                <a:gdLst/>
                <a:ahLst/>
                <a:cxnLst/>
                <a:rect l="l" t="t" r="r" b="b"/>
                <a:pathLst>
                  <a:path w="1132" h="654" extrusionOk="0">
                    <a:moveTo>
                      <a:pt x="0" y="367"/>
                    </a:moveTo>
                    <a:lnTo>
                      <a:pt x="498" y="654"/>
                    </a:lnTo>
                    <a:lnTo>
                      <a:pt x="1132" y="287"/>
                    </a:lnTo>
                    <a:lnTo>
                      <a:pt x="634" y="0"/>
                    </a:lnTo>
                    <a:lnTo>
                      <a:pt x="0" y="367"/>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8" name="Google Shape;4338;g17ab430885e_1_275"/>
              <p:cNvSpPr/>
              <p:nvPr/>
            </p:nvSpPr>
            <p:spPr>
              <a:xfrm>
                <a:off x="11553" y="3261"/>
                <a:ext cx="634" cy="437"/>
              </a:xfrm>
              <a:custGeom>
                <a:avLst/>
                <a:gdLst/>
                <a:ahLst/>
                <a:cxnLst/>
                <a:rect l="l" t="t" r="r" b="b"/>
                <a:pathLst>
                  <a:path w="634" h="437" extrusionOk="0">
                    <a:moveTo>
                      <a:pt x="0" y="437"/>
                    </a:moveTo>
                    <a:lnTo>
                      <a:pt x="0" y="367"/>
                    </a:lnTo>
                    <a:lnTo>
                      <a:pt x="634" y="0"/>
                    </a:lnTo>
                    <a:lnTo>
                      <a:pt x="634" y="70"/>
                    </a:lnTo>
                    <a:lnTo>
                      <a:pt x="0" y="43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39" name="Google Shape;4339;g17ab430885e_1_275"/>
              <p:cNvSpPr/>
              <p:nvPr/>
            </p:nvSpPr>
            <p:spPr>
              <a:xfrm>
                <a:off x="11553" y="5156"/>
                <a:ext cx="634" cy="438"/>
              </a:xfrm>
              <a:custGeom>
                <a:avLst/>
                <a:gdLst/>
                <a:ahLst/>
                <a:cxnLst/>
                <a:rect l="l" t="t" r="r" b="b"/>
                <a:pathLst>
                  <a:path w="634" h="438" extrusionOk="0">
                    <a:moveTo>
                      <a:pt x="0" y="438"/>
                    </a:moveTo>
                    <a:lnTo>
                      <a:pt x="0" y="368"/>
                    </a:lnTo>
                    <a:lnTo>
                      <a:pt x="634" y="0"/>
                    </a:lnTo>
                    <a:lnTo>
                      <a:pt x="634" y="71"/>
                    </a:lnTo>
                    <a:lnTo>
                      <a:pt x="0" y="43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0" name="Google Shape;4340;g17ab430885e_1_275"/>
              <p:cNvSpPr/>
              <p:nvPr/>
            </p:nvSpPr>
            <p:spPr>
              <a:xfrm>
                <a:off x="11553" y="5156"/>
                <a:ext cx="634" cy="438"/>
              </a:xfrm>
              <a:custGeom>
                <a:avLst/>
                <a:gdLst/>
                <a:ahLst/>
                <a:cxnLst/>
                <a:rect l="l" t="t" r="r" b="b"/>
                <a:pathLst>
                  <a:path w="634" h="438" extrusionOk="0">
                    <a:moveTo>
                      <a:pt x="0" y="438"/>
                    </a:moveTo>
                    <a:lnTo>
                      <a:pt x="0" y="368"/>
                    </a:lnTo>
                    <a:lnTo>
                      <a:pt x="634" y="0"/>
                    </a:lnTo>
                    <a:lnTo>
                      <a:pt x="634" y="71"/>
                    </a:lnTo>
                    <a:lnTo>
                      <a:pt x="0" y="43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1" name="Google Shape;4341;g17ab430885e_1_275"/>
              <p:cNvSpPr/>
              <p:nvPr/>
            </p:nvSpPr>
            <p:spPr>
              <a:xfrm>
                <a:off x="11563" y="3633"/>
                <a:ext cx="25" cy="1981"/>
              </a:xfrm>
              <a:custGeom>
                <a:avLst/>
                <a:gdLst/>
                <a:ahLst/>
                <a:cxnLst/>
                <a:rect l="l" t="t" r="r" b="b"/>
                <a:pathLst>
                  <a:path w="25" h="1981" extrusionOk="0">
                    <a:moveTo>
                      <a:pt x="0" y="0"/>
                    </a:moveTo>
                    <a:lnTo>
                      <a:pt x="25" y="15"/>
                    </a:lnTo>
                    <a:lnTo>
                      <a:pt x="25" y="1981"/>
                    </a:lnTo>
                    <a:lnTo>
                      <a:pt x="0" y="1966"/>
                    </a:lnTo>
                    <a:lnTo>
                      <a:pt x="0" y="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2" name="Google Shape;4342;g17ab430885e_1_275"/>
              <p:cNvSpPr/>
              <p:nvPr/>
            </p:nvSpPr>
            <p:spPr>
              <a:xfrm>
                <a:off x="11563" y="3266"/>
                <a:ext cx="665" cy="382"/>
              </a:xfrm>
              <a:custGeom>
                <a:avLst/>
                <a:gdLst/>
                <a:ahLst/>
                <a:cxnLst/>
                <a:rect l="l" t="t" r="r" b="b"/>
                <a:pathLst>
                  <a:path w="665" h="382" extrusionOk="0">
                    <a:moveTo>
                      <a:pt x="0" y="367"/>
                    </a:moveTo>
                    <a:lnTo>
                      <a:pt x="25" y="382"/>
                    </a:lnTo>
                    <a:lnTo>
                      <a:pt x="665" y="15"/>
                    </a:lnTo>
                    <a:lnTo>
                      <a:pt x="635" y="0"/>
                    </a:lnTo>
                    <a:lnTo>
                      <a:pt x="0" y="367"/>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3" name="Google Shape;4343;g17ab430885e_1_275"/>
              <p:cNvSpPr/>
              <p:nvPr/>
            </p:nvSpPr>
            <p:spPr>
              <a:xfrm>
                <a:off x="10360" y="6011"/>
                <a:ext cx="251" cy="196"/>
              </a:xfrm>
              <a:custGeom>
                <a:avLst/>
                <a:gdLst/>
                <a:ahLst/>
                <a:cxnLst/>
                <a:rect l="l" t="t" r="r" b="b"/>
                <a:pathLst>
                  <a:path w="50" h="39" extrusionOk="0">
                    <a:moveTo>
                      <a:pt x="50" y="30"/>
                    </a:moveTo>
                    <a:cubicBezTo>
                      <a:pt x="50" y="31"/>
                      <a:pt x="50" y="32"/>
                      <a:pt x="50" y="34"/>
                    </a:cubicBezTo>
                    <a:cubicBezTo>
                      <a:pt x="50" y="36"/>
                      <a:pt x="48" y="38"/>
                      <a:pt x="45" y="39"/>
                    </a:cubicBezTo>
                    <a:cubicBezTo>
                      <a:pt x="42" y="39"/>
                      <a:pt x="39" y="39"/>
                      <a:pt x="35" y="38"/>
                    </a:cubicBezTo>
                    <a:cubicBezTo>
                      <a:pt x="32" y="37"/>
                      <a:pt x="29" y="36"/>
                      <a:pt x="25" y="34"/>
                    </a:cubicBezTo>
                    <a:cubicBezTo>
                      <a:pt x="24" y="34"/>
                      <a:pt x="23" y="33"/>
                      <a:pt x="22" y="33"/>
                    </a:cubicBezTo>
                    <a:cubicBezTo>
                      <a:pt x="17" y="31"/>
                      <a:pt x="13" y="28"/>
                      <a:pt x="7" y="25"/>
                    </a:cubicBezTo>
                    <a:cubicBezTo>
                      <a:pt x="5" y="24"/>
                      <a:pt x="0" y="21"/>
                      <a:pt x="3" y="16"/>
                    </a:cubicBezTo>
                    <a:cubicBezTo>
                      <a:pt x="4" y="13"/>
                      <a:pt x="7" y="13"/>
                      <a:pt x="10" y="13"/>
                    </a:cubicBezTo>
                    <a:cubicBezTo>
                      <a:pt x="12" y="13"/>
                      <a:pt x="13" y="13"/>
                      <a:pt x="15" y="13"/>
                    </a:cubicBezTo>
                    <a:cubicBezTo>
                      <a:pt x="17" y="13"/>
                      <a:pt x="19" y="13"/>
                      <a:pt x="21" y="12"/>
                    </a:cubicBezTo>
                    <a:cubicBezTo>
                      <a:pt x="22" y="12"/>
                      <a:pt x="22" y="12"/>
                      <a:pt x="22" y="12"/>
                    </a:cubicBezTo>
                    <a:cubicBezTo>
                      <a:pt x="23" y="11"/>
                      <a:pt x="24" y="11"/>
                      <a:pt x="24" y="11"/>
                    </a:cubicBezTo>
                    <a:cubicBezTo>
                      <a:pt x="25" y="10"/>
                      <a:pt x="25" y="10"/>
                      <a:pt x="25" y="10"/>
                    </a:cubicBezTo>
                    <a:cubicBezTo>
                      <a:pt x="26" y="9"/>
                      <a:pt x="26" y="9"/>
                      <a:pt x="26" y="9"/>
                    </a:cubicBezTo>
                    <a:cubicBezTo>
                      <a:pt x="26" y="0"/>
                      <a:pt x="26" y="0"/>
                      <a:pt x="26" y="0"/>
                    </a:cubicBezTo>
                    <a:cubicBezTo>
                      <a:pt x="26" y="0"/>
                      <a:pt x="26" y="0"/>
                      <a:pt x="26" y="0"/>
                    </a:cubicBezTo>
                    <a:cubicBezTo>
                      <a:pt x="38" y="1"/>
                      <a:pt x="38" y="1"/>
                      <a:pt x="38" y="1"/>
                    </a:cubicBezTo>
                    <a:cubicBezTo>
                      <a:pt x="47" y="2"/>
                      <a:pt x="47" y="2"/>
                      <a:pt x="47" y="2"/>
                    </a:cubicBezTo>
                    <a:cubicBezTo>
                      <a:pt x="48" y="13"/>
                      <a:pt x="48" y="13"/>
                      <a:pt x="48" y="13"/>
                    </a:cubicBezTo>
                    <a:cubicBezTo>
                      <a:pt x="48" y="15"/>
                      <a:pt x="48" y="15"/>
                      <a:pt x="48" y="15"/>
                    </a:cubicBezTo>
                    <a:cubicBezTo>
                      <a:pt x="48" y="17"/>
                      <a:pt x="49" y="19"/>
                      <a:pt x="49" y="20"/>
                    </a:cubicBezTo>
                    <a:cubicBezTo>
                      <a:pt x="50" y="24"/>
                      <a:pt x="50" y="26"/>
                      <a:pt x="50" y="3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4" name="Google Shape;4344;g17ab430885e_1_275"/>
              <p:cNvSpPr/>
              <p:nvPr/>
            </p:nvSpPr>
            <p:spPr>
              <a:xfrm>
                <a:off x="10450" y="5564"/>
                <a:ext cx="212" cy="568"/>
              </a:xfrm>
              <a:custGeom>
                <a:avLst/>
                <a:gdLst/>
                <a:ahLst/>
                <a:cxnLst/>
                <a:rect l="l" t="t" r="r" b="b"/>
                <a:pathLst>
                  <a:path w="42" h="113" extrusionOk="0">
                    <a:moveTo>
                      <a:pt x="41" y="47"/>
                    </a:moveTo>
                    <a:cubicBezTo>
                      <a:pt x="40" y="72"/>
                      <a:pt x="35" y="98"/>
                      <a:pt x="34" y="104"/>
                    </a:cubicBezTo>
                    <a:cubicBezTo>
                      <a:pt x="33" y="105"/>
                      <a:pt x="33" y="106"/>
                      <a:pt x="33" y="106"/>
                    </a:cubicBezTo>
                    <a:cubicBezTo>
                      <a:pt x="33" y="107"/>
                      <a:pt x="32" y="109"/>
                      <a:pt x="31" y="109"/>
                    </a:cubicBezTo>
                    <a:cubicBezTo>
                      <a:pt x="26" y="113"/>
                      <a:pt x="13" y="111"/>
                      <a:pt x="6" y="104"/>
                    </a:cubicBezTo>
                    <a:cubicBezTo>
                      <a:pt x="5" y="103"/>
                      <a:pt x="4" y="102"/>
                      <a:pt x="3" y="101"/>
                    </a:cubicBezTo>
                    <a:cubicBezTo>
                      <a:pt x="2" y="99"/>
                      <a:pt x="1" y="97"/>
                      <a:pt x="1" y="95"/>
                    </a:cubicBezTo>
                    <a:cubicBezTo>
                      <a:pt x="0" y="79"/>
                      <a:pt x="1" y="52"/>
                      <a:pt x="2" y="34"/>
                    </a:cubicBezTo>
                    <a:cubicBezTo>
                      <a:pt x="2" y="34"/>
                      <a:pt x="2" y="34"/>
                      <a:pt x="2" y="34"/>
                    </a:cubicBezTo>
                    <a:cubicBezTo>
                      <a:pt x="2" y="23"/>
                      <a:pt x="3" y="15"/>
                      <a:pt x="3" y="14"/>
                    </a:cubicBezTo>
                    <a:cubicBezTo>
                      <a:pt x="4" y="13"/>
                      <a:pt x="6" y="11"/>
                      <a:pt x="7" y="9"/>
                    </a:cubicBezTo>
                    <a:cubicBezTo>
                      <a:pt x="8" y="8"/>
                      <a:pt x="10" y="6"/>
                      <a:pt x="12" y="5"/>
                    </a:cubicBezTo>
                    <a:cubicBezTo>
                      <a:pt x="16" y="2"/>
                      <a:pt x="21" y="0"/>
                      <a:pt x="26" y="1"/>
                    </a:cubicBezTo>
                    <a:cubicBezTo>
                      <a:pt x="33" y="2"/>
                      <a:pt x="37" y="7"/>
                      <a:pt x="39" y="13"/>
                    </a:cubicBezTo>
                    <a:cubicBezTo>
                      <a:pt x="41" y="23"/>
                      <a:pt x="42" y="35"/>
                      <a:pt x="41" y="47"/>
                    </a:cubicBezTo>
                  </a:path>
                </a:pathLst>
              </a:custGeom>
              <a:solidFill>
                <a:srgbClr val="1C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5" name="Google Shape;4345;g17ab430885e_1_275"/>
              <p:cNvSpPr/>
              <p:nvPr/>
            </p:nvSpPr>
            <p:spPr>
              <a:xfrm>
                <a:off x="10470" y="5564"/>
                <a:ext cx="585" cy="377"/>
              </a:xfrm>
              <a:custGeom>
                <a:avLst/>
                <a:gdLst/>
                <a:ahLst/>
                <a:cxnLst/>
                <a:rect l="l" t="t" r="r" b="b"/>
                <a:pathLst>
                  <a:path w="116" h="75" extrusionOk="0">
                    <a:moveTo>
                      <a:pt x="1" y="29"/>
                    </a:moveTo>
                    <a:cubicBezTo>
                      <a:pt x="21" y="42"/>
                      <a:pt x="21" y="42"/>
                      <a:pt x="21" y="42"/>
                    </a:cubicBezTo>
                    <a:cubicBezTo>
                      <a:pt x="35" y="40"/>
                      <a:pt x="35" y="40"/>
                      <a:pt x="35" y="40"/>
                    </a:cubicBezTo>
                    <a:cubicBezTo>
                      <a:pt x="99" y="75"/>
                      <a:pt x="99" y="75"/>
                      <a:pt x="99" y="75"/>
                    </a:cubicBezTo>
                    <a:cubicBezTo>
                      <a:pt x="103" y="72"/>
                      <a:pt x="116" y="38"/>
                      <a:pt x="116" y="38"/>
                    </a:cubicBezTo>
                    <a:cubicBezTo>
                      <a:pt x="106" y="43"/>
                      <a:pt x="84" y="32"/>
                      <a:pt x="62" y="21"/>
                    </a:cubicBezTo>
                    <a:cubicBezTo>
                      <a:pt x="43" y="10"/>
                      <a:pt x="24" y="0"/>
                      <a:pt x="17" y="3"/>
                    </a:cubicBezTo>
                    <a:cubicBezTo>
                      <a:pt x="0" y="8"/>
                      <a:pt x="1" y="19"/>
                      <a:pt x="1" y="29"/>
                    </a:cubicBezTo>
                  </a:path>
                </a:pathLst>
              </a:custGeom>
              <a:solidFill>
                <a:srgbClr val="1C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6" name="Google Shape;4346;g17ab430885e_1_275"/>
              <p:cNvSpPr/>
              <p:nvPr/>
            </p:nvSpPr>
            <p:spPr>
              <a:xfrm>
                <a:off x="10188" y="6147"/>
                <a:ext cx="252" cy="201"/>
              </a:xfrm>
              <a:custGeom>
                <a:avLst/>
                <a:gdLst/>
                <a:ahLst/>
                <a:cxnLst/>
                <a:rect l="l" t="t" r="r" b="b"/>
                <a:pathLst>
                  <a:path w="50" h="40" extrusionOk="0">
                    <a:moveTo>
                      <a:pt x="50" y="30"/>
                    </a:moveTo>
                    <a:cubicBezTo>
                      <a:pt x="50" y="31"/>
                      <a:pt x="50" y="33"/>
                      <a:pt x="50" y="34"/>
                    </a:cubicBezTo>
                    <a:cubicBezTo>
                      <a:pt x="50" y="37"/>
                      <a:pt x="48" y="39"/>
                      <a:pt x="45" y="39"/>
                    </a:cubicBezTo>
                    <a:cubicBezTo>
                      <a:pt x="42" y="40"/>
                      <a:pt x="39" y="39"/>
                      <a:pt x="35" y="38"/>
                    </a:cubicBezTo>
                    <a:cubicBezTo>
                      <a:pt x="32" y="37"/>
                      <a:pt x="29" y="36"/>
                      <a:pt x="26" y="35"/>
                    </a:cubicBezTo>
                    <a:cubicBezTo>
                      <a:pt x="20" y="33"/>
                      <a:pt x="14" y="30"/>
                      <a:pt x="8" y="26"/>
                    </a:cubicBezTo>
                    <a:cubicBezTo>
                      <a:pt x="5" y="25"/>
                      <a:pt x="0" y="21"/>
                      <a:pt x="3" y="17"/>
                    </a:cubicBezTo>
                    <a:cubicBezTo>
                      <a:pt x="4" y="14"/>
                      <a:pt x="7" y="14"/>
                      <a:pt x="10" y="14"/>
                    </a:cubicBezTo>
                    <a:cubicBezTo>
                      <a:pt x="12" y="14"/>
                      <a:pt x="13" y="14"/>
                      <a:pt x="15" y="14"/>
                    </a:cubicBezTo>
                    <a:cubicBezTo>
                      <a:pt x="17" y="13"/>
                      <a:pt x="19" y="13"/>
                      <a:pt x="22" y="12"/>
                    </a:cubicBezTo>
                    <a:cubicBezTo>
                      <a:pt x="22" y="12"/>
                      <a:pt x="22" y="12"/>
                      <a:pt x="22" y="12"/>
                    </a:cubicBezTo>
                    <a:cubicBezTo>
                      <a:pt x="23" y="12"/>
                      <a:pt x="24" y="11"/>
                      <a:pt x="25" y="11"/>
                    </a:cubicBezTo>
                    <a:cubicBezTo>
                      <a:pt x="27" y="9"/>
                      <a:pt x="27" y="9"/>
                      <a:pt x="27" y="9"/>
                    </a:cubicBezTo>
                    <a:cubicBezTo>
                      <a:pt x="26" y="0"/>
                      <a:pt x="26" y="0"/>
                      <a:pt x="26" y="0"/>
                    </a:cubicBezTo>
                    <a:cubicBezTo>
                      <a:pt x="38" y="1"/>
                      <a:pt x="38" y="1"/>
                      <a:pt x="38" y="1"/>
                    </a:cubicBezTo>
                    <a:cubicBezTo>
                      <a:pt x="47" y="2"/>
                      <a:pt x="47" y="2"/>
                      <a:pt x="47" y="2"/>
                    </a:cubicBezTo>
                    <a:cubicBezTo>
                      <a:pt x="48" y="16"/>
                      <a:pt x="48" y="16"/>
                      <a:pt x="48" y="16"/>
                    </a:cubicBezTo>
                    <a:cubicBezTo>
                      <a:pt x="49" y="19"/>
                      <a:pt x="49" y="21"/>
                      <a:pt x="50" y="23"/>
                    </a:cubicBezTo>
                    <a:cubicBezTo>
                      <a:pt x="50" y="26"/>
                      <a:pt x="50" y="28"/>
                      <a:pt x="50" y="3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7" name="Google Shape;4347;g17ab430885e_1_275"/>
              <p:cNvSpPr/>
              <p:nvPr/>
            </p:nvSpPr>
            <p:spPr>
              <a:xfrm>
                <a:off x="10289" y="5700"/>
                <a:ext cx="202" cy="578"/>
              </a:xfrm>
              <a:custGeom>
                <a:avLst/>
                <a:gdLst/>
                <a:ahLst/>
                <a:cxnLst/>
                <a:rect l="l" t="t" r="r" b="b"/>
                <a:pathLst>
                  <a:path w="40" h="115" extrusionOk="0">
                    <a:moveTo>
                      <a:pt x="39" y="62"/>
                    </a:moveTo>
                    <a:cubicBezTo>
                      <a:pt x="39" y="66"/>
                      <a:pt x="39" y="69"/>
                      <a:pt x="38" y="73"/>
                    </a:cubicBezTo>
                    <a:cubicBezTo>
                      <a:pt x="38" y="74"/>
                      <a:pt x="38" y="76"/>
                      <a:pt x="38" y="77"/>
                    </a:cubicBezTo>
                    <a:cubicBezTo>
                      <a:pt x="37" y="84"/>
                      <a:pt x="37" y="90"/>
                      <a:pt x="36" y="95"/>
                    </a:cubicBezTo>
                    <a:cubicBezTo>
                      <a:pt x="35" y="103"/>
                      <a:pt x="34" y="109"/>
                      <a:pt x="34" y="109"/>
                    </a:cubicBezTo>
                    <a:cubicBezTo>
                      <a:pt x="33" y="111"/>
                      <a:pt x="32" y="112"/>
                      <a:pt x="30" y="112"/>
                    </a:cubicBezTo>
                    <a:cubicBezTo>
                      <a:pt x="22" y="115"/>
                      <a:pt x="7" y="109"/>
                      <a:pt x="2" y="101"/>
                    </a:cubicBezTo>
                    <a:cubicBezTo>
                      <a:pt x="1" y="99"/>
                      <a:pt x="0" y="97"/>
                      <a:pt x="1" y="95"/>
                    </a:cubicBezTo>
                    <a:cubicBezTo>
                      <a:pt x="6" y="71"/>
                      <a:pt x="9" y="35"/>
                      <a:pt x="9" y="20"/>
                    </a:cubicBezTo>
                    <a:cubicBezTo>
                      <a:pt x="9" y="18"/>
                      <a:pt x="9" y="17"/>
                      <a:pt x="9" y="16"/>
                    </a:cubicBezTo>
                    <a:cubicBezTo>
                      <a:pt x="10" y="12"/>
                      <a:pt x="11" y="5"/>
                      <a:pt x="14" y="3"/>
                    </a:cubicBezTo>
                    <a:cubicBezTo>
                      <a:pt x="18" y="0"/>
                      <a:pt x="19" y="0"/>
                      <a:pt x="24" y="1"/>
                    </a:cubicBezTo>
                    <a:cubicBezTo>
                      <a:pt x="28" y="2"/>
                      <a:pt x="31" y="4"/>
                      <a:pt x="34" y="7"/>
                    </a:cubicBezTo>
                    <a:cubicBezTo>
                      <a:pt x="34" y="7"/>
                      <a:pt x="34" y="7"/>
                      <a:pt x="34" y="7"/>
                    </a:cubicBezTo>
                    <a:cubicBezTo>
                      <a:pt x="35" y="9"/>
                      <a:pt x="36" y="11"/>
                      <a:pt x="37" y="14"/>
                    </a:cubicBezTo>
                    <a:cubicBezTo>
                      <a:pt x="38" y="20"/>
                      <a:pt x="39" y="28"/>
                      <a:pt x="40" y="36"/>
                    </a:cubicBezTo>
                    <a:cubicBezTo>
                      <a:pt x="40" y="45"/>
                      <a:pt x="40" y="54"/>
                      <a:pt x="39" y="62"/>
                    </a:cubicBezTo>
                  </a:path>
                </a:pathLst>
              </a:custGeom>
              <a:solidFill>
                <a:srgbClr val="223E4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8" name="Google Shape;4348;g17ab430885e_1_275"/>
              <p:cNvSpPr/>
              <p:nvPr/>
            </p:nvSpPr>
            <p:spPr>
              <a:xfrm>
                <a:off x="10994" y="6253"/>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49" name="Google Shape;4349;g17ab430885e_1_275"/>
              <p:cNvSpPr/>
              <p:nvPr/>
            </p:nvSpPr>
            <p:spPr>
              <a:xfrm>
                <a:off x="11049" y="6474"/>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0" name="Google Shape;4350;g17ab430885e_1_275"/>
              <p:cNvSpPr/>
              <p:nvPr/>
            </p:nvSpPr>
            <p:spPr>
              <a:xfrm>
                <a:off x="10692" y="6575"/>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1" name="Google Shape;4351;g17ab430885e_1_275"/>
              <p:cNvSpPr/>
              <p:nvPr/>
            </p:nvSpPr>
            <p:spPr>
              <a:xfrm>
                <a:off x="10425" y="6419"/>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2" name="Google Shape;4352;g17ab430885e_1_275"/>
              <p:cNvSpPr/>
              <p:nvPr/>
            </p:nvSpPr>
            <p:spPr>
              <a:xfrm>
                <a:off x="10586" y="6202"/>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3" name="Google Shape;4353;g17ab430885e_1_275"/>
              <p:cNvSpPr/>
              <p:nvPr/>
            </p:nvSpPr>
            <p:spPr>
              <a:xfrm>
                <a:off x="10415" y="6177"/>
                <a:ext cx="685" cy="413"/>
              </a:xfrm>
              <a:custGeom>
                <a:avLst/>
                <a:gdLst/>
                <a:ahLst/>
                <a:cxnLst/>
                <a:rect l="l" t="t" r="r" b="b"/>
                <a:pathLst>
                  <a:path w="685" h="413" extrusionOk="0">
                    <a:moveTo>
                      <a:pt x="171" y="30"/>
                    </a:moveTo>
                    <a:lnTo>
                      <a:pt x="171" y="0"/>
                    </a:lnTo>
                    <a:lnTo>
                      <a:pt x="212" y="20"/>
                    </a:lnTo>
                    <a:lnTo>
                      <a:pt x="368" y="161"/>
                    </a:lnTo>
                    <a:lnTo>
                      <a:pt x="589" y="56"/>
                    </a:lnTo>
                    <a:lnTo>
                      <a:pt x="624" y="40"/>
                    </a:lnTo>
                    <a:lnTo>
                      <a:pt x="624" y="71"/>
                    </a:lnTo>
                    <a:lnTo>
                      <a:pt x="433" y="201"/>
                    </a:lnTo>
                    <a:lnTo>
                      <a:pt x="685" y="262"/>
                    </a:lnTo>
                    <a:lnTo>
                      <a:pt x="685" y="292"/>
                    </a:lnTo>
                    <a:lnTo>
                      <a:pt x="665" y="312"/>
                    </a:lnTo>
                    <a:lnTo>
                      <a:pt x="393" y="252"/>
                    </a:lnTo>
                    <a:lnTo>
                      <a:pt x="322" y="413"/>
                    </a:lnTo>
                    <a:lnTo>
                      <a:pt x="277" y="408"/>
                    </a:lnTo>
                    <a:lnTo>
                      <a:pt x="277" y="377"/>
                    </a:lnTo>
                    <a:lnTo>
                      <a:pt x="297" y="242"/>
                    </a:lnTo>
                    <a:lnTo>
                      <a:pt x="5" y="252"/>
                    </a:lnTo>
                    <a:lnTo>
                      <a:pt x="0" y="227"/>
                    </a:lnTo>
                    <a:lnTo>
                      <a:pt x="0" y="196"/>
                    </a:lnTo>
                    <a:lnTo>
                      <a:pt x="282" y="186"/>
                    </a:lnTo>
                    <a:lnTo>
                      <a:pt x="171"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4" name="Google Shape;4354;g17ab430885e_1_275"/>
              <p:cNvSpPr/>
              <p:nvPr/>
            </p:nvSpPr>
            <p:spPr>
              <a:xfrm>
                <a:off x="10415" y="6177"/>
                <a:ext cx="685" cy="413"/>
              </a:xfrm>
              <a:custGeom>
                <a:avLst/>
                <a:gdLst/>
                <a:ahLst/>
                <a:cxnLst/>
                <a:rect l="l" t="t" r="r" b="b"/>
                <a:pathLst>
                  <a:path w="685" h="413" extrusionOk="0">
                    <a:moveTo>
                      <a:pt x="171" y="30"/>
                    </a:moveTo>
                    <a:lnTo>
                      <a:pt x="171" y="0"/>
                    </a:lnTo>
                    <a:lnTo>
                      <a:pt x="212" y="20"/>
                    </a:lnTo>
                    <a:lnTo>
                      <a:pt x="368" y="161"/>
                    </a:lnTo>
                    <a:lnTo>
                      <a:pt x="589" y="56"/>
                    </a:lnTo>
                    <a:lnTo>
                      <a:pt x="624" y="40"/>
                    </a:lnTo>
                    <a:lnTo>
                      <a:pt x="624" y="71"/>
                    </a:lnTo>
                    <a:lnTo>
                      <a:pt x="433" y="201"/>
                    </a:lnTo>
                    <a:lnTo>
                      <a:pt x="685" y="262"/>
                    </a:lnTo>
                    <a:lnTo>
                      <a:pt x="685" y="292"/>
                    </a:lnTo>
                    <a:lnTo>
                      <a:pt x="665" y="312"/>
                    </a:lnTo>
                    <a:lnTo>
                      <a:pt x="393" y="252"/>
                    </a:lnTo>
                    <a:lnTo>
                      <a:pt x="322" y="413"/>
                    </a:lnTo>
                    <a:lnTo>
                      <a:pt x="277" y="408"/>
                    </a:lnTo>
                    <a:lnTo>
                      <a:pt x="277" y="377"/>
                    </a:lnTo>
                    <a:lnTo>
                      <a:pt x="297" y="242"/>
                    </a:lnTo>
                    <a:lnTo>
                      <a:pt x="5" y="252"/>
                    </a:lnTo>
                    <a:lnTo>
                      <a:pt x="0" y="227"/>
                    </a:lnTo>
                    <a:lnTo>
                      <a:pt x="0" y="196"/>
                    </a:lnTo>
                    <a:lnTo>
                      <a:pt x="282" y="186"/>
                    </a:lnTo>
                    <a:lnTo>
                      <a:pt x="171" y="3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5" name="Google Shape;4355;g17ab430885e_1_275"/>
              <p:cNvSpPr/>
              <p:nvPr/>
            </p:nvSpPr>
            <p:spPr>
              <a:xfrm>
                <a:off x="10415" y="6167"/>
                <a:ext cx="685" cy="392"/>
              </a:xfrm>
              <a:custGeom>
                <a:avLst/>
                <a:gdLst/>
                <a:ahLst/>
                <a:cxnLst/>
                <a:rect l="l" t="t" r="r" b="b"/>
                <a:pathLst>
                  <a:path w="685" h="392" extrusionOk="0">
                    <a:moveTo>
                      <a:pt x="171" y="10"/>
                    </a:moveTo>
                    <a:lnTo>
                      <a:pt x="212" y="0"/>
                    </a:lnTo>
                    <a:lnTo>
                      <a:pt x="368" y="141"/>
                    </a:lnTo>
                    <a:lnTo>
                      <a:pt x="589" y="30"/>
                    </a:lnTo>
                    <a:lnTo>
                      <a:pt x="624" y="50"/>
                    </a:lnTo>
                    <a:lnTo>
                      <a:pt x="433" y="181"/>
                    </a:lnTo>
                    <a:lnTo>
                      <a:pt x="685" y="272"/>
                    </a:lnTo>
                    <a:lnTo>
                      <a:pt x="665" y="292"/>
                    </a:lnTo>
                    <a:lnTo>
                      <a:pt x="393" y="232"/>
                    </a:lnTo>
                    <a:lnTo>
                      <a:pt x="322" y="392"/>
                    </a:lnTo>
                    <a:lnTo>
                      <a:pt x="277" y="387"/>
                    </a:lnTo>
                    <a:lnTo>
                      <a:pt x="297" y="221"/>
                    </a:lnTo>
                    <a:lnTo>
                      <a:pt x="5" y="232"/>
                    </a:lnTo>
                    <a:lnTo>
                      <a:pt x="0" y="206"/>
                    </a:lnTo>
                    <a:lnTo>
                      <a:pt x="282" y="166"/>
                    </a:lnTo>
                    <a:lnTo>
                      <a:pt x="171" y="1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6" name="Google Shape;4356;g17ab430885e_1_275"/>
              <p:cNvSpPr/>
              <p:nvPr/>
            </p:nvSpPr>
            <p:spPr>
              <a:xfrm>
                <a:off x="10415" y="6167"/>
                <a:ext cx="685" cy="392"/>
              </a:xfrm>
              <a:custGeom>
                <a:avLst/>
                <a:gdLst/>
                <a:ahLst/>
                <a:cxnLst/>
                <a:rect l="l" t="t" r="r" b="b"/>
                <a:pathLst>
                  <a:path w="685" h="392" extrusionOk="0">
                    <a:moveTo>
                      <a:pt x="171" y="10"/>
                    </a:moveTo>
                    <a:lnTo>
                      <a:pt x="212" y="0"/>
                    </a:lnTo>
                    <a:lnTo>
                      <a:pt x="368" y="141"/>
                    </a:lnTo>
                    <a:lnTo>
                      <a:pt x="589" y="30"/>
                    </a:lnTo>
                    <a:lnTo>
                      <a:pt x="624" y="50"/>
                    </a:lnTo>
                    <a:lnTo>
                      <a:pt x="433" y="181"/>
                    </a:lnTo>
                    <a:lnTo>
                      <a:pt x="685" y="272"/>
                    </a:lnTo>
                    <a:lnTo>
                      <a:pt x="665" y="292"/>
                    </a:lnTo>
                    <a:lnTo>
                      <a:pt x="393" y="232"/>
                    </a:lnTo>
                    <a:lnTo>
                      <a:pt x="322" y="392"/>
                    </a:lnTo>
                    <a:lnTo>
                      <a:pt x="277" y="387"/>
                    </a:lnTo>
                    <a:lnTo>
                      <a:pt x="297" y="221"/>
                    </a:lnTo>
                    <a:lnTo>
                      <a:pt x="5" y="232"/>
                    </a:lnTo>
                    <a:lnTo>
                      <a:pt x="0" y="206"/>
                    </a:lnTo>
                    <a:lnTo>
                      <a:pt x="282" y="166"/>
                    </a:lnTo>
                    <a:lnTo>
                      <a:pt x="171"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7" name="Google Shape;4357;g17ab430885e_1_275"/>
              <p:cNvSpPr/>
              <p:nvPr/>
            </p:nvSpPr>
            <p:spPr>
              <a:xfrm>
                <a:off x="10722" y="6328"/>
                <a:ext cx="96" cy="55"/>
              </a:xfrm>
              <a:custGeom>
                <a:avLst/>
                <a:gdLst/>
                <a:ahLst/>
                <a:cxnLst/>
                <a:rect l="l" t="t" r="r" b="b"/>
                <a:pathLst>
                  <a:path w="19" h="11" extrusionOk="0">
                    <a:moveTo>
                      <a:pt x="3" y="2"/>
                    </a:moveTo>
                    <a:cubicBezTo>
                      <a:pt x="0" y="4"/>
                      <a:pt x="0" y="7"/>
                      <a:pt x="3" y="9"/>
                    </a:cubicBezTo>
                    <a:cubicBezTo>
                      <a:pt x="7" y="11"/>
                      <a:pt x="12" y="11"/>
                      <a:pt x="15" y="9"/>
                    </a:cubicBezTo>
                    <a:cubicBezTo>
                      <a:pt x="19" y="7"/>
                      <a:pt x="19" y="4"/>
                      <a:pt x="15" y="2"/>
                    </a:cubicBezTo>
                    <a:cubicBezTo>
                      <a:pt x="12" y="0"/>
                      <a:pt x="7" y="0"/>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8" name="Google Shape;4358;g17ab430885e_1_275"/>
              <p:cNvSpPr/>
              <p:nvPr/>
            </p:nvSpPr>
            <p:spPr>
              <a:xfrm>
                <a:off x="10727" y="6077"/>
                <a:ext cx="0" cy="30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59" name="Google Shape;4359;g17ab430885e_1_275"/>
              <p:cNvSpPr/>
              <p:nvPr/>
            </p:nvSpPr>
            <p:spPr>
              <a:xfrm>
                <a:off x="10742" y="5705"/>
                <a:ext cx="398" cy="321"/>
              </a:xfrm>
              <a:custGeom>
                <a:avLst/>
                <a:gdLst/>
                <a:ahLst/>
                <a:cxnLst/>
                <a:rect l="l" t="t" r="r" b="b"/>
                <a:pathLst>
                  <a:path w="79" h="64" extrusionOk="0">
                    <a:moveTo>
                      <a:pt x="6" y="23"/>
                    </a:moveTo>
                    <a:cubicBezTo>
                      <a:pt x="73" y="62"/>
                      <a:pt x="73" y="62"/>
                      <a:pt x="73" y="62"/>
                    </a:cubicBezTo>
                    <a:cubicBezTo>
                      <a:pt x="76" y="64"/>
                      <a:pt x="79" y="62"/>
                      <a:pt x="79" y="59"/>
                    </a:cubicBezTo>
                    <a:cubicBezTo>
                      <a:pt x="79" y="58"/>
                      <a:pt x="79" y="58"/>
                      <a:pt x="79" y="58"/>
                    </a:cubicBezTo>
                    <a:cubicBezTo>
                      <a:pt x="79" y="50"/>
                      <a:pt x="73" y="40"/>
                      <a:pt x="66" y="36"/>
                    </a:cubicBezTo>
                    <a:cubicBezTo>
                      <a:pt x="6" y="1"/>
                      <a:pt x="6" y="1"/>
                      <a:pt x="6" y="1"/>
                    </a:cubicBezTo>
                    <a:cubicBezTo>
                      <a:pt x="3" y="0"/>
                      <a:pt x="0" y="1"/>
                      <a:pt x="0" y="5"/>
                    </a:cubicBezTo>
                    <a:cubicBezTo>
                      <a:pt x="0" y="13"/>
                      <a:pt x="0" y="13"/>
                      <a:pt x="0" y="13"/>
                    </a:cubicBezTo>
                    <a:cubicBezTo>
                      <a:pt x="0" y="17"/>
                      <a:pt x="3" y="21"/>
                      <a:pt x="6" y="23"/>
                    </a:cubicBezTo>
                    <a:close/>
                  </a:path>
                </a:pathLst>
              </a:custGeom>
              <a:solidFill>
                <a:srgbClr val="0059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60" name="Google Shape;4360;g17ab430885e_1_275"/>
              <p:cNvSpPr/>
              <p:nvPr/>
            </p:nvSpPr>
            <p:spPr>
              <a:xfrm>
                <a:off x="10445" y="5710"/>
                <a:ext cx="690" cy="487"/>
              </a:xfrm>
              <a:custGeom>
                <a:avLst/>
                <a:gdLst/>
                <a:ahLst/>
                <a:cxnLst/>
                <a:rect l="l" t="t" r="r" b="b"/>
                <a:pathLst>
                  <a:path w="690" h="487" extrusionOk="0">
                    <a:moveTo>
                      <a:pt x="378" y="487"/>
                    </a:moveTo>
                    <a:lnTo>
                      <a:pt x="690" y="306"/>
                    </a:lnTo>
                    <a:lnTo>
                      <a:pt x="307" y="0"/>
                    </a:lnTo>
                    <a:lnTo>
                      <a:pt x="0" y="181"/>
                    </a:lnTo>
                    <a:lnTo>
                      <a:pt x="378" y="487"/>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61" name="Google Shape;4361;g17ab430885e_1_275"/>
              <p:cNvSpPr/>
              <p:nvPr/>
            </p:nvSpPr>
            <p:spPr>
              <a:xfrm>
                <a:off x="10445" y="5710"/>
                <a:ext cx="690" cy="487"/>
              </a:xfrm>
              <a:custGeom>
                <a:avLst/>
                <a:gdLst/>
                <a:ahLst/>
                <a:cxnLst/>
                <a:rect l="l" t="t" r="r" b="b"/>
                <a:pathLst>
                  <a:path w="690" h="487" extrusionOk="0">
                    <a:moveTo>
                      <a:pt x="378" y="487"/>
                    </a:moveTo>
                    <a:lnTo>
                      <a:pt x="690" y="306"/>
                    </a:lnTo>
                    <a:lnTo>
                      <a:pt x="307" y="0"/>
                    </a:lnTo>
                    <a:lnTo>
                      <a:pt x="0" y="181"/>
                    </a:lnTo>
                    <a:lnTo>
                      <a:pt x="378" y="487"/>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62" name="Google Shape;4362;g17ab430885e_1_275"/>
              <p:cNvSpPr/>
              <p:nvPr/>
            </p:nvSpPr>
            <p:spPr>
              <a:xfrm>
                <a:off x="10435" y="5881"/>
                <a:ext cx="398" cy="321"/>
              </a:xfrm>
              <a:custGeom>
                <a:avLst/>
                <a:gdLst/>
                <a:ahLst/>
                <a:cxnLst/>
                <a:rect l="l" t="t" r="r" b="b"/>
                <a:pathLst>
                  <a:path w="79" h="64" extrusionOk="0">
                    <a:moveTo>
                      <a:pt x="6" y="24"/>
                    </a:moveTo>
                    <a:cubicBezTo>
                      <a:pt x="73" y="62"/>
                      <a:pt x="73" y="62"/>
                      <a:pt x="73" y="62"/>
                    </a:cubicBezTo>
                    <a:cubicBezTo>
                      <a:pt x="76" y="64"/>
                      <a:pt x="79" y="63"/>
                      <a:pt x="79" y="59"/>
                    </a:cubicBezTo>
                    <a:cubicBezTo>
                      <a:pt x="79" y="59"/>
                      <a:pt x="79" y="59"/>
                      <a:pt x="79" y="59"/>
                    </a:cubicBezTo>
                    <a:cubicBezTo>
                      <a:pt x="79" y="51"/>
                      <a:pt x="73" y="41"/>
                      <a:pt x="66" y="36"/>
                    </a:cubicBezTo>
                    <a:cubicBezTo>
                      <a:pt x="6" y="2"/>
                      <a:pt x="6" y="2"/>
                      <a:pt x="6" y="2"/>
                    </a:cubicBezTo>
                    <a:cubicBezTo>
                      <a:pt x="3" y="0"/>
                      <a:pt x="0" y="2"/>
                      <a:pt x="0" y="5"/>
                    </a:cubicBezTo>
                    <a:cubicBezTo>
                      <a:pt x="0" y="14"/>
                      <a:pt x="0" y="14"/>
                      <a:pt x="0" y="14"/>
                    </a:cubicBezTo>
                    <a:cubicBezTo>
                      <a:pt x="0" y="17"/>
                      <a:pt x="3" y="22"/>
                      <a:pt x="6" y="24"/>
                    </a:cubicBezTo>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4363" name="Google Shape;4363;g17ab430885e_1_275"/>
            <p:cNvGrpSpPr/>
            <p:nvPr/>
          </p:nvGrpSpPr>
          <p:grpSpPr>
            <a:xfrm>
              <a:off x="15572762" y="6480329"/>
              <a:ext cx="3697593" cy="3429125"/>
              <a:chOff x="9327" y="4352"/>
              <a:chExt cx="2548" cy="2363"/>
            </a:xfrm>
          </p:grpSpPr>
          <p:sp>
            <p:nvSpPr>
              <p:cNvPr id="4364" name="Google Shape;4364;g17ab430885e_1_275"/>
              <p:cNvSpPr/>
              <p:nvPr/>
            </p:nvSpPr>
            <p:spPr>
              <a:xfrm>
                <a:off x="10319" y="5654"/>
                <a:ext cx="579" cy="347"/>
              </a:xfrm>
              <a:custGeom>
                <a:avLst/>
                <a:gdLst/>
                <a:ahLst/>
                <a:cxnLst/>
                <a:rect l="l" t="t" r="r" b="b"/>
                <a:pathLst>
                  <a:path w="115" h="69" extrusionOk="0">
                    <a:moveTo>
                      <a:pt x="6" y="34"/>
                    </a:moveTo>
                    <a:cubicBezTo>
                      <a:pt x="15" y="45"/>
                      <a:pt x="15" y="45"/>
                      <a:pt x="15" y="45"/>
                    </a:cubicBezTo>
                    <a:cubicBezTo>
                      <a:pt x="32" y="39"/>
                      <a:pt x="32" y="39"/>
                      <a:pt x="32" y="39"/>
                    </a:cubicBezTo>
                    <a:cubicBezTo>
                      <a:pt x="98" y="69"/>
                      <a:pt x="98" y="69"/>
                      <a:pt x="98" y="69"/>
                    </a:cubicBezTo>
                    <a:cubicBezTo>
                      <a:pt x="103" y="67"/>
                      <a:pt x="115" y="27"/>
                      <a:pt x="115" y="27"/>
                    </a:cubicBezTo>
                    <a:cubicBezTo>
                      <a:pt x="106" y="32"/>
                      <a:pt x="87" y="24"/>
                      <a:pt x="68" y="16"/>
                    </a:cubicBezTo>
                    <a:cubicBezTo>
                      <a:pt x="48" y="8"/>
                      <a:pt x="27" y="0"/>
                      <a:pt x="15" y="6"/>
                    </a:cubicBezTo>
                    <a:cubicBezTo>
                      <a:pt x="0" y="13"/>
                      <a:pt x="6" y="23"/>
                      <a:pt x="6" y="34"/>
                    </a:cubicBezTo>
                  </a:path>
                </a:pathLst>
              </a:custGeom>
              <a:solidFill>
                <a:srgbClr val="223E4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65" name="Google Shape;4365;g17ab430885e_1_275"/>
              <p:cNvSpPr/>
              <p:nvPr/>
            </p:nvSpPr>
            <p:spPr>
              <a:xfrm>
                <a:off x="9358" y="5438"/>
                <a:ext cx="60" cy="845"/>
              </a:xfrm>
              <a:custGeom>
                <a:avLst/>
                <a:gdLst/>
                <a:ahLst/>
                <a:cxnLst/>
                <a:rect l="l" t="t" r="r" b="b"/>
                <a:pathLst>
                  <a:path w="60" h="845" extrusionOk="0">
                    <a:moveTo>
                      <a:pt x="60" y="845"/>
                    </a:moveTo>
                    <a:lnTo>
                      <a:pt x="0" y="810"/>
                    </a:lnTo>
                    <a:lnTo>
                      <a:pt x="0" y="0"/>
                    </a:lnTo>
                    <a:lnTo>
                      <a:pt x="60" y="35"/>
                    </a:lnTo>
                    <a:lnTo>
                      <a:pt x="60" y="845"/>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66" name="Google Shape;4366;g17ab430885e_1_275"/>
              <p:cNvSpPr/>
              <p:nvPr/>
            </p:nvSpPr>
            <p:spPr>
              <a:xfrm>
                <a:off x="9418" y="5438"/>
                <a:ext cx="55" cy="845"/>
              </a:xfrm>
              <a:custGeom>
                <a:avLst/>
                <a:gdLst/>
                <a:ahLst/>
                <a:cxnLst/>
                <a:rect l="l" t="t" r="r" b="b"/>
                <a:pathLst>
                  <a:path w="55" h="845" extrusionOk="0">
                    <a:moveTo>
                      <a:pt x="55" y="810"/>
                    </a:moveTo>
                    <a:lnTo>
                      <a:pt x="0" y="845"/>
                    </a:lnTo>
                    <a:lnTo>
                      <a:pt x="0" y="35"/>
                    </a:lnTo>
                    <a:lnTo>
                      <a:pt x="55" y="0"/>
                    </a:lnTo>
                    <a:lnTo>
                      <a:pt x="55" y="81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67" name="Google Shape;4367;g17ab430885e_1_275"/>
              <p:cNvSpPr/>
              <p:nvPr/>
            </p:nvSpPr>
            <p:spPr>
              <a:xfrm>
                <a:off x="9458" y="5468"/>
                <a:ext cx="660" cy="785"/>
              </a:xfrm>
              <a:custGeom>
                <a:avLst/>
                <a:gdLst/>
                <a:ahLst/>
                <a:cxnLst/>
                <a:rect l="l" t="t" r="r" b="b"/>
                <a:pathLst>
                  <a:path w="660" h="785" extrusionOk="0">
                    <a:moveTo>
                      <a:pt x="0" y="0"/>
                    </a:moveTo>
                    <a:lnTo>
                      <a:pt x="0" y="408"/>
                    </a:lnTo>
                    <a:lnTo>
                      <a:pt x="660" y="785"/>
                    </a:lnTo>
                    <a:lnTo>
                      <a:pt x="660" y="382"/>
                    </a:lnTo>
                    <a:lnTo>
                      <a:pt x="0" y="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68" name="Google Shape;4368;g17ab430885e_1_275"/>
              <p:cNvSpPr/>
              <p:nvPr/>
            </p:nvSpPr>
            <p:spPr>
              <a:xfrm>
                <a:off x="11719" y="4940"/>
                <a:ext cx="61" cy="840"/>
              </a:xfrm>
              <a:custGeom>
                <a:avLst/>
                <a:gdLst/>
                <a:ahLst/>
                <a:cxnLst/>
                <a:rect l="l" t="t" r="r" b="b"/>
                <a:pathLst>
                  <a:path w="61" h="840" extrusionOk="0">
                    <a:moveTo>
                      <a:pt x="61" y="840"/>
                    </a:moveTo>
                    <a:lnTo>
                      <a:pt x="0" y="810"/>
                    </a:lnTo>
                    <a:lnTo>
                      <a:pt x="0" y="0"/>
                    </a:lnTo>
                    <a:lnTo>
                      <a:pt x="61" y="30"/>
                    </a:lnTo>
                    <a:lnTo>
                      <a:pt x="61" y="84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69" name="Google Shape;4369;g17ab430885e_1_275"/>
              <p:cNvSpPr/>
              <p:nvPr/>
            </p:nvSpPr>
            <p:spPr>
              <a:xfrm>
                <a:off x="11780" y="4940"/>
                <a:ext cx="55" cy="840"/>
              </a:xfrm>
              <a:custGeom>
                <a:avLst/>
                <a:gdLst/>
                <a:ahLst/>
                <a:cxnLst/>
                <a:rect l="l" t="t" r="r" b="b"/>
                <a:pathLst>
                  <a:path w="55" h="840" extrusionOk="0">
                    <a:moveTo>
                      <a:pt x="55" y="810"/>
                    </a:moveTo>
                    <a:lnTo>
                      <a:pt x="0" y="840"/>
                    </a:lnTo>
                    <a:lnTo>
                      <a:pt x="0" y="30"/>
                    </a:lnTo>
                    <a:lnTo>
                      <a:pt x="55" y="0"/>
                    </a:lnTo>
                    <a:lnTo>
                      <a:pt x="55" y="81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0" name="Google Shape;4370;g17ab430885e_1_275"/>
              <p:cNvSpPr/>
              <p:nvPr/>
            </p:nvSpPr>
            <p:spPr>
              <a:xfrm>
                <a:off x="9327" y="4352"/>
                <a:ext cx="2548" cy="1473"/>
              </a:xfrm>
              <a:custGeom>
                <a:avLst/>
                <a:gdLst/>
                <a:ahLst/>
                <a:cxnLst/>
                <a:rect l="l" t="t" r="r" b="b"/>
                <a:pathLst>
                  <a:path w="2548" h="1473" extrusionOk="0">
                    <a:moveTo>
                      <a:pt x="2548" y="488"/>
                    </a:moveTo>
                    <a:lnTo>
                      <a:pt x="826" y="1473"/>
                    </a:lnTo>
                    <a:lnTo>
                      <a:pt x="0" y="985"/>
                    </a:lnTo>
                    <a:lnTo>
                      <a:pt x="1728" y="0"/>
                    </a:lnTo>
                    <a:lnTo>
                      <a:pt x="2548" y="488"/>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1" name="Google Shape;4371;g17ab430885e_1_275"/>
              <p:cNvSpPr/>
              <p:nvPr/>
            </p:nvSpPr>
            <p:spPr>
              <a:xfrm>
                <a:off x="9327" y="4352"/>
                <a:ext cx="2548" cy="1473"/>
              </a:xfrm>
              <a:custGeom>
                <a:avLst/>
                <a:gdLst/>
                <a:ahLst/>
                <a:cxnLst/>
                <a:rect l="l" t="t" r="r" b="b"/>
                <a:pathLst>
                  <a:path w="2548" h="1473" extrusionOk="0">
                    <a:moveTo>
                      <a:pt x="2548" y="488"/>
                    </a:moveTo>
                    <a:lnTo>
                      <a:pt x="826" y="1473"/>
                    </a:lnTo>
                    <a:lnTo>
                      <a:pt x="0" y="985"/>
                    </a:lnTo>
                    <a:lnTo>
                      <a:pt x="1728" y="0"/>
                    </a:lnTo>
                    <a:lnTo>
                      <a:pt x="2548" y="488"/>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2" name="Google Shape;4372;g17ab430885e_1_275"/>
              <p:cNvSpPr/>
              <p:nvPr/>
            </p:nvSpPr>
            <p:spPr>
              <a:xfrm>
                <a:off x="10153" y="4840"/>
                <a:ext cx="1722" cy="1066"/>
              </a:xfrm>
              <a:custGeom>
                <a:avLst/>
                <a:gdLst/>
                <a:ahLst/>
                <a:cxnLst/>
                <a:rect l="l" t="t" r="r" b="b"/>
                <a:pathLst>
                  <a:path w="1722" h="1066" extrusionOk="0">
                    <a:moveTo>
                      <a:pt x="1722" y="0"/>
                    </a:moveTo>
                    <a:lnTo>
                      <a:pt x="1722" y="80"/>
                    </a:lnTo>
                    <a:lnTo>
                      <a:pt x="1682" y="105"/>
                    </a:lnTo>
                    <a:lnTo>
                      <a:pt x="1566" y="171"/>
                    </a:lnTo>
                    <a:lnTo>
                      <a:pt x="1279" y="337"/>
                    </a:lnTo>
                    <a:lnTo>
                      <a:pt x="1103" y="437"/>
                    </a:lnTo>
                    <a:lnTo>
                      <a:pt x="282" y="910"/>
                    </a:lnTo>
                    <a:lnTo>
                      <a:pt x="272" y="910"/>
                    </a:lnTo>
                    <a:lnTo>
                      <a:pt x="181" y="965"/>
                    </a:lnTo>
                    <a:lnTo>
                      <a:pt x="56" y="1036"/>
                    </a:lnTo>
                    <a:lnTo>
                      <a:pt x="0" y="1066"/>
                    </a:lnTo>
                    <a:lnTo>
                      <a:pt x="0" y="985"/>
                    </a:lnTo>
                    <a:lnTo>
                      <a:pt x="1103" y="352"/>
                    </a:lnTo>
                    <a:lnTo>
                      <a:pt x="1289" y="246"/>
                    </a:lnTo>
                    <a:lnTo>
                      <a:pt x="1722"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3" name="Google Shape;4373;g17ab430885e_1_275"/>
              <p:cNvSpPr/>
              <p:nvPr/>
            </p:nvSpPr>
            <p:spPr>
              <a:xfrm>
                <a:off x="10153" y="4840"/>
                <a:ext cx="1722" cy="1066"/>
              </a:xfrm>
              <a:custGeom>
                <a:avLst/>
                <a:gdLst/>
                <a:ahLst/>
                <a:cxnLst/>
                <a:rect l="l" t="t" r="r" b="b"/>
                <a:pathLst>
                  <a:path w="1722" h="1066" extrusionOk="0">
                    <a:moveTo>
                      <a:pt x="1722" y="0"/>
                    </a:moveTo>
                    <a:lnTo>
                      <a:pt x="1722" y="80"/>
                    </a:lnTo>
                    <a:lnTo>
                      <a:pt x="1682" y="105"/>
                    </a:lnTo>
                    <a:lnTo>
                      <a:pt x="1566" y="171"/>
                    </a:lnTo>
                    <a:lnTo>
                      <a:pt x="1279" y="337"/>
                    </a:lnTo>
                    <a:lnTo>
                      <a:pt x="1103" y="437"/>
                    </a:lnTo>
                    <a:lnTo>
                      <a:pt x="282" y="910"/>
                    </a:lnTo>
                    <a:lnTo>
                      <a:pt x="272" y="910"/>
                    </a:lnTo>
                    <a:lnTo>
                      <a:pt x="181" y="965"/>
                    </a:lnTo>
                    <a:lnTo>
                      <a:pt x="56" y="1036"/>
                    </a:lnTo>
                    <a:lnTo>
                      <a:pt x="0" y="1066"/>
                    </a:lnTo>
                    <a:lnTo>
                      <a:pt x="0" y="985"/>
                    </a:lnTo>
                    <a:lnTo>
                      <a:pt x="1103" y="352"/>
                    </a:lnTo>
                    <a:lnTo>
                      <a:pt x="1289" y="246"/>
                    </a:lnTo>
                    <a:lnTo>
                      <a:pt x="172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4" name="Google Shape;4374;g17ab430885e_1_275"/>
              <p:cNvSpPr/>
              <p:nvPr/>
            </p:nvSpPr>
            <p:spPr>
              <a:xfrm>
                <a:off x="9327" y="5337"/>
                <a:ext cx="826" cy="569"/>
              </a:xfrm>
              <a:custGeom>
                <a:avLst/>
                <a:gdLst/>
                <a:ahLst/>
                <a:cxnLst/>
                <a:rect l="l" t="t" r="r" b="b"/>
                <a:pathLst>
                  <a:path w="826" h="569" extrusionOk="0">
                    <a:moveTo>
                      <a:pt x="826" y="569"/>
                    </a:moveTo>
                    <a:lnTo>
                      <a:pt x="0" y="86"/>
                    </a:lnTo>
                    <a:lnTo>
                      <a:pt x="0" y="0"/>
                    </a:lnTo>
                    <a:lnTo>
                      <a:pt x="826" y="488"/>
                    </a:lnTo>
                    <a:lnTo>
                      <a:pt x="826" y="569"/>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5" name="Google Shape;4375;g17ab430885e_1_275"/>
              <p:cNvSpPr/>
              <p:nvPr/>
            </p:nvSpPr>
            <p:spPr>
              <a:xfrm>
                <a:off x="10153" y="5911"/>
                <a:ext cx="0" cy="141"/>
              </a:xfrm>
              <a:custGeom>
                <a:avLst/>
                <a:gdLst/>
                <a:ahLst/>
                <a:cxnLst/>
                <a:rect l="l" t="t" r="r" b="b"/>
                <a:pathLst>
                  <a:path w="120000" h="141" extrusionOk="0">
                    <a:moveTo>
                      <a:pt x="0" y="0"/>
                    </a:moveTo>
                    <a:lnTo>
                      <a:pt x="0" y="141"/>
                    </a:lnTo>
                    <a:lnTo>
                      <a:pt x="0" y="0"/>
                    </a:lnTo>
                    <a:close/>
                  </a:path>
                </a:pathLst>
              </a:custGeom>
              <a:solidFill>
                <a:srgbClr val="BAAA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6" name="Google Shape;4376;g17ab430885e_1_275"/>
              <p:cNvSpPr/>
              <p:nvPr/>
            </p:nvSpPr>
            <p:spPr>
              <a:xfrm>
                <a:off x="10093" y="5876"/>
                <a:ext cx="60" cy="839"/>
              </a:xfrm>
              <a:custGeom>
                <a:avLst/>
                <a:gdLst/>
                <a:ahLst/>
                <a:cxnLst/>
                <a:rect l="l" t="t" r="r" b="b"/>
                <a:pathLst>
                  <a:path w="60" h="839" extrusionOk="0">
                    <a:moveTo>
                      <a:pt x="60" y="30"/>
                    </a:moveTo>
                    <a:lnTo>
                      <a:pt x="0" y="0"/>
                    </a:lnTo>
                    <a:lnTo>
                      <a:pt x="0" y="0"/>
                    </a:lnTo>
                    <a:lnTo>
                      <a:pt x="0" y="140"/>
                    </a:lnTo>
                    <a:lnTo>
                      <a:pt x="0" y="809"/>
                    </a:lnTo>
                    <a:lnTo>
                      <a:pt x="60" y="839"/>
                    </a:lnTo>
                    <a:lnTo>
                      <a:pt x="60" y="176"/>
                    </a:lnTo>
                    <a:lnTo>
                      <a:pt x="60" y="35"/>
                    </a:lnTo>
                    <a:lnTo>
                      <a:pt x="60" y="30"/>
                    </a:ln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7" name="Google Shape;4377;g17ab430885e_1_275"/>
              <p:cNvSpPr/>
              <p:nvPr/>
            </p:nvSpPr>
            <p:spPr>
              <a:xfrm>
                <a:off x="10153" y="5876"/>
                <a:ext cx="56" cy="839"/>
              </a:xfrm>
              <a:custGeom>
                <a:avLst/>
                <a:gdLst/>
                <a:ahLst/>
                <a:cxnLst/>
                <a:rect l="l" t="t" r="r" b="b"/>
                <a:pathLst>
                  <a:path w="56" h="839" extrusionOk="0">
                    <a:moveTo>
                      <a:pt x="56" y="0"/>
                    </a:moveTo>
                    <a:lnTo>
                      <a:pt x="56" y="809"/>
                    </a:lnTo>
                    <a:lnTo>
                      <a:pt x="0" y="839"/>
                    </a:lnTo>
                    <a:lnTo>
                      <a:pt x="0" y="30"/>
                    </a:lnTo>
                    <a:lnTo>
                      <a:pt x="56"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8" name="Google Shape;4378;g17ab430885e_1_275"/>
              <p:cNvSpPr/>
              <p:nvPr/>
            </p:nvSpPr>
            <p:spPr>
              <a:xfrm>
                <a:off x="10153" y="5876"/>
                <a:ext cx="56" cy="839"/>
              </a:xfrm>
              <a:custGeom>
                <a:avLst/>
                <a:gdLst/>
                <a:ahLst/>
                <a:cxnLst/>
                <a:rect l="l" t="t" r="r" b="b"/>
                <a:pathLst>
                  <a:path w="56" h="839" extrusionOk="0">
                    <a:moveTo>
                      <a:pt x="56" y="0"/>
                    </a:moveTo>
                    <a:lnTo>
                      <a:pt x="56" y="809"/>
                    </a:lnTo>
                    <a:lnTo>
                      <a:pt x="0" y="839"/>
                    </a:lnTo>
                    <a:lnTo>
                      <a:pt x="0" y="30"/>
                    </a:lnTo>
                    <a:lnTo>
                      <a:pt x="5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79" name="Google Shape;4379;g17ab430885e_1_275"/>
              <p:cNvSpPr/>
              <p:nvPr/>
            </p:nvSpPr>
            <p:spPr>
              <a:xfrm>
                <a:off x="10002" y="5358"/>
                <a:ext cx="0" cy="0"/>
              </a:xfrm>
              <a:prstGeom prst="rect">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0" name="Google Shape;4380;g17ab430885e_1_275"/>
              <p:cNvSpPr/>
              <p:nvPr/>
            </p:nvSpPr>
            <p:spPr>
              <a:xfrm>
                <a:off x="10002" y="5126"/>
                <a:ext cx="594" cy="347"/>
              </a:xfrm>
              <a:custGeom>
                <a:avLst/>
                <a:gdLst/>
                <a:ahLst/>
                <a:cxnLst/>
                <a:rect l="l" t="t" r="r" b="b"/>
                <a:pathLst>
                  <a:path w="118" h="69" extrusionOk="0">
                    <a:moveTo>
                      <a:pt x="83" y="1"/>
                    </a:moveTo>
                    <a:cubicBezTo>
                      <a:pt x="1" y="49"/>
                      <a:pt x="1" y="49"/>
                      <a:pt x="1" y="49"/>
                    </a:cubicBezTo>
                    <a:cubicBezTo>
                      <a:pt x="0" y="49"/>
                      <a:pt x="0" y="49"/>
                      <a:pt x="0" y="50"/>
                    </a:cubicBezTo>
                    <a:cubicBezTo>
                      <a:pt x="0" y="50"/>
                      <a:pt x="0" y="50"/>
                      <a:pt x="1" y="50"/>
                    </a:cubicBezTo>
                    <a:cubicBezTo>
                      <a:pt x="31" y="68"/>
                      <a:pt x="31" y="68"/>
                      <a:pt x="31" y="68"/>
                    </a:cubicBezTo>
                    <a:cubicBezTo>
                      <a:pt x="32" y="69"/>
                      <a:pt x="34" y="69"/>
                      <a:pt x="35" y="68"/>
                    </a:cubicBezTo>
                    <a:cubicBezTo>
                      <a:pt x="117" y="21"/>
                      <a:pt x="117" y="21"/>
                      <a:pt x="117" y="21"/>
                    </a:cubicBezTo>
                    <a:cubicBezTo>
                      <a:pt x="118" y="20"/>
                      <a:pt x="118" y="20"/>
                      <a:pt x="118" y="20"/>
                    </a:cubicBezTo>
                    <a:cubicBezTo>
                      <a:pt x="118" y="19"/>
                      <a:pt x="118" y="19"/>
                      <a:pt x="117" y="19"/>
                    </a:cubicBezTo>
                    <a:cubicBezTo>
                      <a:pt x="87" y="1"/>
                      <a:pt x="87" y="1"/>
                      <a:pt x="87" y="1"/>
                    </a:cubicBezTo>
                    <a:cubicBezTo>
                      <a:pt x="86" y="0"/>
                      <a:pt x="84" y="0"/>
                      <a:pt x="83" y="1"/>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1" name="Google Shape;4381;g17ab430885e_1_275"/>
              <p:cNvSpPr/>
              <p:nvPr/>
            </p:nvSpPr>
            <p:spPr>
              <a:xfrm>
                <a:off x="10581" y="5207"/>
                <a:ext cx="15" cy="20"/>
              </a:xfrm>
              <a:custGeom>
                <a:avLst/>
                <a:gdLst/>
                <a:ahLst/>
                <a:cxnLst/>
                <a:rect l="l" t="t" r="r" b="b"/>
                <a:pathLst>
                  <a:path w="15" h="20" extrusionOk="0">
                    <a:moveTo>
                      <a:pt x="15" y="0"/>
                    </a:moveTo>
                    <a:lnTo>
                      <a:pt x="15" y="20"/>
                    </a:lnTo>
                    <a:lnTo>
                      <a:pt x="0" y="20"/>
                    </a:lnTo>
                    <a:lnTo>
                      <a:pt x="0" y="0"/>
                    </a:lnTo>
                    <a:lnTo>
                      <a:pt x="15" y="0"/>
                    </a:lnTo>
                    <a:lnTo>
                      <a:pt x="15"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2" name="Google Shape;4382;g17ab430885e_1_275"/>
              <p:cNvSpPr/>
              <p:nvPr/>
            </p:nvSpPr>
            <p:spPr>
              <a:xfrm>
                <a:off x="10002" y="5111"/>
                <a:ext cx="594" cy="342"/>
              </a:xfrm>
              <a:custGeom>
                <a:avLst/>
                <a:gdLst/>
                <a:ahLst/>
                <a:cxnLst/>
                <a:rect l="l" t="t" r="r" b="b"/>
                <a:pathLst>
                  <a:path w="118" h="68" extrusionOk="0">
                    <a:moveTo>
                      <a:pt x="83" y="0"/>
                    </a:moveTo>
                    <a:cubicBezTo>
                      <a:pt x="1" y="48"/>
                      <a:pt x="1" y="48"/>
                      <a:pt x="1" y="48"/>
                    </a:cubicBezTo>
                    <a:cubicBezTo>
                      <a:pt x="0" y="48"/>
                      <a:pt x="0" y="49"/>
                      <a:pt x="0" y="49"/>
                    </a:cubicBezTo>
                    <a:cubicBezTo>
                      <a:pt x="0" y="49"/>
                      <a:pt x="0" y="50"/>
                      <a:pt x="1" y="50"/>
                    </a:cubicBezTo>
                    <a:cubicBezTo>
                      <a:pt x="31" y="68"/>
                      <a:pt x="31" y="68"/>
                      <a:pt x="31" y="68"/>
                    </a:cubicBezTo>
                    <a:cubicBezTo>
                      <a:pt x="32" y="68"/>
                      <a:pt x="34" y="68"/>
                      <a:pt x="35" y="68"/>
                    </a:cubicBezTo>
                    <a:cubicBezTo>
                      <a:pt x="117" y="20"/>
                      <a:pt x="117" y="20"/>
                      <a:pt x="117" y="20"/>
                    </a:cubicBezTo>
                    <a:cubicBezTo>
                      <a:pt x="118" y="20"/>
                      <a:pt x="118" y="19"/>
                      <a:pt x="118" y="19"/>
                    </a:cubicBezTo>
                    <a:cubicBezTo>
                      <a:pt x="118" y="19"/>
                      <a:pt x="118" y="18"/>
                      <a:pt x="117" y="18"/>
                    </a:cubicBezTo>
                    <a:cubicBezTo>
                      <a:pt x="87" y="0"/>
                      <a:pt x="87" y="0"/>
                      <a:pt x="87" y="0"/>
                    </a:cubicBezTo>
                    <a:cubicBezTo>
                      <a:pt x="86" y="0"/>
                      <a:pt x="84" y="0"/>
                      <a:pt x="83" y="0"/>
                    </a:cubicBezTo>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3" name="Google Shape;4383;g17ab430885e_1_275"/>
              <p:cNvSpPr/>
              <p:nvPr/>
            </p:nvSpPr>
            <p:spPr>
              <a:xfrm>
                <a:off x="10027" y="5342"/>
                <a:ext cx="36" cy="21"/>
              </a:xfrm>
              <a:custGeom>
                <a:avLst/>
                <a:gdLst/>
                <a:ahLst/>
                <a:cxnLst/>
                <a:rect l="l" t="t" r="r" b="b"/>
                <a:pathLst>
                  <a:path w="36" h="21" extrusionOk="0">
                    <a:moveTo>
                      <a:pt x="0" y="16"/>
                    </a:moveTo>
                    <a:lnTo>
                      <a:pt x="20" y="0"/>
                    </a:lnTo>
                    <a:lnTo>
                      <a:pt x="36" y="11"/>
                    </a:lnTo>
                    <a:lnTo>
                      <a:pt x="15" y="21"/>
                    </a:lnTo>
                    <a:lnTo>
                      <a:pt x="0" y="16"/>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4" name="Google Shape;4384;g17ab430885e_1_275"/>
              <p:cNvSpPr/>
              <p:nvPr/>
            </p:nvSpPr>
            <p:spPr>
              <a:xfrm>
                <a:off x="10052" y="5327"/>
                <a:ext cx="36" cy="26"/>
              </a:xfrm>
              <a:custGeom>
                <a:avLst/>
                <a:gdLst/>
                <a:ahLst/>
                <a:cxnLst/>
                <a:rect l="l" t="t" r="r" b="b"/>
                <a:pathLst>
                  <a:path w="36" h="26" extrusionOk="0">
                    <a:moveTo>
                      <a:pt x="0" y="15"/>
                    </a:moveTo>
                    <a:lnTo>
                      <a:pt x="21" y="0"/>
                    </a:lnTo>
                    <a:lnTo>
                      <a:pt x="36" y="10"/>
                    </a:lnTo>
                    <a:lnTo>
                      <a:pt x="16" y="26"/>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5" name="Google Shape;4385;g17ab430885e_1_275"/>
              <p:cNvSpPr/>
              <p:nvPr/>
            </p:nvSpPr>
            <p:spPr>
              <a:xfrm>
                <a:off x="10078" y="5312"/>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6" name="Google Shape;4386;g17ab430885e_1_275"/>
              <p:cNvSpPr/>
              <p:nvPr/>
            </p:nvSpPr>
            <p:spPr>
              <a:xfrm>
                <a:off x="10128" y="5282"/>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7" name="Google Shape;4387;g17ab430885e_1_275"/>
              <p:cNvSpPr/>
              <p:nvPr/>
            </p:nvSpPr>
            <p:spPr>
              <a:xfrm>
                <a:off x="10153" y="5272"/>
                <a:ext cx="35" cy="20"/>
              </a:xfrm>
              <a:custGeom>
                <a:avLst/>
                <a:gdLst/>
                <a:ahLst/>
                <a:cxnLst/>
                <a:rect l="l" t="t" r="r" b="b"/>
                <a:pathLst>
                  <a:path w="35" h="20" extrusionOk="0">
                    <a:moveTo>
                      <a:pt x="0" y="10"/>
                    </a:moveTo>
                    <a:lnTo>
                      <a:pt x="20" y="0"/>
                    </a:lnTo>
                    <a:lnTo>
                      <a:pt x="35" y="5"/>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8" name="Google Shape;4388;g17ab430885e_1_275"/>
              <p:cNvSpPr/>
              <p:nvPr/>
            </p:nvSpPr>
            <p:spPr>
              <a:xfrm>
                <a:off x="10178" y="5257"/>
                <a:ext cx="41" cy="20"/>
              </a:xfrm>
              <a:custGeom>
                <a:avLst/>
                <a:gdLst/>
                <a:ahLst/>
                <a:cxnLst/>
                <a:rect l="l" t="t" r="r" b="b"/>
                <a:pathLst>
                  <a:path w="41" h="20" extrusionOk="0">
                    <a:moveTo>
                      <a:pt x="0" y="10"/>
                    </a:moveTo>
                    <a:lnTo>
                      <a:pt x="20" y="0"/>
                    </a:lnTo>
                    <a:lnTo>
                      <a:pt x="41"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89" name="Google Shape;4389;g17ab430885e_1_275"/>
              <p:cNvSpPr/>
              <p:nvPr/>
            </p:nvSpPr>
            <p:spPr>
              <a:xfrm>
                <a:off x="10204" y="5242"/>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0" name="Google Shape;4390;g17ab430885e_1_275"/>
              <p:cNvSpPr/>
              <p:nvPr/>
            </p:nvSpPr>
            <p:spPr>
              <a:xfrm>
                <a:off x="10254" y="5212"/>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1" name="Google Shape;4391;g17ab430885e_1_275"/>
              <p:cNvSpPr/>
              <p:nvPr/>
            </p:nvSpPr>
            <p:spPr>
              <a:xfrm>
                <a:off x="10279" y="5197"/>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2" name="Google Shape;4392;g17ab430885e_1_275"/>
              <p:cNvSpPr/>
              <p:nvPr/>
            </p:nvSpPr>
            <p:spPr>
              <a:xfrm>
                <a:off x="10304" y="5182"/>
                <a:ext cx="41" cy="20"/>
              </a:xfrm>
              <a:custGeom>
                <a:avLst/>
                <a:gdLst/>
                <a:ahLst/>
                <a:cxnLst/>
                <a:rect l="l" t="t" r="r" b="b"/>
                <a:pathLst>
                  <a:path w="41" h="20" extrusionOk="0">
                    <a:moveTo>
                      <a:pt x="0" y="10"/>
                    </a:moveTo>
                    <a:lnTo>
                      <a:pt x="20" y="0"/>
                    </a:lnTo>
                    <a:lnTo>
                      <a:pt x="41"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3" name="Google Shape;4393;g17ab430885e_1_275"/>
              <p:cNvSpPr/>
              <p:nvPr/>
            </p:nvSpPr>
            <p:spPr>
              <a:xfrm>
                <a:off x="10375" y="5166"/>
                <a:ext cx="40" cy="21"/>
              </a:xfrm>
              <a:custGeom>
                <a:avLst/>
                <a:gdLst/>
                <a:ahLst/>
                <a:cxnLst/>
                <a:rect l="l" t="t" r="r" b="b"/>
                <a:pathLst>
                  <a:path w="40" h="21" extrusionOk="0">
                    <a:moveTo>
                      <a:pt x="0" y="11"/>
                    </a:moveTo>
                    <a:lnTo>
                      <a:pt x="25" y="0"/>
                    </a:lnTo>
                    <a:lnTo>
                      <a:pt x="40" y="11"/>
                    </a:lnTo>
                    <a:lnTo>
                      <a:pt x="20" y="21"/>
                    </a:lnTo>
                    <a:lnTo>
                      <a:pt x="0" y="11"/>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4" name="Google Shape;4394;g17ab430885e_1_275"/>
              <p:cNvSpPr/>
              <p:nvPr/>
            </p:nvSpPr>
            <p:spPr>
              <a:xfrm>
                <a:off x="10375" y="5166"/>
                <a:ext cx="40" cy="21"/>
              </a:xfrm>
              <a:custGeom>
                <a:avLst/>
                <a:gdLst/>
                <a:ahLst/>
                <a:cxnLst/>
                <a:rect l="l" t="t" r="r" b="b"/>
                <a:pathLst>
                  <a:path w="40" h="21" extrusionOk="0">
                    <a:moveTo>
                      <a:pt x="0" y="11"/>
                    </a:moveTo>
                    <a:lnTo>
                      <a:pt x="25" y="0"/>
                    </a:lnTo>
                    <a:lnTo>
                      <a:pt x="40" y="11"/>
                    </a:lnTo>
                    <a:lnTo>
                      <a:pt x="20" y="21"/>
                    </a:lnTo>
                    <a:lnTo>
                      <a:pt x="0" y="1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5" name="Google Shape;4395;g17ab430885e_1_275"/>
              <p:cNvSpPr/>
              <p:nvPr/>
            </p:nvSpPr>
            <p:spPr>
              <a:xfrm>
                <a:off x="10405" y="5151"/>
                <a:ext cx="35" cy="21"/>
              </a:xfrm>
              <a:custGeom>
                <a:avLst/>
                <a:gdLst/>
                <a:ahLst/>
                <a:cxnLst/>
                <a:rect l="l" t="t" r="r" b="b"/>
                <a:pathLst>
                  <a:path w="35" h="21" extrusionOk="0">
                    <a:moveTo>
                      <a:pt x="0" y="10"/>
                    </a:moveTo>
                    <a:lnTo>
                      <a:pt x="20" y="0"/>
                    </a:lnTo>
                    <a:lnTo>
                      <a:pt x="35" y="10"/>
                    </a:lnTo>
                    <a:lnTo>
                      <a:pt x="15" y="21"/>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6" name="Google Shape;4396;g17ab430885e_1_275"/>
              <p:cNvSpPr/>
              <p:nvPr/>
            </p:nvSpPr>
            <p:spPr>
              <a:xfrm>
                <a:off x="10405" y="5151"/>
                <a:ext cx="35" cy="21"/>
              </a:xfrm>
              <a:custGeom>
                <a:avLst/>
                <a:gdLst/>
                <a:ahLst/>
                <a:cxnLst/>
                <a:rect l="l" t="t" r="r" b="b"/>
                <a:pathLst>
                  <a:path w="35" h="21" extrusionOk="0">
                    <a:moveTo>
                      <a:pt x="0" y="10"/>
                    </a:moveTo>
                    <a:lnTo>
                      <a:pt x="20" y="0"/>
                    </a:lnTo>
                    <a:lnTo>
                      <a:pt x="35" y="10"/>
                    </a:lnTo>
                    <a:lnTo>
                      <a:pt x="15" y="21"/>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7" name="Google Shape;4397;g17ab430885e_1_275"/>
              <p:cNvSpPr/>
              <p:nvPr/>
            </p:nvSpPr>
            <p:spPr>
              <a:xfrm>
                <a:off x="10430" y="5136"/>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8" name="Google Shape;4398;g17ab430885e_1_275"/>
              <p:cNvSpPr/>
              <p:nvPr/>
            </p:nvSpPr>
            <p:spPr>
              <a:xfrm>
                <a:off x="10430" y="5136"/>
                <a:ext cx="35" cy="20"/>
              </a:xfrm>
              <a:custGeom>
                <a:avLst/>
                <a:gdLst/>
                <a:ahLst/>
                <a:cxnLst/>
                <a:rect l="l" t="t" r="r" b="b"/>
                <a:pathLst>
                  <a:path w="35" h="20" extrusionOk="0">
                    <a:moveTo>
                      <a:pt x="0" y="10"/>
                    </a:moveTo>
                    <a:lnTo>
                      <a:pt x="20" y="0"/>
                    </a:lnTo>
                    <a:lnTo>
                      <a:pt x="35"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399" name="Google Shape;4399;g17ab430885e_1_275"/>
              <p:cNvSpPr/>
              <p:nvPr/>
            </p:nvSpPr>
            <p:spPr>
              <a:xfrm>
                <a:off x="10068" y="5368"/>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0" name="Google Shape;4400;g17ab430885e_1_275"/>
              <p:cNvSpPr/>
              <p:nvPr/>
            </p:nvSpPr>
            <p:spPr>
              <a:xfrm>
                <a:off x="10068" y="5368"/>
                <a:ext cx="40" cy="20"/>
              </a:xfrm>
              <a:custGeom>
                <a:avLst/>
                <a:gdLst/>
                <a:ahLst/>
                <a:cxnLst/>
                <a:rect l="l" t="t" r="r" b="b"/>
                <a:pathLst>
                  <a:path w="40" h="20" extrusionOk="0">
                    <a:moveTo>
                      <a:pt x="0" y="10"/>
                    </a:moveTo>
                    <a:lnTo>
                      <a:pt x="20" y="0"/>
                    </a:lnTo>
                    <a:lnTo>
                      <a:pt x="40" y="10"/>
                    </a:lnTo>
                    <a:lnTo>
                      <a:pt x="20"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1" name="Google Shape;4401;g17ab430885e_1_275"/>
              <p:cNvSpPr/>
              <p:nvPr/>
            </p:nvSpPr>
            <p:spPr>
              <a:xfrm>
                <a:off x="10093" y="5353"/>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2" name="Google Shape;4402;g17ab430885e_1_275"/>
              <p:cNvSpPr/>
              <p:nvPr/>
            </p:nvSpPr>
            <p:spPr>
              <a:xfrm>
                <a:off x="10093" y="5353"/>
                <a:ext cx="40" cy="20"/>
              </a:xfrm>
              <a:custGeom>
                <a:avLst/>
                <a:gdLst/>
                <a:ahLst/>
                <a:cxnLst/>
                <a:rect l="l" t="t" r="r" b="b"/>
                <a:pathLst>
                  <a:path w="40" h="20" extrusionOk="0">
                    <a:moveTo>
                      <a:pt x="0" y="10"/>
                    </a:moveTo>
                    <a:lnTo>
                      <a:pt x="20" y="0"/>
                    </a:lnTo>
                    <a:lnTo>
                      <a:pt x="40" y="10"/>
                    </a:lnTo>
                    <a:lnTo>
                      <a:pt x="20"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3" name="Google Shape;4403;g17ab430885e_1_275"/>
              <p:cNvSpPr/>
              <p:nvPr/>
            </p:nvSpPr>
            <p:spPr>
              <a:xfrm>
                <a:off x="10118" y="5337"/>
                <a:ext cx="40" cy="26"/>
              </a:xfrm>
              <a:custGeom>
                <a:avLst/>
                <a:gdLst/>
                <a:ahLst/>
                <a:cxnLst/>
                <a:rect l="l" t="t" r="r" b="b"/>
                <a:pathLst>
                  <a:path w="40" h="26" extrusionOk="0">
                    <a:moveTo>
                      <a:pt x="0" y="16"/>
                    </a:moveTo>
                    <a:lnTo>
                      <a:pt x="20" y="0"/>
                    </a:lnTo>
                    <a:lnTo>
                      <a:pt x="40" y="11"/>
                    </a:lnTo>
                    <a:lnTo>
                      <a:pt x="20" y="26"/>
                    </a:lnTo>
                    <a:lnTo>
                      <a:pt x="0" y="16"/>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4" name="Google Shape;4404;g17ab430885e_1_275"/>
              <p:cNvSpPr/>
              <p:nvPr/>
            </p:nvSpPr>
            <p:spPr>
              <a:xfrm>
                <a:off x="10118" y="5337"/>
                <a:ext cx="40" cy="26"/>
              </a:xfrm>
              <a:custGeom>
                <a:avLst/>
                <a:gdLst/>
                <a:ahLst/>
                <a:cxnLst/>
                <a:rect l="l" t="t" r="r" b="b"/>
                <a:pathLst>
                  <a:path w="40" h="26" extrusionOk="0">
                    <a:moveTo>
                      <a:pt x="0" y="16"/>
                    </a:moveTo>
                    <a:lnTo>
                      <a:pt x="20" y="0"/>
                    </a:lnTo>
                    <a:lnTo>
                      <a:pt x="40" y="11"/>
                    </a:lnTo>
                    <a:lnTo>
                      <a:pt x="20" y="26"/>
                    </a:lnTo>
                    <a:lnTo>
                      <a:pt x="0" y="1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5" name="Google Shape;4405;g17ab430885e_1_275"/>
              <p:cNvSpPr/>
              <p:nvPr/>
            </p:nvSpPr>
            <p:spPr>
              <a:xfrm>
                <a:off x="10143" y="5322"/>
                <a:ext cx="40" cy="26"/>
              </a:xfrm>
              <a:custGeom>
                <a:avLst/>
                <a:gdLst/>
                <a:ahLst/>
                <a:cxnLst/>
                <a:rect l="l" t="t" r="r" b="b"/>
                <a:pathLst>
                  <a:path w="40" h="26" extrusionOk="0">
                    <a:moveTo>
                      <a:pt x="0" y="15"/>
                    </a:moveTo>
                    <a:lnTo>
                      <a:pt x="20" y="0"/>
                    </a:lnTo>
                    <a:lnTo>
                      <a:pt x="40" y="10"/>
                    </a:lnTo>
                    <a:lnTo>
                      <a:pt x="20" y="26"/>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6" name="Google Shape;4406;g17ab430885e_1_275"/>
              <p:cNvSpPr/>
              <p:nvPr/>
            </p:nvSpPr>
            <p:spPr>
              <a:xfrm>
                <a:off x="10168" y="5307"/>
                <a:ext cx="41" cy="25"/>
              </a:xfrm>
              <a:custGeom>
                <a:avLst/>
                <a:gdLst/>
                <a:ahLst/>
                <a:cxnLst/>
                <a:rect l="l" t="t" r="r" b="b"/>
                <a:pathLst>
                  <a:path w="41" h="25" extrusionOk="0">
                    <a:moveTo>
                      <a:pt x="0" y="15"/>
                    </a:moveTo>
                    <a:lnTo>
                      <a:pt x="25" y="0"/>
                    </a:lnTo>
                    <a:lnTo>
                      <a:pt x="41"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7" name="Google Shape;4407;g17ab430885e_1_275"/>
              <p:cNvSpPr/>
              <p:nvPr/>
            </p:nvSpPr>
            <p:spPr>
              <a:xfrm>
                <a:off x="10193" y="5292"/>
                <a:ext cx="41" cy="25"/>
              </a:xfrm>
              <a:custGeom>
                <a:avLst/>
                <a:gdLst/>
                <a:ahLst/>
                <a:cxnLst/>
                <a:rect l="l" t="t" r="r" b="b"/>
                <a:pathLst>
                  <a:path w="41" h="25" extrusionOk="0">
                    <a:moveTo>
                      <a:pt x="0" y="15"/>
                    </a:moveTo>
                    <a:lnTo>
                      <a:pt x="26" y="0"/>
                    </a:lnTo>
                    <a:lnTo>
                      <a:pt x="41" y="10"/>
                    </a:lnTo>
                    <a:lnTo>
                      <a:pt x="21"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8" name="Google Shape;4408;g17ab430885e_1_275"/>
              <p:cNvSpPr/>
              <p:nvPr/>
            </p:nvSpPr>
            <p:spPr>
              <a:xfrm>
                <a:off x="10219" y="5282"/>
                <a:ext cx="40" cy="20"/>
              </a:xfrm>
              <a:custGeom>
                <a:avLst/>
                <a:gdLst/>
                <a:ahLst/>
                <a:cxnLst/>
                <a:rect l="l" t="t" r="r" b="b"/>
                <a:pathLst>
                  <a:path w="40" h="20" extrusionOk="0">
                    <a:moveTo>
                      <a:pt x="0" y="10"/>
                    </a:moveTo>
                    <a:lnTo>
                      <a:pt x="25" y="0"/>
                    </a:lnTo>
                    <a:lnTo>
                      <a:pt x="40" y="5"/>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09" name="Google Shape;4409;g17ab430885e_1_275"/>
              <p:cNvSpPr/>
              <p:nvPr/>
            </p:nvSpPr>
            <p:spPr>
              <a:xfrm>
                <a:off x="10244" y="5267"/>
                <a:ext cx="40" cy="20"/>
              </a:xfrm>
              <a:custGeom>
                <a:avLst/>
                <a:gdLst/>
                <a:ahLst/>
                <a:cxnLst/>
                <a:rect l="l" t="t" r="r" b="b"/>
                <a:pathLst>
                  <a:path w="40" h="20" extrusionOk="0">
                    <a:moveTo>
                      <a:pt x="0" y="10"/>
                    </a:moveTo>
                    <a:lnTo>
                      <a:pt x="25"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0" name="Google Shape;4410;g17ab430885e_1_275"/>
              <p:cNvSpPr/>
              <p:nvPr/>
            </p:nvSpPr>
            <p:spPr>
              <a:xfrm>
                <a:off x="10269" y="5252"/>
                <a:ext cx="40" cy="20"/>
              </a:xfrm>
              <a:custGeom>
                <a:avLst/>
                <a:gdLst/>
                <a:ahLst/>
                <a:cxnLst/>
                <a:rect l="l" t="t" r="r" b="b"/>
                <a:pathLst>
                  <a:path w="40" h="20" extrusionOk="0">
                    <a:moveTo>
                      <a:pt x="0" y="10"/>
                    </a:moveTo>
                    <a:lnTo>
                      <a:pt x="25"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1" name="Google Shape;4411;g17ab430885e_1_275"/>
              <p:cNvSpPr/>
              <p:nvPr/>
            </p:nvSpPr>
            <p:spPr>
              <a:xfrm>
                <a:off x="10299" y="5237"/>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2" name="Google Shape;4412;g17ab430885e_1_275"/>
              <p:cNvSpPr/>
              <p:nvPr/>
            </p:nvSpPr>
            <p:spPr>
              <a:xfrm>
                <a:off x="10324" y="5222"/>
                <a:ext cx="36" cy="20"/>
              </a:xfrm>
              <a:custGeom>
                <a:avLst/>
                <a:gdLst/>
                <a:ahLst/>
                <a:cxnLst/>
                <a:rect l="l" t="t" r="r" b="b"/>
                <a:pathLst>
                  <a:path w="36" h="20" extrusionOk="0">
                    <a:moveTo>
                      <a:pt x="0" y="10"/>
                    </a:moveTo>
                    <a:lnTo>
                      <a:pt x="21" y="0"/>
                    </a:lnTo>
                    <a:lnTo>
                      <a:pt x="36"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3" name="Google Shape;4413;g17ab430885e_1_275"/>
              <p:cNvSpPr/>
              <p:nvPr/>
            </p:nvSpPr>
            <p:spPr>
              <a:xfrm>
                <a:off x="10350" y="5207"/>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4" name="Google Shape;4414;g17ab430885e_1_275"/>
              <p:cNvSpPr/>
              <p:nvPr/>
            </p:nvSpPr>
            <p:spPr>
              <a:xfrm>
                <a:off x="10400" y="5177"/>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5" name="Google Shape;4415;g17ab430885e_1_275"/>
              <p:cNvSpPr/>
              <p:nvPr/>
            </p:nvSpPr>
            <p:spPr>
              <a:xfrm>
                <a:off x="10400" y="5177"/>
                <a:ext cx="35" cy="25"/>
              </a:xfrm>
              <a:custGeom>
                <a:avLst/>
                <a:gdLst/>
                <a:ahLst/>
                <a:cxnLst/>
                <a:rect l="l" t="t" r="r" b="b"/>
                <a:pathLst>
                  <a:path w="35" h="25" extrusionOk="0">
                    <a:moveTo>
                      <a:pt x="0" y="15"/>
                    </a:moveTo>
                    <a:lnTo>
                      <a:pt x="20" y="0"/>
                    </a:lnTo>
                    <a:lnTo>
                      <a:pt x="35" y="10"/>
                    </a:lnTo>
                    <a:lnTo>
                      <a:pt x="15" y="25"/>
                    </a:lnTo>
                    <a:lnTo>
                      <a:pt x="0"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6" name="Google Shape;4416;g17ab430885e_1_275"/>
              <p:cNvSpPr/>
              <p:nvPr/>
            </p:nvSpPr>
            <p:spPr>
              <a:xfrm>
                <a:off x="10425" y="5161"/>
                <a:ext cx="35" cy="26"/>
              </a:xfrm>
              <a:custGeom>
                <a:avLst/>
                <a:gdLst/>
                <a:ahLst/>
                <a:cxnLst/>
                <a:rect l="l" t="t" r="r" b="b"/>
                <a:pathLst>
                  <a:path w="35" h="26" extrusionOk="0">
                    <a:moveTo>
                      <a:pt x="0" y="16"/>
                    </a:moveTo>
                    <a:lnTo>
                      <a:pt x="20" y="0"/>
                    </a:lnTo>
                    <a:lnTo>
                      <a:pt x="35" y="11"/>
                    </a:lnTo>
                    <a:lnTo>
                      <a:pt x="15" y="26"/>
                    </a:lnTo>
                    <a:lnTo>
                      <a:pt x="0" y="16"/>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7" name="Google Shape;4417;g17ab430885e_1_275"/>
              <p:cNvSpPr/>
              <p:nvPr/>
            </p:nvSpPr>
            <p:spPr>
              <a:xfrm>
                <a:off x="10425" y="5161"/>
                <a:ext cx="35" cy="26"/>
              </a:xfrm>
              <a:custGeom>
                <a:avLst/>
                <a:gdLst/>
                <a:ahLst/>
                <a:cxnLst/>
                <a:rect l="l" t="t" r="r" b="b"/>
                <a:pathLst>
                  <a:path w="35" h="26" extrusionOk="0">
                    <a:moveTo>
                      <a:pt x="0" y="16"/>
                    </a:moveTo>
                    <a:lnTo>
                      <a:pt x="20" y="0"/>
                    </a:lnTo>
                    <a:lnTo>
                      <a:pt x="35" y="11"/>
                    </a:lnTo>
                    <a:lnTo>
                      <a:pt x="15" y="26"/>
                    </a:lnTo>
                    <a:lnTo>
                      <a:pt x="0" y="1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8" name="Google Shape;4418;g17ab430885e_1_275"/>
              <p:cNvSpPr/>
              <p:nvPr/>
            </p:nvSpPr>
            <p:spPr>
              <a:xfrm>
                <a:off x="10450" y="5146"/>
                <a:ext cx="36" cy="26"/>
              </a:xfrm>
              <a:custGeom>
                <a:avLst/>
                <a:gdLst/>
                <a:ahLst/>
                <a:cxnLst/>
                <a:rect l="l" t="t" r="r" b="b"/>
                <a:pathLst>
                  <a:path w="36" h="26" extrusionOk="0">
                    <a:moveTo>
                      <a:pt x="0" y="15"/>
                    </a:moveTo>
                    <a:lnTo>
                      <a:pt x="20" y="0"/>
                    </a:lnTo>
                    <a:lnTo>
                      <a:pt x="36" y="10"/>
                    </a:lnTo>
                    <a:lnTo>
                      <a:pt x="15" y="26"/>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19" name="Google Shape;4419;g17ab430885e_1_275"/>
              <p:cNvSpPr/>
              <p:nvPr/>
            </p:nvSpPr>
            <p:spPr>
              <a:xfrm>
                <a:off x="10450" y="5146"/>
                <a:ext cx="36" cy="26"/>
              </a:xfrm>
              <a:custGeom>
                <a:avLst/>
                <a:gdLst/>
                <a:ahLst/>
                <a:cxnLst/>
                <a:rect l="l" t="t" r="r" b="b"/>
                <a:pathLst>
                  <a:path w="36" h="26" extrusionOk="0">
                    <a:moveTo>
                      <a:pt x="0" y="15"/>
                    </a:moveTo>
                    <a:lnTo>
                      <a:pt x="20" y="0"/>
                    </a:lnTo>
                    <a:lnTo>
                      <a:pt x="36" y="10"/>
                    </a:lnTo>
                    <a:lnTo>
                      <a:pt x="15" y="26"/>
                    </a:lnTo>
                    <a:lnTo>
                      <a:pt x="0"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0" name="Google Shape;4420;g17ab430885e_1_275"/>
              <p:cNvSpPr/>
              <p:nvPr/>
            </p:nvSpPr>
            <p:spPr>
              <a:xfrm>
                <a:off x="10088" y="5378"/>
                <a:ext cx="40" cy="25"/>
              </a:xfrm>
              <a:custGeom>
                <a:avLst/>
                <a:gdLst/>
                <a:ahLst/>
                <a:cxnLst/>
                <a:rect l="l" t="t" r="r" b="b"/>
                <a:pathLst>
                  <a:path w="40" h="25" extrusionOk="0">
                    <a:moveTo>
                      <a:pt x="0" y="15"/>
                    </a:moveTo>
                    <a:lnTo>
                      <a:pt x="25" y="0"/>
                    </a:lnTo>
                    <a:lnTo>
                      <a:pt x="40"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1" name="Google Shape;4421;g17ab430885e_1_275"/>
              <p:cNvSpPr/>
              <p:nvPr/>
            </p:nvSpPr>
            <p:spPr>
              <a:xfrm>
                <a:off x="10088" y="5378"/>
                <a:ext cx="40" cy="25"/>
              </a:xfrm>
              <a:custGeom>
                <a:avLst/>
                <a:gdLst/>
                <a:ahLst/>
                <a:cxnLst/>
                <a:rect l="l" t="t" r="r" b="b"/>
                <a:pathLst>
                  <a:path w="40" h="25" extrusionOk="0">
                    <a:moveTo>
                      <a:pt x="0" y="15"/>
                    </a:moveTo>
                    <a:lnTo>
                      <a:pt x="25" y="0"/>
                    </a:lnTo>
                    <a:lnTo>
                      <a:pt x="40" y="10"/>
                    </a:lnTo>
                    <a:lnTo>
                      <a:pt x="20" y="25"/>
                    </a:lnTo>
                    <a:lnTo>
                      <a:pt x="0"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2" name="Google Shape;4422;g17ab430885e_1_275"/>
              <p:cNvSpPr/>
              <p:nvPr/>
            </p:nvSpPr>
            <p:spPr>
              <a:xfrm>
                <a:off x="10113" y="5368"/>
                <a:ext cx="40" cy="20"/>
              </a:xfrm>
              <a:custGeom>
                <a:avLst/>
                <a:gdLst/>
                <a:ahLst/>
                <a:cxnLst/>
                <a:rect l="l" t="t" r="r" b="b"/>
                <a:pathLst>
                  <a:path w="40" h="20" extrusionOk="0">
                    <a:moveTo>
                      <a:pt x="0" y="10"/>
                    </a:moveTo>
                    <a:lnTo>
                      <a:pt x="25" y="0"/>
                    </a:lnTo>
                    <a:lnTo>
                      <a:pt x="40" y="5"/>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3" name="Google Shape;4423;g17ab430885e_1_275"/>
              <p:cNvSpPr/>
              <p:nvPr/>
            </p:nvSpPr>
            <p:spPr>
              <a:xfrm>
                <a:off x="10113" y="5368"/>
                <a:ext cx="40" cy="20"/>
              </a:xfrm>
              <a:custGeom>
                <a:avLst/>
                <a:gdLst/>
                <a:ahLst/>
                <a:cxnLst/>
                <a:rect l="l" t="t" r="r" b="b"/>
                <a:pathLst>
                  <a:path w="40" h="20" extrusionOk="0">
                    <a:moveTo>
                      <a:pt x="0" y="10"/>
                    </a:moveTo>
                    <a:lnTo>
                      <a:pt x="25" y="0"/>
                    </a:lnTo>
                    <a:lnTo>
                      <a:pt x="40" y="5"/>
                    </a:lnTo>
                    <a:lnTo>
                      <a:pt x="20"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4" name="Google Shape;4424;g17ab430885e_1_275"/>
              <p:cNvSpPr/>
              <p:nvPr/>
            </p:nvSpPr>
            <p:spPr>
              <a:xfrm>
                <a:off x="10138" y="5353"/>
                <a:ext cx="40" cy="20"/>
              </a:xfrm>
              <a:custGeom>
                <a:avLst/>
                <a:gdLst/>
                <a:ahLst/>
                <a:cxnLst/>
                <a:rect l="l" t="t" r="r" b="b"/>
                <a:pathLst>
                  <a:path w="40" h="20" extrusionOk="0">
                    <a:moveTo>
                      <a:pt x="0" y="10"/>
                    </a:moveTo>
                    <a:lnTo>
                      <a:pt x="25"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5" name="Google Shape;4425;g17ab430885e_1_275"/>
              <p:cNvSpPr/>
              <p:nvPr/>
            </p:nvSpPr>
            <p:spPr>
              <a:xfrm>
                <a:off x="10138" y="5353"/>
                <a:ext cx="40" cy="20"/>
              </a:xfrm>
              <a:custGeom>
                <a:avLst/>
                <a:gdLst/>
                <a:ahLst/>
                <a:cxnLst/>
                <a:rect l="l" t="t" r="r" b="b"/>
                <a:pathLst>
                  <a:path w="40" h="20" extrusionOk="0">
                    <a:moveTo>
                      <a:pt x="0" y="10"/>
                    </a:moveTo>
                    <a:lnTo>
                      <a:pt x="25" y="0"/>
                    </a:lnTo>
                    <a:lnTo>
                      <a:pt x="40" y="10"/>
                    </a:lnTo>
                    <a:lnTo>
                      <a:pt x="20"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6" name="Google Shape;4426;g17ab430885e_1_275"/>
              <p:cNvSpPr/>
              <p:nvPr/>
            </p:nvSpPr>
            <p:spPr>
              <a:xfrm>
                <a:off x="10163" y="5337"/>
                <a:ext cx="41" cy="21"/>
              </a:xfrm>
              <a:custGeom>
                <a:avLst/>
                <a:gdLst/>
                <a:ahLst/>
                <a:cxnLst/>
                <a:rect l="l" t="t" r="r" b="b"/>
                <a:pathLst>
                  <a:path w="41" h="21" extrusionOk="0">
                    <a:moveTo>
                      <a:pt x="0" y="11"/>
                    </a:moveTo>
                    <a:lnTo>
                      <a:pt x="25" y="0"/>
                    </a:lnTo>
                    <a:lnTo>
                      <a:pt x="41" y="11"/>
                    </a:lnTo>
                    <a:lnTo>
                      <a:pt x="20" y="21"/>
                    </a:lnTo>
                    <a:lnTo>
                      <a:pt x="0" y="11"/>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7" name="Google Shape;4427;g17ab430885e_1_275"/>
              <p:cNvSpPr/>
              <p:nvPr/>
            </p:nvSpPr>
            <p:spPr>
              <a:xfrm>
                <a:off x="10163" y="5337"/>
                <a:ext cx="41" cy="21"/>
              </a:xfrm>
              <a:custGeom>
                <a:avLst/>
                <a:gdLst/>
                <a:ahLst/>
                <a:cxnLst/>
                <a:rect l="l" t="t" r="r" b="b"/>
                <a:pathLst>
                  <a:path w="41" h="21" extrusionOk="0">
                    <a:moveTo>
                      <a:pt x="0" y="11"/>
                    </a:moveTo>
                    <a:lnTo>
                      <a:pt x="25" y="0"/>
                    </a:lnTo>
                    <a:lnTo>
                      <a:pt x="41" y="11"/>
                    </a:lnTo>
                    <a:lnTo>
                      <a:pt x="20" y="21"/>
                    </a:lnTo>
                    <a:lnTo>
                      <a:pt x="0" y="1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8" name="Google Shape;4428;g17ab430885e_1_275"/>
              <p:cNvSpPr/>
              <p:nvPr/>
            </p:nvSpPr>
            <p:spPr>
              <a:xfrm>
                <a:off x="10193" y="5322"/>
                <a:ext cx="36" cy="20"/>
              </a:xfrm>
              <a:custGeom>
                <a:avLst/>
                <a:gdLst/>
                <a:ahLst/>
                <a:cxnLst/>
                <a:rect l="l" t="t" r="r" b="b"/>
                <a:pathLst>
                  <a:path w="36" h="20" extrusionOk="0">
                    <a:moveTo>
                      <a:pt x="0" y="10"/>
                    </a:moveTo>
                    <a:lnTo>
                      <a:pt x="21" y="0"/>
                    </a:lnTo>
                    <a:lnTo>
                      <a:pt x="36" y="10"/>
                    </a:lnTo>
                    <a:lnTo>
                      <a:pt x="16"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29" name="Google Shape;4429;g17ab430885e_1_275"/>
              <p:cNvSpPr/>
              <p:nvPr/>
            </p:nvSpPr>
            <p:spPr>
              <a:xfrm>
                <a:off x="10219" y="5307"/>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0" name="Google Shape;4430;g17ab430885e_1_275"/>
              <p:cNvSpPr/>
              <p:nvPr/>
            </p:nvSpPr>
            <p:spPr>
              <a:xfrm>
                <a:off x="10244" y="5292"/>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1" name="Google Shape;4431;g17ab430885e_1_275"/>
              <p:cNvSpPr/>
              <p:nvPr/>
            </p:nvSpPr>
            <p:spPr>
              <a:xfrm>
                <a:off x="10269" y="5277"/>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2" name="Google Shape;4432;g17ab430885e_1_275"/>
              <p:cNvSpPr/>
              <p:nvPr/>
            </p:nvSpPr>
            <p:spPr>
              <a:xfrm>
                <a:off x="10294" y="5262"/>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3" name="Google Shape;4433;g17ab430885e_1_275"/>
              <p:cNvSpPr/>
              <p:nvPr/>
            </p:nvSpPr>
            <p:spPr>
              <a:xfrm>
                <a:off x="10319" y="5247"/>
                <a:ext cx="36" cy="25"/>
              </a:xfrm>
              <a:custGeom>
                <a:avLst/>
                <a:gdLst/>
                <a:ahLst/>
                <a:cxnLst/>
                <a:rect l="l" t="t" r="r" b="b"/>
                <a:pathLst>
                  <a:path w="36" h="25" extrusionOk="0">
                    <a:moveTo>
                      <a:pt x="0" y="15"/>
                    </a:moveTo>
                    <a:lnTo>
                      <a:pt x="20" y="0"/>
                    </a:lnTo>
                    <a:lnTo>
                      <a:pt x="36"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4" name="Google Shape;4434;g17ab430885e_1_275"/>
              <p:cNvSpPr/>
              <p:nvPr/>
            </p:nvSpPr>
            <p:spPr>
              <a:xfrm>
                <a:off x="10345" y="5232"/>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5" name="Google Shape;4435;g17ab430885e_1_275"/>
              <p:cNvSpPr/>
              <p:nvPr/>
            </p:nvSpPr>
            <p:spPr>
              <a:xfrm>
                <a:off x="10420" y="5192"/>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6" name="Google Shape;4436;g17ab430885e_1_275"/>
              <p:cNvSpPr/>
              <p:nvPr/>
            </p:nvSpPr>
            <p:spPr>
              <a:xfrm>
                <a:off x="10420" y="5192"/>
                <a:ext cx="40" cy="20"/>
              </a:xfrm>
              <a:custGeom>
                <a:avLst/>
                <a:gdLst/>
                <a:ahLst/>
                <a:cxnLst/>
                <a:rect l="l" t="t" r="r" b="b"/>
                <a:pathLst>
                  <a:path w="40" h="20" extrusionOk="0">
                    <a:moveTo>
                      <a:pt x="0" y="10"/>
                    </a:moveTo>
                    <a:lnTo>
                      <a:pt x="20" y="0"/>
                    </a:lnTo>
                    <a:lnTo>
                      <a:pt x="40"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7" name="Google Shape;4437;g17ab430885e_1_275"/>
              <p:cNvSpPr/>
              <p:nvPr/>
            </p:nvSpPr>
            <p:spPr>
              <a:xfrm>
                <a:off x="10445" y="5177"/>
                <a:ext cx="41" cy="20"/>
              </a:xfrm>
              <a:custGeom>
                <a:avLst/>
                <a:gdLst/>
                <a:ahLst/>
                <a:cxnLst/>
                <a:rect l="l" t="t" r="r" b="b"/>
                <a:pathLst>
                  <a:path w="41" h="20" extrusionOk="0">
                    <a:moveTo>
                      <a:pt x="0" y="10"/>
                    </a:moveTo>
                    <a:lnTo>
                      <a:pt x="20" y="0"/>
                    </a:lnTo>
                    <a:lnTo>
                      <a:pt x="41"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8" name="Google Shape;4438;g17ab430885e_1_275"/>
              <p:cNvSpPr/>
              <p:nvPr/>
            </p:nvSpPr>
            <p:spPr>
              <a:xfrm>
                <a:off x="10445" y="5177"/>
                <a:ext cx="41" cy="20"/>
              </a:xfrm>
              <a:custGeom>
                <a:avLst/>
                <a:gdLst/>
                <a:ahLst/>
                <a:cxnLst/>
                <a:rect l="l" t="t" r="r" b="b"/>
                <a:pathLst>
                  <a:path w="41" h="20" extrusionOk="0">
                    <a:moveTo>
                      <a:pt x="0" y="10"/>
                    </a:moveTo>
                    <a:lnTo>
                      <a:pt x="20" y="0"/>
                    </a:lnTo>
                    <a:lnTo>
                      <a:pt x="41"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39" name="Google Shape;4439;g17ab430885e_1_275"/>
              <p:cNvSpPr/>
              <p:nvPr/>
            </p:nvSpPr>
            <p:spPr>
              <a:xfrm>
                <a:off x="10470" y="5161"/>
                <a:ext cx="41" cy="21"/>
              </a:xfrm>
              <a:custGeom>
                <a:avLst/>
                <a:gdLst/>
                <a:ahLst/>
                <a:cxnLst/>
                <a:rect l="l" t="t" r="r" b="b"/>
                <a:pathLst>
                  <a:path w="41" h="21" extrusionOk="0">
                    <a:moveTo>
                      <a:pt x="0" y="11"/>
                    </a:moveTo>
                    <a:lnTo>
                      <a:pt x="21" y="0"/>
                    </a:lnTo>
                    <a:lnTo>
                      <a:pt x="41" y="11"/>
                    </a:lnTo>
                    <a:lnTo>
                      <a:pt x="16" y="21"/>
                    </a:lnTo>
                    <a:lnTo>
                      <a:pt x="0" y="11"/>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0" name="Google Shape;4440;g17ab430885e_1_275"/>
              <p:cNvSpPr/>
              <p:nvPr/>
            </p:nvSpPr>
            <p:spPr>
              <a:xfrm>
                <a:off x="10470" y="5161"/>
                <a:ext cx="41" cy="21"/>
              </a:xfrm>
              <a:custGeom>
                <a:avLst/>
                <a:gdLst/>
                <a:ahLst/>
                <a:cxnLst/>
                <a:rect l="l" t="t" r="r" b="b"/>
                <a:pathLst>
                  <a:path w="41" h="21" extrusionOk="0">
                    <a:moveTo>
                      <a:pt x="0" y="11"/>
                    </a:moveTo>
                    <a:lnTo>
                      <a:pt x="21" y="0"/>
                    </a:lnTo>
                    <a:lnTo>
                      <a:pt x="41" y="11"/>
                    </a:lnTo>
                    <a:lnTo>
                      <a:pt x="16" y="21"/>
                    </a:lnTo>
                    <a:lnTo>
                      <a:pt x="0" y="11"/>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1" name="Google Shape;4441;g17ab430885e_1_275"/>
              <p:cNvSpPr/>
              <p:nvPr/>
            </p:nvSpPr>
            <p:spPr>
              <a:xfrm>
                <a:off x="10113" y="5393"/>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2" name="Google Shape;4442;g17ab430885e_1_275"/>
              <p:cNvSpPr/>
              <p:nvPr/>
            </p:nvSpPr>
            <p:spPr>
              <a:xfrm>
                <a:off x="10113" y="5393"/>
                <a:ext cx="35" cy="20"/>
              </a:xfrm>
              <a:custGeom>
                <a:avLst/>
                <a:gdLst/>
                <a:ahLst/>
                <a:cxnLst/>
                <a:rect l="l" t="t" r="r" b="b"/>
                <a:pathLst>
                  <a:path w="35" h="20" extrusionOk="0">
                    <a:moveTo>
                      <a:pt x="0" y="10"/>
                    </a:moveTo>
                    <a:lnTo>
                      <a:pt x="20" y="0"/>
                    </a:lnTo>
                    <a:lnTo>
                      <a:pt x="35"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3" name="Google Shape;4443;g17ab430885e_1_275"/>
              <p:cNvSpPr/>
              <p:nvPr/>
            </p:nvSpPr>
            <p:spPr>
              <a:xfrm>
                <a:off x="10138" y="5378"/>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4" name="Google Shape;4444;g17ab430885e_1_275"/>
              <p:cNvSpPr/>
              <p:nvPr/>
            </p:nvSpPr>
            <p:spPr>
              <a:xfrm>
                <a:off x="10138" y="5378"/>
                <a:ext cx="35" cy="20"/>
              </a:xfrm>
              <a:custGeom>
                <a:avLst/>
                <a:gdLst/>
                <a:ahLst/>
                <a:cxnLst/>
                <a:rect l="l" t="t" r="r" b="b"/>
                <a:pathLst>
                  <a:path w="35" h="20" extrusionOk="0">
                    <a:moveTo>
                      <a:pt x="0" y="10"/>
                    </a:moveTo>
                    <a:lnTo>
                      <a:pt x="20" y="0"/>
                    </a:lnTo>
                    <a:lnTo>
                      <a:pt x="35"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5" name="Google Shape;4445;g17ab430885e_1_275"/>
              <p:cNvSpPr/>
              <p:nvPr/>
            </p:nvSpPr>
            <p:spPr>
              <a:xfrm>
                <a:off x="10163" y="5363"/>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6" name="Google Shape;4446;g17ab430885e_1_275"/>
              <p:cNvSpPr/>
              <p:nvPr/>
            </p:nvSpPr>
            <p:spPr>
              <a:xfrm>
                <a:off x="10163" y="5363"/>
                <a:ext cx="35" cy="20"/>
              </a:xfrm>
              <a:custGeom>
                <a:avLst/>
                <a:gdLst/>
                <a:ahLst/>
                <a:cxnLst/>
                <a:rect l="l" t="t" r="r" b="b"/>
                <a:pathLst>
                  <a:path w="35" h="20" extrusionOk="0">
                    <a:moveTo>
                      <a:pt x="0" y="10"/>
                    </a:moveTo>
                    <a:lnTo>
                      <a:pt x="20" y="0"/>
                    </a:lnTo>
                    <a:lnTo>
                      <a:pt x="35"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7" name="Google Shape;4447;g17ab430885e_1_275"/>
              <p:cNvSpPr/>
              <p:nvPr/>
            </p:nvSpPr>
            <p:spPr>
              <a:xfrm>
                <a:off x="10188" y="5348"/>
                <a:ext cx="36" cy="25"/>
              </a:xfrm>
              <a:custGeom>
                <a:avLst/>
                <a:gdLst/>
                <a:ahLst/>
                <a:cxnLst/>
                <a:rect l="l" t="t" r="r" b="b"/>
                <a:pathLst>
                  <a:path w="36" h="25" extrusionOk="0">
                    <a:moveTo>
                      <a:pt x="0" y="15"/>
                    </a:moveTo>
                    <a:lnTo>
                      <a:pt x="21" y="0"/>
                    </a:lnTo>
                    <a:lnTo>
                      <a:pt x="36" y="10"/>
                    </a:lnTo>
                    <a:lnTo>
                      <a:pt x="16"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8" name="Google Shape;4448;g17ab430885e_1_275"/>
              <p:cNvSpPr/>
              <p:nvPr/>
            </p:nvSpPr>
            <p:spPr>
              <a:xfrm>
                <a:off x="10188" y="5348"/>
                <a:ext cx="36" cy="25"/>
              </a:xfrm>
              <a:custGeom>
                <a:avLst/>
                <a:gdLst/>
                <a:ahLst/>
                <a:cxnLst/>
                <a:rect l="l" t="t" r="r" b="b"/>
                <a:pathLst>
                  <a:path w="36" h="25" extrusionOk="0">
                    <a:moveTo>
                      <a:pt x="0" y="15"/>
                    </a:moveTo>
                    <a:lnTo>
                      <a:pt x="21" y="0"/>
                    </a:lnTo>
                    <a:lnTo>
                      <a:pt x="36" y="10"/>
                    </a:lnTo>
                    <a:lnTo>
                      <a:pt x="16" y="25"/>
                    </a:lnTo>
                    <a:lnTo>
                      <a:pt x="0"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49" name="Google Shape;4449;g17ab430885e_1_275"/>
              <p:cNvSpPr/>
              <p:nvPr/>
            </p:nvSpPr>
            <p:spPr>
              <a:xfrm>
                <a:off x="10214" y="5332"/>
                <a:ext cx="35" cy="26"/>
              </a:xfrm>
              <a:custGeom>
                <a:avLst/>
                <a:gdLst/>
                <a:ahLst/>
                <a:cxnLst/>
                <a:rect l="l" t="t" r="r" b="b"/>
                <a:pathLst>
                  <a:path w="35" h="26" extrusionOk="0">
                    <a:moveTo>
                      <a:pt x="0" y="16"/>
                    </a:moveTo>
                    <a:lnTo>
                      <a:pt x="20" y="0"/>
                    </a:lnTo>
                    <a:lnTo>
                      <a:pt x="35" y="10"/>
                    </a:lnTo>
                    <a:lnTo>
                      <a:pt x="15" y="26"/>
                    </a:lnTo>
                    <a:lnTo>
                      <a:pt x="0" y="16"/>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0" name="Google Shape;4450;g17ab430885e_1_275"/>
              <p:cNvSpPr/>
              <p:nvPr/>
            </p:nvSpPr>
            <p:spPr>
              <a:xfrm>
                <a:off x="10214" y="5332"/>
                <a:ext cx="35" cy="26"/>
              </a:xfrm>
              <a:custGeom>
                <a:avLst/>
                <a:gdLst/>
                <a:ahLst/>
                <a:cxnLst/>
                <a:rect l="l" t="t" r="r" b="b"/>
                <a:pathLst>
                  <a:path w="35" h="26" extrusionOk="0">
                    <a:moveTo>
                      <a:pt x="0" y="16"/>
                    </a:moveTo>
                    <a:lnTo>
                      <a:pt x="20" y="0"/>
                    </a:lnTo>
                    <a:lnTo>
                      <a:pt x="35" y="10"/>
                    </a:lnTo>
                    <a:lnTo>
                      <a:pt x="15" y="26"/>
                    </a:lnTo>
                    <a:lnTo>
                      <a:pt x="0" y="1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1" name="Google Shape;4451;g17ab430885e_1_275"/>
              <p:cNvSpPr/>
              <p:nvPr/>
            </p:nvSpPr>
            <p:spPr>
              <a:xfrm>
                <a:off x="10239" y="5317"/>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2" name="Google Shape;4452;g17ab430885e_1_275"/>
              <p:cNvSpPr/>
              <p:nvPr/>
            </p:nvSpPr>
            <p:spPr>
              <a:xfrm>
                <a:off x="10264" y="5302"/>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3" name="Google Shape;4453;g17ab430885e_1_275"/>
              <p:cNvSpPr/>
              <p:nvPr/>
            </p:nvSpPr>
            <p:spPr>
              <a:xfrm>
                <a:off x="10289" y="5287"/>
                <a:ext cx="40" cy="25"/>
              </a:xfrm>
              <a:custGeom>
                <a:avLst/>
                <a:gdLst/>
                <a:ahLst/>
                <a:cxnLst/>
                <a:rect l="l" t="t" r="r" b="b"/>
                <a:pathLst>
                  <a:path w="40" h="25" extrusionOk="0">
                    <a:moveTo>
                      <a:pt x="0" y="15"/>
                    </a:moveTo>
                    <a:lnTo>
                      <a:pt x="20" y="0"/>
                    </a:lnTo>
                    <a:lnTo>
                      <a:pt x="40"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4" name="Google Shape;4454;g17ab430885e_1_275"/>
              <p:cNvSpPr/>
              <p:nvPr/>
            </p:nvSpPr>
            <p:spPr>
              <a:xfrm>
                <a:off x="10314" y="5277"/>
                <a:ext cx="41" cy="20"/>
              </a:xfrm>
              <a:custGeom>
                <a:avLst/>
                <a:gdLst/>
                <a:ahLst/>
                <a:cxnLst/>
                <a:rect l="l" t="t" r="r" b="b"/>
                <a:pathLst>
                  <a:path w="41" h="20" extrusionOk="0">
                    <a:moveTo>
                      <a:pt x="0" y="10"/>
                    </a:moveTo>
                    <a:lnTo>
                      <a:pt x="20" y="0"/>
                    </a:lnTo>
                    <a:lnTo>
                      <a:pt x="41"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5" name="Google Shape;4455;g17ab430885e_1_275"/>
              <p:cNvSpPr/>
              <p:nvPr/>
            </p:nvSpPr>
            <p:spPr>
              <a:xfrm>
                <a:off x="10339" y="5262"/>
                <a:ext cx="41" cy="20"/>
              </a:xfrm>
              <a:custGeom>
                <a:avLst/>
                <a:gdLst/>
                <a:ahLst/>
                <a:cxnLst/>
                <a:rect l="l" t="t" r="r" b="b"/>
                <a:pathLst>
                  <a:path w="41" h="20" extrusionOk="0">
                    <a:moveTo>
                      <a:pt x="0" y="10"/>
                    </a:moveTo>
                    <a:lnTo>
                      <a:pt x="21" y="0"/>
                    </a:lnTo>
                    <a:lnTo>
                      <a:pt x="41" y="10"/>
                    </a:lnTo>
                    <a:lnTo>
                      <a:pt x="16"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6" name="Google Shape;4456;g17ab430885e_1_275"/>
              <p:cNvSpPr/>
              <p:nvPr/>
            </p:nvSpPr>
            <p:spPr>
              <a:xfrm>
                <a:off x="10365" y="5217"/>
                <a:ext cx="65" cy="50"/>
              </a:xfrm>
              <a:custGeom>
                <a:avLst/>
                <a:gdLst/>
                <a:ahLst/>
                <a:cxnLst/>
                <a:rect l="l" t="t" r="r" b="b"/>
                <a:pathLst>
                  <a:path w="65" h="50" extrusionOk="0">
                    <a:moveTo>
                      <a:pt x="5" y="15"/>
                    </a:moveTo>
                    <a:lnTo>
                      <a:pt x="25" y="25"/>
                    </a:lnTo>
                    <a:lnTo>
                      <a:pt x="0" y="40"/>
                    </a:lnTo>
                    <a:lnTo>
                      <a:pt x="15" y="50"/>
                    </a:lnTo>
                    <a:lnTo>
                      <a:pt x="40" y="35"/>
                    </a:lnTo>
                    <a:lnTo>
                      <a:pt x="50" y="30"/>
                    </a:lnTo>
                    <a:lnTo>
                      <a:pt x="65" y="25"/>
                    </a:lnTo>
                    <a:lnTo>
                      <a:pt x="55" y="20"/>
                    </a:lnTo>
                    <a:lnTo>
                      <a:pt x="45" y="15"/>
                    </a:lnTo>
                    <a:lnTo>
                      <a:pt x="25" y="0"/>
                    </a:lnTo>
                    <a:lnTo>
                      <a:pt x="5"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7" name="Google Shape;4457;g17ab430885e_1_275"/>
              <p:cNvSpPr/>
              <p:nvPr/>
            </p:nvSpPr>
            <p:spPr>
              <a:xfrm>
                <a:off x="10440" y="5202"/>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8" name="Google Shape;4458;g17ab430885e_1_275"/>
              <p:cNvSpPr/>
              <p:nvPr/>
            </p:nvSpPr>
            <p:spPr>
              <a:xfrm>
                <a:off x="10440" y="5202"/>
                <a:ext cx="40" cy="20"/>
              </a:xfrm>
              <a:custGeom>
                <a:avLst/>
                <a:gdLst/>
                <a:ahLst/>
                <a:cxnLst/>
                <a:rect l="l" t="t" r="r" b="b"/>
                <a:pathLst>
                  <a:path w="40" h="20" extrusionOk="0">
                    <a:moveTo>
                      <a:pt x="0" y="10"/>
                    </a:moveTo>
                    <a:lnTo>
                      <a:pt x="20" y="0"/>
                    </a:lnTo>
                    <a:lnTo>
                      <a:pt x="40" y="10"/>
                    </a:lnTo>
                    <a:lnTo>
                      <a:pt x="20"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59" name="Google Shape;4459;g17ab430885e_1_275"/>
              <p:cNvSpPr/>
              <p:nvPr/>
            </p:nvSpPr>
            <p:spPr>
              <a:xfrm>
                <a:off x="10465" y="5187"/>
                <a:ext cx="41" cy="25"/>
              </a:xfrm>
              <a:custGeom>
                <a:avLst/>
                <a:gdLst/>
                <a:ahLst/>
                <a:cxnLst/>
                <a:rect l="l" t="t" r="r" b="b"/>
                <a:pathLst>
                  <a:path w="41" h="25" extrusionOk="0">
                    <a:moveTo>
                      <a:pt x="0" y="15"/>
                    </a:moveTo>
                    <a:lnTo>
                      <a:pt x="21" y="0"/>
                    </a:lnTo>
                    <a:lnTo>
                      <a:pt x="41" y="10"/>
                    </a:lnTo>
                    <a:lnTo>
                      <a:pt x="21"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0" name="Google Shape;4460;g17ab430885e_1_275"/>
              <p:cNvSpPr/>
              <p:nvPr/>
            </p:nvSpPr>
            <p:spPr>
              <a:xfrm>
                <a:off x="10465" y="5187"/>
                <a:ext cx="41" cy="25"/>
              </a:xfrm>
              <a:custGeom>
                <a:avLst/>
                <a:gdLst/>
                <a:ahLst/>
                <a:cxnLst/>
                <a:rect l="l" t="t" r="r" b="b"/>
                <a:pathLst>
                  <a:path w="41" h="25" extrusionOk="0">
                    <a:moveTo>
                      <a:pt x="0" y="15"/>
                    </a:moveTo>
                    <a:lnTo>
                      <a:pt x="21" y="0"/>
                    </a:lnTo>
                    <a:lnTo>
                      <a:pt x="41" y="10"/>
                    </a:lnTo>
                    <a:lnTo>
                      <a:pt x="21" y="25"/>
                    </a:lnTo>
                    <a:lnTo>
                      <a:pt x="0"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1" name="Google Shape;4461;g17ab430885e_1_275"/>
              <p:cNvSpPr/>
              <p:nvPr/>
            </p:nvSpPr>
            <p:spPr>
              <a:xfrm>
                <a:off x="10491" y="5172"/>
                <a:ext cx="40" cy="25"/>
              </a:xfrm>
              <a:custGeom>
                <a:avLst/>
                <a:gdLst/>
                <a:ahLst/>
                <a:cxnLst/>
                <a:rect l="l" t="t" r="r" b="b"/>
                <a:pathLst>
                  <a:path w="40" h="25" extrusionOk="0">
                    <a:moveTo>
                      <a:pt x="0" y="15"/>
                    </a:moveTo>
                    <a:lnTo>
                      <a:pt x="20" y="0"/>
                    </a:lnTo>
                    <a:lnTo>
                      <a:pt x="40"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2" name="Google Shape;4462;g17ab430885e_1_275"/>
              <p:cNvSpPr/>
              <p:nvPr/>
            </p:nvSpPr>
            <p:spPr>
              <a:xfrm>
                <a:off x="10491" y="5172"/>
                <a:ext cx="40" cy="25"/>
              </a:xfrm>
              <a:custGeom>
                <a:avLst/>
                <a:gdLst/>
                <a:ahLst/>
                <a:cxnLst/>
                <a:rect l="l" t="t" r="r" b="b"/>
                <a:pathLst>
                  <a:path w="40" h="25" extrusionOk="0">
                    <a:moveTo>
                      <a:pt x="0" y="15"/>
                    </a:moveTo>
                    <a:lnTo>
                      <a:pt x="20" y="0"/>
                    </a:lnTo>
                    <a:lnTo>
                      <a:pt x="40" y="10"/>
                    </a:lnTo>
                    <a:lnTo>
                      <a:pt x="20" y="25"/>
                    </a:lnTo>
                    <a:lnTo>
                      <a:pt x="0"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3" name="Google Shape;4463;g17ab430885e_1_275"/>
              <p:cNvSpPr/>
              <p:nvPr/>
            </p:nvSpPr>
            <p:spPr>
              <a:xfrm>
                <a:off x="10133" y="5388"/>
                <a:ext cx="65" cy="40"/>
              </a:xfrm>
              <a:custGeom>
                <a:avLst/>
                <a:gdLst/>
                <a:ahLst/>
                <a:cxnLst/>
                <a:rect l="l" t="t" r="r" b="b"/>
                <a:pathLst>
                  <a:path w="65" h="40" extrusionOk="0">
                    <a:moveTo>
                      <a:pt x="35" y="10"/>
                    </a:moveTo>
                    <a:lnTo>
                      <a:pt x="25" y="15"/>
                    </a:lnTo>
                    <a:lnTo>
                      <a:pt x="0" y="30"/>
                    </a:lnTo>
                    <a:lnTo>
                      <a:pt x="15" y="40"/>
                    </a:lnTo>
                    <a:lnTo>
                      <a:pt x="40" y="25"/>
                    </a:lnTo>
                    <a:lnTo>
                      <a:pt x="50" y="20"/>
                    </a:lnTo>
                    <a:lnTo>
                      <a:pt x="65" y="10"/>
                    </a:lnTo>
                    <a:lnTo>
                      <a:pt x="45" y="0"/>
                    </a:lnTo>
                    <a:lnTo>
                      <a:pt x="35"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4" name="Google Shape;4464;g17ab430885e_1_275"/>
              <p:cNvSpPr/>
              <p:nvPr/>
            </p:nvSpPr>
            <p:spPr>
              <a:xfrm>
                <a:off x="10133" y="5388"/>
                <a:ext cx="65" cy="40"/>
              </a:xfrm>
              <a:custGeom>
                <a:avLst/>
                <a:gdLst/>
                <a:ahLst/>
                <a:cxnLst/>
                <a:rect l="l" t="t" r="r" b="b"/>
                <a:pathLst>
                  <a:path w="65" h="40" extrusionOk="0">
                    <a:moveTo>
                      <a:pt x="35" y="10"/>
                    </a:moveTo>
                    <a:lnTo>
                      <a:pt x="25" y="15"/>
                    </a:lnTo>
                    <a:lnTo>
                      <a:pt x="0" y="30"/>
                    </a:lnTo>
                    <a:lnTo>
                      <a:pt x="15" y="40"/>
                    </a:lnTo>
                    <a:lnTo>
                      <a:pt x="40" y="25"/>
                    </a:lnTo>
                    <a:lnTo>
                      <a:pt x="50" y="20"/>
                    </a:lnTo>
                    <a:lnTo>
                      <a:pt x="65" y="10"/>
                    </a:lnTo>
                    <a:lnTo>
                      <a:pt x="45" y="0"/>
                    </a:lnTo>
                    <a:lnTo>
                      <a:pt x="35"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5" name="Google Shape;4465;g17ab430885e_1_275"/>
              <p:cNvSpPr/>
              <p:nvPr/>
            </p:nvSpPr>
            <p:spPr>
              <a:xfrm>
                <a:off x="10183" y="5373"/>
                <a:ext cx="41" cy="25"/>
              </a:xfrm>
              <a:custGeom>
                <a:avLst/>
                <a:gdLst/>
                <a:ahLst/>
                <a:cxnLst/>
                <a:rect l="l" t="t" r="r" b="b"/>
                <a:pathLst>
                  <a:path w="41" h="25" extrusionOk="0">
                    <a:moveTo>
                      <a:pt x="0" y="15"/>
                    </a:moveTo>
                    <a:lnTo>
                      <a:pt x="21" y="0"/>
                    </a:lnTo>
                    <a:lnTo>
                      <a:pt x="41"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6" name="Google Shape;4466;g17ab430885e_1_275"/>
              <p:cNvSpPr/>
              <p:nvPr/>
            </p:nvSpPr>
            <p:spPr>
              <a:xfrm>
                <a:off x="10183" y="5373"/>
                <a:ext cx="41" cy="25"/>
              </a:xfrm>
              <a:custGeom>
                <a:avLst/>
                <a:gdLst/>
                <a:ahLst/>
                <a:cxnLst/>
                <a:rect l="l" t="t" r="r" b="b"/>
                <a:pathLst>
                  <a:path w="41" h="25" extrusionOk="0">
                    <a:moveTo>
                      <a:pt x="0" y="15"/>
                    </a:moveTo>
                    <a:lnTo>
                      <a:pt x="21" y="0"/>
                    </a:lnTo>
                    <a:lnTo>
                      <a:pt x="41" y="10"/>
                    </a:lnTo>
                    <a:lnTo>
                      <a:pt x="15" y="25"/>
                    </a:lnTo>
                    <a:lnTo>
                      <a:pt x="0"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7" name="Google Shape;4467;g17ab430885e_1_275"/>
              <p:cNvSpPr/>
              <p:nvPr/>
            </p:nvSpPr>
            <p:spPr>
              <a:xfrm>
                <a:off x="10209" y="5363"/>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8" name="Google Shape;4468;g17ab430885e_1_275"/>
              <p:cNvSpPr/>
              <p:nvPr/>
            </p:nvSpPr>
            <p:spPr>
              <a:xfrm>
                <a:off x="10209" y="5363"/>
                <a:ext cx="40" cy="20"/>
              </a:xfrm>
              <a:custGeom>
                <a:avLst/>
                <a:gdLst/>
                <a:ahLst/>
                <a:cxnLst/>
                <a:rect l="l" t="t" r="r" b="b"/>
                <a:pathLst>
                  <a:path w="40" h="20" extrusionOk="0">
                    <a:moveTo>
                      <a:pt x="0" y="10"/>
                    </a:moveTo>
                    <a:lnTo>
                      <a:pt x="20" y="0"/>
                    </a:lnTo>
                    <a:lnTo>
                      <a:pt x="40"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69" name="Google Shape;4469;g17ab430885e_1_275"/>
              <p:cNvSpPr/>
              <p:nvPr/>
            </p:nvSpPr>
            <p:spPr>
              <a:xfrm>
                <a:off x="10234" y="5348"/>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0" name="Google Shape;4470;g17ab430885e_1_275"/>
              <p:cNvSpPr/>
              <p:nvPr/>
            </p:nvSpPr>
            <p:spPr>
              <a:xfrm>
                <a:off x="10234" y="5348"/>
                <a:ext cx="40" cy="20"/>
              </a:xfrm>
              <a:custGeom>
                <a:avLst/>
                <a:gdLst/>
                <a:ahLst/>
                <a:cxnLst/>
                <a:rect l="l" t="t" r="r" b="b"/>
                <a:pathLst>
                  <a:path w="40" h="20" extrusionOk="0">
                    <a:moveTo>
                      <a:pt x="0" y="10"/>
                    </a:moveTo>
                    <a:lnTo>
                      <a:pt x="20" y="0"/>
                    </a:lnTo>
                    <a:lnTo>
                      <a:pt x="40"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1" name="Google Shape;4471;g17ab430885e_1_275"/>
              <p:cNvSpPr/>
              <p:nvPr/>
            </p:nvSpPr>
            <p:spPr>
              <a:xfrm>
                <a:off x="10259" y="5332"/>
                <a:ext cx="40" cy="21"/>
              </a:xfrm>
              <a:custGeom>
                <a:avLst/>
                <a:gdLst/>
                <a:ahLst/>
                <a:cxnLst/>
                <a:rect l="l" t="t" r="r" b="b"/>
                <a:pathLst>
                  <a:path w="40" h="21" extrusionOk="0">
                    <a:moveTo>
                      <a:pt x="0" y="10"/>
                    </a:moveTo>
                    <a:lnTo>
                      <a:pt x="20" y="0"/>
                    </a:lnTo>
                    <a:lnTo>
                      <a:pt x="40" y="10"/>
                    </a:lnTo>
                    <a:lnTo>
                      <a:pt x="15" y="21"/>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2" name="Google Shape;4472;g17ab430885e_1_275"/>
              <p:cNvSpPr/>
              <p:nvPr/>
            </p:nvSpPr>
            <p:spPr>
              <a:xfrm>
                <a:off x="10284" y="5317"/>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3" name="Google Shape;4473;g17ab430885e_1_275"/>
              <p:cNvSpPr/>
              <p:nvPr/>
            </p:nvSpPr>
            <p:spPr>
              <a:xfrm>
                <a:off x="10309" y="5302"/>
                <a:ext cx="41" cy="20"/>
              </a:xfrm>
              <a:custGeom>
                <a:avLst/>
                <a:gdLst/>
                <a:ahLst/>
                <a:cxnLst/>
                <a:rect l="l" t="t" r="r" b="b"/>
                <a:pathLst>
                  <a:path w="41" h="20" extrusionOk="0">
                    <a:moveTo>
                      <a:pt x="0" y="10"/>
                    </a:moveTo>
                    <a:lnTo>
                      <a:pt x="20" y="0"/>
                    </a:lnTo>
                    <a:lnTo>
                      <a:pt x="41"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4" name="Google Shape;4474;g17ab430885e_1_275"/>
              <p:cNvSpPr/>
              <p:nvPr/>
            </p:nvSpPr>
            <p:spPr>
              <a:xfrm>
                <a:off x="10334" y="5287"/>
                <a:ext cx="41" cy="20"/>
              </a:xfrm>
              <a:custGeom>
                <a:avLst/>
                <a:gdLst/>
                <a:ahLst/>
                <a:cxnLst/>
                <a:rect l="l" t="t" r="r" b="b"/>
                <a:pathLst>
                  <a:path w="41" h="20" extrusionOk="0">
                    <a:moveTo>
                      <a:pt x="0" y="10"/>
                    </a:moveTo>
                    <a:lnTo>
                      <a:pt x="21" y="0"/>
                    </a:lnTo>
                    <a:lnTo>
                      <a:pt x="41" y="10"/>
                    </a:lnTo>
                    <a:lnTo>
                      <a:pt x="21"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5" name="Google Shape;4475;g17ab430885e_1_275"/>
              <p:cNvSpPr/>
              <p:nvPr/>
            </p:nvSpPr>
            <p:spPr>
              <a:xfrm>
                <a:off x="10360" y="5272"/>
                <a:ext cx="40" cy="25"/>
              </a:xfrm>
              <a:custGeom>
                <a:avLst/>
                <a:gdLst/>
                <a:ahLst/>
                <a:cxnLst/>
                <a:rect l="l" t="t" r="r" b="b"/>
                <a:pathLst>
                  <a:path w="40" h="25" extrusionOk="0">
                    <a:moveTo>
                      <a:pt x="0" y="15"/>
                    </a:moveTo>
                    <a:lnTo>
                      <a:pt x="20" y="0"/>
                    </a:lnTo>
                    <a:lnTo>
                      <a:pt x="40"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6" name="Google Shape;4476;g17ab430885e_1_275"/>
              <p:cNvSpPr/>
              <p:nvPr/>
            </p:nvSpPr>
            <p:spPr>
              <a:xfrm>
                <a:off x="10385" y="5242"/>
                <a:ext cx="65" cy="40"/>
              </a:xfrm>
              <a:custGeom>
                <a:avLst/>
                <a:gdLst/>
                <a:ahLst/>
                <a:cxnLst/>
                <a:rect l="l" t="t" r="r" b="b"/>
                <a:pathLst>
                  <a:path w="65" h="40" extrusionOk="0">
                    <a:moveTo>
                      <a:pt x="35" y="10"/>
                    </a:moveTo>
                    <a:lnTo>
                      <a:pt x="25" y="15"/>
                    </a:lnTo>
                    <a:lnTo>
                      <a:pt x="0" y="30"/>
                    </a:lnTo>
                    <a:lnTo>
                      <a:pt x="20" y="40"/>
                    </a:lnTo>
                    <a:lnTo>
                      <a:pt x="45" y="25"/>
                    </a:lnTo>
                    <a:lnTo>
                      <a:pt x="50" y="20"/>
                    </a:lnTo>
                    <a:lnTo>
                      <a:pt x="65" y="10"/>
                    </a:lnTo>
                    <a:lnTo>
                      <a:pt x="50" y="0"/>
                    </a:lnTo>
                    <a:lnTo>
                      <a:pt x="35"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7" name="Google Shape;4477;g17ab430885e_1_275"/>
              <p:cNvSpPr/>
              <p:nvPr/>
            </p:nvSpPr>
            <p:spPr>
              <a:xfrm>
                <a:off x="10460" y="5212"/>
                <a:ext cx="41" cy="25"/>
              </a:xfrm>
              <a:custGeom>
                <a:avLst/>
                <a:gdLst/>
                <a:ahLst/>
                <a:cxnLst/>
                <a:rect l="l" t="t" r="r" b="b"/>
                <a:pathLst>
                  <a:path w="41" h="25" extrusionOk="0">
                    <a:moveTo>
                      <a:pt x="0" y="15"/>
                    </a:moveTo>
                    <a:lnTo>
                      <a:pt x="26" y="0"/>
                    </a:lnTo>
                    <a:lnTo>
                      <a:pt x="41"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8" name="Google Shape;4478;g17ab430885e_1_275"/>
              <p:cNvSpPr/>
              <p:nvPr/>
            </p:nvSpPr>
            <p:spPr>
              <a:xfrm>
                <a:off x="10460" y="5212"/>
                <a:ext cx="41" cy="25"/>
              </a:xfrm>
              <a:custGeom>
                <a:avLst/>
                <a:gdLst/>
                <a:ahLst/>
                <a:cxnLst/>
                <a:rect l="l" t="t" r="r" b="b"/>
                <a:pathLst>
                  <a:path w="41" h="25" extrusionOk="0">
                    <a:moveTo>
                      <a:pt x="0" y="15"/>
                    </a:moveTo>
                    <a:lnTo>
                      <a:pt x="26" y="0"/>
                    </a:lnTo>
                    <a:lnTo>
                      <a:pt x="41" y="10"/>
                    </a:lnTo>
                    <a:lnTo>
                      <a:pt x="20" y="25"/>
                    </a:lnTo>
                    <a:lnTo>
                      <a:pt x="0" y="15"/>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79" name="Google Shape;4479;g17ab430885e_1_275"/>
              <p:cNvSpPr/>
              <p:nvPr/>
            </p:nvSpPr>
            <p:spPr>
              <a:xfrm>
                <a:off x="10486" y="5202"/>
                <a:ext cx="40" cy="20"/>
              </a:xfrm>
              <a:custGeom>
                <a:avLst/>
                <a:gdLst/>
                <a:ahLst/>
                <a:cxnLst/>
                <a:rect l="l" t="t" r="r" b="b"/>
                <a:pathLst>
                  <a:path w="40" h="20" extrusionOk="0">
                    <a:moveTo>
                      <a:pt x="0" y="10"/>
                    </a:moveTo>
                    <a:lnTo>
                      <a:pt x="25"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0" name="Google Shape;4480;g17ab430885e_1_275"/>
              <p:cNvSpPr/>
              <p:nvPr/>
            </p:nvSpPr>
            <p:spPr>
              <a:xfrm>
                <a:off x="10486" y="5202"/>
                <a:ext cx="40" cy="20"/>
              </a:xfrm>
              <a:custGeom>
                <a:avLst/>
                <a:gdLst/>
                <a:ahLst/>
                <a:cxnLst/>
                <a:rect l="l" t="t" r="r" b="b"/>
                <a:pathLst>
                  <a:path w="40" h="20" extrusionOk="0">
                    <a:moveTo>
                      <a:pt x="0" y="10"/>
                    </a:moveTo>
                    <a:lnTo>
                      <a:pt x="25" y="0"/>
                    </a:lnTo>
                    <a:lnTo>
                      <a:pt x="40" y="10"/>
                    </a:lnTo>
                    <a:lnTo>
                      <a:pt x="20"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1" name="Google Shape;4481;g17ab430885e_1_275"/>
              <p:cNvSpPr/>
              <p:nvPr/>
            </p:nvSpPr>
            <p:spPr>
              <a:xfrm>
                <a:off x="10511" y="5187"/>
                <a:ext cx="40" cy="20"/>
              </a:xfrm>
              <a:custGeom>
                <a:avLst/>
                <a:gdLst/>
                <a:ahLst/>
                <a:cxnLst/>
                <a:rect l="l" t="t" r="r" b="b"/>
                <a:pathLst>
                  <a:path w="40" h="20" extrusionOk="0">
                    <a:moveTo>
                      <a:pt x="0" y="10"/>
                    </a:moveTo>
                    <a:lnTo>
                      <a:pt x="25"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2" name="Google Shape;4482;g17ab430885e_1_275"/>
              <p:cNvSpPr/>
              <p:nvPr/>
            </p:nvSpPr>
            <p:spPr>
              <a:xfrm>
                <a:off x="10511" y="5187"/>
                <a:ext cx="40" cy="20"/>
              </a:xfrm>
              <a:custGeom>
                <a:avLst/>
                <a:gdLst/>
                <a:ahLst/>
                <a:cxnLst/>
                <a:rect l="l" t="t" r="r" b="b"/>
                <a:pathLst>
                  <a:path w="40" h="20" extrusionOk="0">
                    <a:moveTo>
                      <a:pt x="0" y="10"/>
                    </a:moveTo>
                    <a:lnTo>
                      <a:pt x="25" y="0"/>
                    </a:lnTo>
                    <a:lnTo>
                      <a:pt x="40" y="10"/>
                    </a:lnTo>
                    <a:lnTo>
                      <a:pt x="20"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3" name="Google Shape;4483;g17ab430885e_1_275"/>
              <p:cNvSpPr/>
              <p:nvPr/>
            </p:nvSpPr>
            <p:spPr>
              <a:xfrm>
                <a:off x="10153" y="5418"/>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4" name="Google Shape;4484;g17ab430885e_1_275"/>
              <p:cNvSpPr/>
              <p:nvPr/>
            </p:nvSpPr>
            <p:spPr>
              <a:xfrm>
                <a:off x="10153" y="5418"/>
                <a:ext cx="40" cy="20"/>
              </a:xfrm>
              <a:custGeom>
                <a:avLst/>
                <a:gdLst/>
                <a:ahLst/>
                <a:cxnLst/>
                <a:rect l="l" t="t" r="r" b="b"/>
                <a:pathLst>
                  <a:path w="40" h="20" extrusionOk="0">
                    <a:moveTo>
                      <a:pt x="0" y="10"/>
                    </a:moveTo>
                    <a:lnTo>
                      <a:pt x="20" y="0"/>
                    </a:lnTo>
                    <a:lnTo>
                      <a:pt x="40"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5" name="Google Shape;4485;g17ab430885e_1_275"/>
              <p:cNvSpPr/>
              <p:nvPr/>
            </p:nvSpPr>
            <p:spPr>
              <a:xfrm>
                <a:off x="10178" y="5403"/>
                <a:ext cx="41" cy="20"/>
              </a:xfrm>
              <a:custGeom>
                <a:avLst/>
                <a:gdLst/>
                <a:ahLst/>
                <a:cxnLst/>
                <a:rect l="l" t="t" r="r" b="b"/>
                <a:pathLst>
                  <a:path w="41" h="20" extrusionOk="0">
                    <a:moveTo>
                      <a:pt x="0" y="10"/>
                    </a:moveTo>
                    <a:lnTo>
                      <a:pt x="20" y="0"/>
                    </a:lnTo>
                    <a:lnTo>
                      <a:pt x="41"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6" name="Google Shape;4486;g17ab430885e_1_275"/>
              <p:cNvSpPr/>
              <p:nvPr/>
            </p:nvSpPr>
            <p:spPr>
              <a:xfrm>
                <a:off x="10178" y="5403"/>
                <a:ext cx="41" cy="20"/>
              </a:xfrm>
              <a:custGeom>
                <a:avLst/>
                <a:gdLst/>
                <a:ahLst/>
                <a:cxnLst/>
                <a:rect l="l" t="t" r="r" b="b"/>
                <a:pathLst>
                  <a:path w="41" h="20" extrusionOk="0">
                    <a:moveTo>
                      <a:pt x="0" y="10"/>
                    </a:moveTo>
                    <a:lnTo>
                      <a:pt x="20" y="0"/>
                    </a:lnTo>
                    <a:lnTo>
                      <a:pt x="41" y="10"/>
                    </a:lnTo>
                    <a:lnTo>
                      <a:pt x="20"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7" name="Google Shape;4487;g17ab430885e_1_275"/>
              <p:cNvSpPr/>
              <p:nvPr/>
            </p:nvSpPr>
            <p:spPr>
              <a:xfrm>
                <a:off x="10204" y="5388"/>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8" name="Google Shape;4488;g17ab430885e_1_275"/>
              <p:cNvSpPr/>
              <p:nvPr/>
            </p:nvSpPr>
            <p:spPr>
              <a:xfrm>
                <a:off x="10204" y="5388"/>
                <a:ext cx="40" cy="20"/>
              </a:xfrm>
              <a:custGeom>
                <a:avLst/>
                <a:gdLst/>
                <a:ahLst/>
                <a:cxnLst/>
                <a:rect l="l" t="t" r="r" b="b"/>
                <a:pathLst>
                  <a:path w="40" h="20" extrusionOk="0">
                    <a:moveTo>
                      <a:pt x="0" y="10"/>
                    </a:moveTo>
                    <a:lnTo>
                      <a:pt x="20" y="0"/>
                    </a:lnTo>
                    <a:lnTo>
                      <a:pt x="40" y="10"/>
                    </a:lnTo>
                    <a:lnTo>
                      <a:pt x="20"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89" name="Google Shape;4489;g17ab430885e_1_275"/>
              <p:cNvSpPr/>
              <p:nvPr/>
            </p:nvSpPr>
            <p:spPr>
              <a:xfrm>
                <a:off x="10229" y="5297"/>
                <a:ext cx="166" cy="96"/>
              </a:xfrm>
              <a:custGeom>
                <a:avLst/>
                <a:gdLst/>
                <a:ahLst/>
                <a:cxnLst/>
                <a:rect l="l" t="t" r="r" b="b"/>
                <a:pathLst>
                  <a:path w="166" h="96" extrusionOk="0">
                    <a:moveTo>
                      <a:pt x="136" y="10"/>
                    </a:moveTo>
                    <a:lnTo>
                      <a:pt x="126" y="15"/>
                    </a:lnTo>
                    <a:lnTo>
                      <a:pt x="126" y="15"/>
                    </a:lnTo>
                    <a:lnTo>
                      <a:pt x="100" y="30"/>
                    </a:lnTo>
                    <a:lnTo>
                      <a:pt x="100" y="30"/>
                    </a:lnTo>
                    <a:lnTo>
                      <a:pt x="75" y="45"/>
                    </a:lnTo>
                    <a:lnTo>
                      <a:pt x="75" y="45"/>
                    </a:lnTo>
                    <a:lnTo>
                      <a:pt x="50" y="61"/>
                    </a:lnTo>
                    <a:lnTo>
                      <a:pt x="45" y="61"/>
                    </a:lnTo>
                    <a:lnTo>
                      <a:pt x="25" y="76"/>
                    </a:lnTo>
                    <a:lnTo>
                      <a:pt x="0" y="86"/>
                    </a:lnTo>
                    <a:lnTo>
                      <a:pt x="20" y="96"/>
                    </a:lnTo>
                    <a:lnTo>
                      <a:pt x="45" y="86"/>
                    </a:lnTo>
                    <a:lnTo>
                      <a:pt x="65" y="71"/>
                    </a:lnTo>
                    <a:lnTo>
                      <a:pt x="70" y="71"/>
                    </a:lnTo>
                    <a:lnTo>
                      <a:pt x="90" y="56"/>
                    </a:lnTo>
                    <a:lnTo>
                      <a:pt x="95" y="56"/>
                    </a:lnTo>
                    <a:lnTo>
                      <a:pt x="116" y="40"/>
                    </a:lnTo>
                    <a:lnTo>
                      <a:pt x="121" y="40"/>
                    </a:lnTo>
                    <a:lnTo>
                      <a:pt x="141" y="25"/>
                    </a:lnTo>
                    <a:lnTo>
                      <a:pt x="146" y="25"/>
                    </a:lnTo>
                    <a:lnTo>
                      <a:pt x="151" y="20"/>
                    </a:lnTo>
                    <a:lnTo>
                      <a:pt x="166" y="10"/>
                    </a:lnTo>
                    <a:lnTo>
                      <a:pt x="151" y="0"/>
                    </a:lnTo>
                    <a:lnTo>
                      <a:pt x="136"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0" name="Google Shape;4490;g17ab430885e_1_275"/>
              <p:cNvSpPr/>
              <p:nvPr/>
            </p:nvSpPr>
            <p:spPr>
              <a:xfrm>
                <a:off x="10229" y="5297"/>
                <a:ext cx="166" cy="96"/>
              </a:xfrm>
              <a:custGeom>
                <a:avLst/>
                <a:gdLst/>
                <a:ahLst/>
                <a:cxnLst/>
                <a:rect l="l" t="t" r="r" b="b"/>
                <a:pathLst>
                  <a:path w="166" h="96" extrusionOk="0">
                    <a:moveTo>
                      <a:pt x="136" y="10"/>
                    </a:moveTo>
                    <a:lnTo>
                      <a:pt x="126" y="15"/>
                    </a:lnTo>
                    <a:lnTo>
                      <a:pt x="126" y="15"/>
                    </a:lnTo>
                    <a:lnTo>
                      <a:pt x="100" y="30"/>
                    </a:lnTo>
                    <a:lnTo>
                      <a:pt x="100" y="30"/>
                    </a:lnTo>
                    <a:lnTo>
                      <a:pt x="75" y="45"/>
                    </a:lnTo>
                    <a:lnTo>
                      <a:pt x="75" y="45"/>
                    </a:lnTo>
                    <a:lnTo>
                      <a:pt x="50" y="61"/>
                    </a:lnTo>
                    <a:lnTo>
                      <a:pt x="45" y="61"/>
                    </a:lnTo>
                    <a:lnTo>
                      <a:pt x="25" y="76"/>
                    </a:lnTo>
                    <a:lnTo>
                      <a:pt x="0" y="86"/>
                    </a:lnTo>
                    <a:lnTo>
                      <a:pt x="20" y="96"/>
                    </a:lnTo>
                    <a:lnTo>
                      <a:pt x="45" y="86"/>
                    </a:lnTo>
                    <a:lnTo>
                      <a:pt x="65" y="71"/>
                    </a:lnTo>
                    <a:lnTo>
                      <a:pt x="70" y="71"/>
                    </a:lnTo>
                    <a:lnTo>
                      <a:pt x="90" y="56"/>
                    </a:lnTo>
                    <a:lnTo>
                      <a:pt x="95" y="56"/>
                    </a:lnTo>
                    <a:lnTo>
                      <a:pt x="116" y="40"/>
                    </a:lnTo>
                    <a:lnTo>
                      <a:pt x="121" y="40"/>
                    </a:lnTo>
                    <a:lnTo>
                      <a:pt x="141" y="25"/>
                    </a:lnTo>
                    <a:lnTo>
                      <a:pt x="146" y="25"/>
                    </a:lnTo>
                    <a:lnTo>
                      <a:pt x="151" y="20"/>
                    </a:lnTo>
                    <a:lnTo>
                      <a:pt x="166" y="10"/>
                    </a:lnTo>
                    <a:lnTo>
                      <a:pt x="151" y="0"/>
                    </a:lnTo>
                    <a:lnTo>
                      <a:pt x="136"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1" name="Google Shape;4491;g17ab430885e_1_275"/>
              <p:cNvSpPr/>
              <p:nvPr/>
            </p:nvSpPr>
            <p:spPr>
              <a:xfrm>
                <a:off x="10380" y="5272"/>
                <a:ext cx="65" cy="35"/>
              </a:xfrm>
              <a:custGeom>
                <a:avLst/>
                <a:gdLst/>
                <a:ahLst/>
                <a:cxnLst/>
                <a:rect l="l" t="t" r="r" b="b"/>
                <a:pathLst>
                  <a:path w="65" h="35" extrusionOk="0">
                    <a:moveTo>
                      <a:pt x="35" y="5"/>
                    </a:moveTo>
                    <a:lnTo>
                      <a:pt x="30" y="10"/>
                    </a:lnTo>
                    <a:lnTo>
                      <a:pt x="0" y="25"/>
                    </a:lnTo>
                    <a:lnTo>
                      <a:pt x="20" y="35"/>
                    </a:lnTo>
                    <a:lnTo>
                      <a:pt x="45" y="20"/>
                    </a:lnTo>
                    <a:lnTo>
                      <a:pt x="50" y="15"/>
                    </a:lnTo>
                    <a:lnTo>
                      <a:pt x="65" y="10"/>
                    </a:lnTo>
                    <a:lnTo>
                      <a:pt x="50" y="0"/>
                    </a:lnTo>
                    <a:lnTo>
                      <a:pt x="35" y="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2" name="Google Shape;4492;g17ab430885e_1_275"/>
              <p:cNvSpPr/>
              <p:nvPr/>
            </p:nvSpPr>
            <p:spPr>
              <a:xfrm>
                <a:off x="10435" y="5257"/>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3" name="Google Shape;4493;g17ab430885e_1_275"/>
              <p:cNvSpPr/>
              <p:nvPr/>
            </p:nvSpPr>
            <p:spPr>
              <a:xfrm>
                <a:off x="10486" y="5227"/>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4" name="Google Shape;4494;g17ab430885e_1_275"/>
              <p:cNvSpPr/>
              <p:nvPr/>
            </p:nvSpPr>
            <p:spPr>
              <a:xfrm>
                <a:off x="10486" y="5227"/>
                <a:ext cx="35" cy="20"/>
              </a:xfrm>
              <a:custGeom>
                <a:avLst/>
                <a:gdLst/>
                <a:ahLst/>
                <a:cxnLst/>
                <a:rect l="l" t="t" r="r" b="b"/>
                <a:pathLst>
                  <a:path w="35" h="20" extrusionOk="0">
                    <a:moveTo>
                      <a:pt x="0" y="10"/>
                    </a:moveTo>
                    <a:lnTo>
                      <a:pt x="20" y="0"/>
                    </a:lnTo>
                    <a:lnTo>
                      <a:pt x="35"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5" name="Google Shape;4495;g17ab430885e_1_275"/>
              <p:cNvSpPr/>
              <p:nvPr/>
            </p:nvSpPr>
            <p:spPr>
              <a:xfrm>
                <a:off x="10511" y="5212"/>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6" name="Google Shape;4496;g17ab430885e_1_275"/>
              <p:cNvSpPr/>
              <p:nvPr/>
            </p:nvSpPr>
            <p:spPr>
              <a:xfrm>
                <a:off x="10511" y="5212"/>
                <a:ext cx="35" cy="20"/>
              </a:xfrm>
              <a:custGeom>
                <a:avLst/>
                <a:gdLst/>
                <a:ahLst/>
                <a:cxnLst/>
                <a:rect l="l" t="t" r="r" b="b"/>
                <a:pathLst>
                  <a:path w="35" h="20" extrusionOk="0">
                    <a:moveTo>
                      <a:pt x="0" y="10"/>
                    </a:moveTo>
                    <a:lnTo>
                      <a:pt x="20" y="0"/>
                    </a:lnTo>
                    <a:lnTo>
                      <a:pt x="35" y="10"/>
                    </a:lnTo>
                    <a:lnTo>
                      <a:pt x="15" y="20"/>
                    </a:lnTo>
                    <a:lnTo>
                      <a:pt x="0" y="1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7" name="Google Shape;4497;g17ab430885e_1_275"/>
              <p:cNvSpPr/>
              <p:nvPr/>
            </p:nvSpPr>
            <p:spPr>
              <a:xfrm>
                <a:off x="10536" y="5197"/>
                <a:ext cx="35" cy="20"/>
              </a:xfrm>
              <a:custGeom>
                <a:avLst/>
                <a:gdLst/>
                <a:ahLst/>
                <a:cxnLst/>
                <a:rect l="l" t="t" r="r" b="b"/>
                <a:pathLst>
                  <a:path w="35" h="20" extrusionOk="0">
                    <a:moveTo>
                      <a:pt x="0" y="15"/>
                    </a:moveTo>
                    <a:lnTo>
                      <a:pt x="20" y="0"/>
                    </a:lnTo>
                    <a:lnTo>
                      <a:pt x="35" y="10"/>
                    </a:lnTo>
                    <a:lnTo>
                      <a:pt x="15" y="20"/>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8" name="Google Shape;4498;g17ab430885e_1_275"/>
              <p:cNvSpPr/>
              <p:nvPr/>
            </p:nvSpPr>
            <p:spPr>
              <a:xfrm>
                <a:off x="10813" y="4950"/>
                <a:ext cx="0" cy="0"/>
              </a:xfrm>
              <a:prstGeom prst="rect">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499" name="Google Shape;4499;g17ab430885e_1_275"/>
              <p:cNvSpPr/>
              <p:nvPr/>
            </p:nvSpPr>
            <p:spPr>
              <a:xfrm>
                <a:off x="10813" y="4719"/>
                <a:ext cx="594" cy="347"/>
              </a:xfrm>
              <a:custGeom>
                <a:avLst/>
                <a:gdLst/>
                <a:ahLst/>
                <a:cxnLst/>
                <a:rect l="l" t="t" r="r" b="b"/>
                <a:pathLst>
                  <a:path w="118" h="69" extrusionOk="0">
                    <a:moveTo>
                      <a:pt x="83" y="1"/>
                    </a:moveTo>
                    <a:cubicBezTo>
                      <a:pt x="1" y="49"/>
                      <a:pt x="1" y="49"/>
                      <a:pt x="1" y="49"/>
                    </a:cubicBezTo>
                    <a:cubicBezTo>
                      <a:pt x="0" y="49"/>
                      <a:pt x="0" y="49"/>
                      <a:pt x="0" y="50"/>
                    </a:cubicBezTo>
                    <a:cubicBezTo>
                      <a:pt x="0" y="50"/>
                      <a:pt x="0" y="50"/>
                      <a:pt x="1" y="50"/>
                    </a:cubicBezTo>
                    <a:cubicBezTo>
                      <a:pt x="32" y="68"/>
                      <a:pt x="32" y="68"/>
                      <a:pt x="32" y="68"/>
                    </a:cubicBezTo>
                    <a:cubicBezTo>
                      <a:pt x="32" y="69"/>
                      <a:pt x="34" y="69"/>
                      <a:pt x="35" y="68"/>
                    </a:cubicBezTo>
                    <a:cubicBezTo>
                      <a:pt x="117" y="20"/>
                      <a:pt x="117" y="20"/>
                      <a:pt x="117" y="20"/>
                    </a:cubicBezTo>
                    <a:cubicBezTo>
                      <a:pt x="118" y="20"/>
                      <a:pt x="118" y="20"/>
                      <a:pt x="118" y="20"/>
                    </a:cubicBezTo>
                    <a:cubicBezTo>
                      <a:pt x="118" y="19"/>
                      <a:pt x="118" y="19"/>
                      <a:pt x="117" y="19"/>
                    </a:cubicBezTo>
                    <a:cubicBezTo>
                      <a:pt x="87" y="1"/>
                      <a:pt x="87" y="1"/>
                      <a:pt x="87" y="1"/>
                    </a:cubicBezTo>
                    <a:cubicBezTo>
                      <a:pt x="86" y="0"/>
                      <a:pt x="84" y="0"/>
                      <a:pt x="83" y="1"/>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0" name="Google Shape;4500;g17ab430885e_1_275"/>
              <p:cNvSpPr/>
              <p:nvPr/>
            </p:nvSpPr>
            <p:spPr>
              <a:xfrm>
                <a:off x="11392" y="4799"/>
                <a:ext cx="15" cy="20"/>
              </a:xfrm>
              <a:custGeom>
                <a:avLst/>
                <a:gdLst/>
                <a:ahLst/>
                <a:cxnLst/>
                <a:rect l="l" t="t" r="r" b="b"/>
                <a:pathLst>
                  <a:path w="15" h="20" extrusionOk="0">
                    <a:moveTo>
                      <a:pt x="15" y="0"/>
                    </a:moveTo>
                    <a:lnTo>
                      <a:pt x="15" y="20"/>
                    </a:lnTo>
                    <a:lnTo>
                      <a:pt x="0" y="20"/>
                    </a:lnTo>
                    <a:lnTo>
                      <a:pt x="0" y="0"/>
                    </a:lnTo>
                    <a:lnTo>
                      <a:pt x="15" y="0"/>
                    </a:lnTo>
                    <a:lnTo>
                      <a:pt x="15"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1" name="Google Shape;4501;g17ab430885e_1_275"/>
              <p:cNvSpPr/>
              <p:nvPr/>
            </p:nvSpPr>
            <p:spPr>
              <a:xfrm>
                <a:off x="10813" y="4704"/>
                <a:ext cx="594" cy="342"/>
              </a:xfrm>
              <a:custGeom>
                <a:avLst/>
                <a:gdLst/>
                <a:ahLst/>
                <a:cxnLst/>
                <a:rect l="l" t="t" r="r" b="b"/>
                <a:pathLst>
                  <a:path w="118" h="68" extrusionOk="0">
                    <a:moveTo>
                      <a:pt x="83" y="0"/>
                    </a:moveTo>
                    <a:cubicBezTo>
                      <a:pt x="1" y="48"/>
                      <a:pt x="1" y="48"/>
                      <a:pt x="1" y="48"/>
                    </a:cubicBezTo>
                    <a:cubicBezTo>
                      <a:pt x="0" y="48"/>
                      <a:pt x="0" y="49"/>
                      <a:pt x="0" y="49"/>
                    </a:cubicBezTo>
                    <a:cubicBezTo>
                      <a:pt x="0" y="49"/>
                      <a:pt x="0" y="50"/>
                      <a:pt x="1" y="50"/>
                    </a:cubicBezTo>
                    <a:cubicBezTo>
                      <a:pt x="32" y="68"/>
                      <a:pt x="32" y="68"/>
                      <a:pt x="32" y="68"/>
                    </a:cubicBezTo>
                    <a:cubicBezTo>
                      <a:pt x="32" y="68"/>
                      <a:pt x="34" y="68"/>
                      <a:pt x="35" y="68"/>
                    </a:cubicBezTo>
                    <a:cubicBezTo>
                      <a:pt x="117" y="20"/>
                      <a:pt x="117" y="20"/>
                      <a:pt x="117" y="20"/>
                    </a:cubicBezTo>
                    <a:cubicBezTo>
                      <a:pt x="118" y="20"/>
                      <a:pt x="118" y="19"/>
                      <a:pt x="118" y="19"/>
                    </a:cubicBezTo>
                    <a:cubicBezTo>
                      <a:pt x="118" y="19"/>
                      <a:pt x="118" y="18"/>
                      <a:pt x="117" y="18"/>
                    </a:cubicBezTo>
                    <a:cubicBezTo>
                      <a:pt x="87" y="0"/>
                      <a:pt x="87" y="0"/>
                      <a:pt x="87" y="0"/>
                    </a:cubicBezTo>
                    <a:cubicBezTo>
                      <a:pt x="86" y="0"/>
                      <a:pt x="84" y="0"/>
                      <a:pt x="83" y="0"/>
                    </a:cubicBez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2" name="Google Shape;4502;g17ab430885e_1_275"/>
              <p:cNvSpPr/>
              <p:nvPr/>
            </p:nvSpPr>
            <p:spPr>
              <a:xfrm>
                <a:off x="10838" y="4935"/>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3" name="Google Shape;4503;g17ab430885e_1_275"/>
              <p:cNvSpPr/>
              <p:nvPr/>
            </p:nvSpPr>
            <p:spPr>
              <a:xfrm>
                <a:off x="10863" y="4920"/>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4" name="Google Shape;4504;g17ab430885e_1_275"/>
              <p:cNvSpPr/>
              <p:nvPr/>
            </p:nvSpPr>
            <p:spPr>
              <a:xfrm>
                <a:off x="10888" y="4905"/>
                <a:ext cx="36" cy="25"/>
              </a:xfrm>
              <a:custGeom>
                <a:avLst/>
                <a:gdLst/>
                <a:ahLst/>
                <a:cxnLst/>
                <a:rect l="l" t="t" r="r" b="b"/>
                <a:pathLst>
                  <a:path w="36" h="25" extrusionOk="0">
                    <a:moveTo>
                      <a:pt x="0" y="15"/>
                    </a:moveTo>
                    <a:lnTo>
                      <a:pt x="20" y="0"/>
                    </a:lnTo>
                    <a:lnTo>
                      <a:pt x="36"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5" name="Google Shape;4505;g17ab430885e_1_275"/>
              <p:cNvSpPr/>
              <p:nvPr/>
            </p:nvSpPr>
            <p:spPr>
              <a:xfrm>
                <a:off x="10939" y="4875"/>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6" name="Google Shape;4506;g17ab430885e_1_275"/>
              <p:cNvSpPr/>
              <p:nvPr/>
            </p:nvSpPr>
            <p:spPr>
              <a:xfrm>
                <a:off x="10964" y="4860"/>
                <a:ext cx="40" cy="25"/>
              </a:xfrm>
              <a:custGeom>
                <a:avLst/>
                <a:gdLst/>
                <a:ahLst/>
                <a:cxnLst/>
                <a:rect l="l" t="t" r="r" b="b"/>
                <a:pathLst>
                  <a:path w="40" h="25" extrusionOk="0">
                    <a:moveTo>
                      <a:pt x="0" y="15"/>
                    </a:moveTo>
                    <a:lnTo>
                      <a:pt x="20" y="0"/>
                    </a:lnTo>
                    <a:lnTo>
                      <a:pt x="40"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7" name="Google Shape;4507;g17ab430885e_1_275"/>
              <p:cNvSpPr/>
              <p:nvPr/>
            </p:nvSpPr>
            <p:spPr>
              <a:xfrm>
                <a:off x="10989" y="4850"/>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8" name="Google Shape;4508;g17ab430885e_1_275"/>
              <p:cNvSpPr/>
              <p:nvPr/>
            </p:nvSpPr>
            <p:spPr>
              <a:xfrm>
                <a:off x="11014" y="4835"/>
                <a:ext cx="41" cy="20"/>
              </a:xfrm>
              <a:custGeom>
                <a:avLst/>
                <a:gdLst/>
                <a:ahLst/>
                <a:cxnLst/>
                <a:rect l="l" t="t" r="r" b="b"/>
                <a:pathLst>
                  <a:path w="41" h="20" extrusionOk="0">
                    <a:moveTo>
                      <a:pt x="0" y="10"/>
                    </a:moveTo>
                    <a:lnTo>
                      <a:pt x="20" y="0"/>
                    </a:lnTo>
                    <a:lnTo>
                      <a:pt x="41"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09" name="Google Shape;4509;g17ab430885e_1_275"/>
              <p:cNvSpPr/>
              <p:nvPr/>
            </p:nvSpPr>
            <p:spPr>
              <a:xfrm>
                <a:off x="11065" y="4804"/>
                <a:ext cx="40" cy="21"/>
              </a:xfrm>
              <a:custGeom>
                <a:avLst/>
                <a:gdLst/>
                <a:ahLst/>
                <a:cxnLst/>
                <a:rect l="l" t="t" r="r" b="b"/>
                <a:pathLst>
                  <a:path w="40" h="21" extrusionOk="0">
                    <a:moveTo>
                      <a:pt x="0" y="10"/>
                    </a:moveTo>
                    <a:lnTo>
                      <a:pt x="20" y="0"/>
                    </a:lnTo>
                    <a:lnTo>
                      <a:pt x="40" y="10"/>
                    </a:lnTo>
                    <a:lnTo>
                      <a:pt x="15" y="21"/>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0" name="Google Shape;4510;g17ab430885e_1_275"/>
              <p:cNvSpPr/>
              <p:nvPr/>
            </p:nvSpPr>
            <p:spPr>
              <a:xfrm>
                <a:off x="11090" y="4789"/>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1" name="Google Shape;4511;g17ab430885e_1_275"/>
              <p:cNvSpPr/>
              <p:nvPr/>
            </p:nvSpPr>
            <p:spPr>
              <a:xfrm>
                <a:off x="11115" y="4774"/>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2" name="Google Shape;4512;g17ab430885e_1_275"/>
              <p:cNvSpPr/>
              <p:nvPr/>
            </p:nvSpPr>
            <p:spPr>
              <a:xfrm>
                <a:off x="11185" y="4759"/>
                <a:ext cx="41" cy="20"/>
              </a:xfrm>
              <a:custGeom>
                <a:avLst/>
                <a:gdLst/>
                <a:ahLst/>
                <a:cxnLst/>
                <a:rect l="l" t="t" r="r" b="b"/>
                <a:pathLst>
                  <a:path w="41" h="20" extrusionOk="0">
                    <a:moveTo>
                      <a:pt x="0" y="10"/>
                    </a:moveTo>
                    <a:lnTo>
                      <a:pt x="26" y="0"/>
                    </a:lnTo>
                    <a:lnTo>
                      <a:pt x="41" y="10"/>
                    </a:lnTo>
                    <a:lnTo>
                      <a:pt x="21"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3" name="Google Shape;4513;g17ab430885e_1_275"/>
              <p:cNvSpPr/>
              <p:nvPr/>
            </p:nvSpPr>
            <p:spPr>
              <a:xfrm>
                <a:off x="11216" y="4744"/>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4" name="Google Shape;4514;g17ab430885e_1_275"/>
              <p:cNvSpPr/>
              <p:nvPr/>
            </p:nvSpPr>
            <p:spPr>
              <a:xfrm>
                <a:off x="11241" y="4729"/>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5" name="Google Shape;4515;g17ab430885e_1_275"/>
              <p:cNvSpPr/>
              <p:nvPr/>
            </p:nvSpPr>
            <p:spPr>
              <a:xfrm>
                <a:off x="10878" y="4960"/>
                <a:ext cx="41" cy="20"/>
              </a:xfrm>
              <a:custGeom>
                <a:avLst/>
                <a:gdLst/>
                <a:ahLst/>
                <a:cxnLst/>
                <a:rect l="l" t="t" r="r" b="b"/>
                <a:pathLst>
                  <a:path w="41" h="20" extrusionOk="0">
                    <a:moveTo>
                      <a:pt x="0" y="10"/>
                    </a:moveTo>
                    <a:lnTo>
                      <a:pt x="20" y="0"/>
                    </a:lnTo>
                    <a:lnTo>
                      <a:pt x="41"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6" name="Google Shape;4516;g17ab430885e_1_275"/>
              <p:cNvSpPr/>
              <p:nvPr/>
            </p:nvSpPr>
            <p:spPr>
              <a:xfrm>
                <a:off x="10903" y="4945"/>
                <a:ext cx="41" cy="20"/>
              </a:xfrm>
              <a:custGeom>
                <a:avLst/>
                <a:gdLst/>
                <a:ahLst/>
                <a:cxnLst/>
                <a:rect l="l" t="t" r="r" b="b"/>
                <a:pathLst>
                  <a:path w="41" h="20" extrusionOk="0">
                    <a:moveTo>
                      <a:pt x="0" y="10"/>
                    </a:moveTo>
                    <a:lnTo>
                      <a:pt x="21" y="0"/>
                    </a:lnTo>
                    <a:lnTo>
                      <a:pt x="41" y="10"/>
                    </a:lnTo>
                    <a:lnTo>
                      <a:pt x="21"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7" name="Google Shape;4517;g17ab430885e_1_275"/>
              <p:cNvSpPr/>
              <p:nvPr/>
            </p:nvSpPr>
            <p:spPr>
              <a:xfrm>
                <a:off x="10929" y="4930"/>
                <a:ext cx="40" cy="25"/>
              </a:xfrm>
              <a:custGeom>
                <a:avLst/>
                <a:gdLst/>
                <a:ahLst/>
                <a:cxnLst/>
                <a:rect l="l" t="t" r="r" b="b"/>
                <a:pathLst>
                  <a:path w="40" h="25" extrusionOk="0">
                    <a:moveTo>
                      <a:pt x="0" y="15"/>
                    </a:moveTo>
                    <a:lnTo>
                      <a:pt x="20" y="0"/>
                    </a:lnTo>
                    <a:lnTo>
                      <a:pt x="40"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8" name="Google Shape;4518;g17ab430885e_1_275"/>
              <p:cNvSpPr/>
              <p:nvPr/>
            </p:nvSpPr>
            <p:spPr>
              <a:xfrm>
                <a:off x="10954" y="4915"/>
                <a:ext cx="40" cy="25"/>
              </a:xfrm>
              <a:custGeom>
                <a:avLst/>
                <a:gdLst/>
                <a:ahLst/>
                <a:cxnLst/>
                <a:rect l="l" t="t" r="r" b="b"/>
                <a:pathLst>
                  <a:path w="40" h="25" extrusionOk="0">
                    <a:moveTo>
                      <a:pt x="0" y="15"/>
                    </a:moveTo>
                    <a:lnTo>
                      <a:pt x="25" y="0"/>
                    </a:lnTo>
                    <a:lnTo>
                      <a:pt x="40"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19" name="Google Shape;4519;g17ab430885e_1_275"/>
              <p:cNvSpPr/>
              <p:nvPr/>
            </p:nvSpPr>
            <p:spPr>
              <a:xfrm>
                <a:off x="10979" y="4900"/>
                <a:ext cx="40" cy="25"/>
              </a:xfrm>
              <a:custGeom>
                <a:avLst/>
                <a:gdLst/>
                <a:ahLst/>
                <a:cxnLst/>
                <a:rect l="l" t="t" r="r" b="b"/>
                <a:pathLst>
                  <a:path w="40" h="25" extrusionOk="0">
                    <a:moveTo>
                      <a:pt x="0" y="15"/>
                    </a:moveTo>
                    <a:lnTo>
                      <a:pt x="25" y="0"/>
                    </a:lnTo>
                    <a:lnTo>
                      <a:pt x="40"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0" name="Google Shape;4520;g17ab430885e_1_275"/>
              <p:cNvSpPr/>
              <p:nvPr/>
            </p:nvSpPr>
            <p:spPr>
              <a:xfrm>
                <a:off x="11004" y="4885"/>
                <a:ext cx="40" cy="25"/>
              </a:xfrm>
              <a:custGeom>
                <a:avLst/>
                <a:gdLst/>
                <a:ahLst/>
                <a:cxnLst/>
                <a:rect l="l" t="t" r="r" b="b"/>
                <a:pathLst>
                  <a:path w="40" h="25" extrusionOk="0">
                    <a:moveTo>
                      <a:pt x="0" y="15"/>
                    </a:moveTo>
                    <a:lnTo>
                      <a:pt x="25" y="0"/>
                    </a:lnTo>
                    <a:lnTo>
                      <a:pt x="40"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1" name="Google Shape;4521;g17ab430885e_1_275"/>
              <p:cNvSpPr/>
              <p:nvPr/>
            </p:nvSpPr>
            <p:spPr>
              <a:xfrm>
                <a:off x="11029" y="4870"/>
                <a:ext cx="41" cy="25"/>
              </a:xfrm>
              <a:custGeom>
                <a:avLst/>
                <a:gdLst/>
                <a:ahLst/>
                <a:cxnLst/>
                <a:rect l="l" t="t" r="r" b="b"/>
                <a:pathLst>
                  <a:path w="41" h="25" extrusionOk="0">
                    <a:moveTo>
                      <a:pt x="0" y="15"/>
                    </a:moveTo>
                    <a:lnTo>
                      <a:pt x="26" y="0"/>
                    </a:lnTo>
                    <a:lnTo>
                      <a:pt x="41"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2" name="Google Shape;4522;g17ab430885e_1_275"/>
              <p:cNvSpPr/>
              <p:nvPr/>
            </p:nvSpPr>
            <p:spPr>
              <a:xfrm>
                <a:off x="11055" y="4860"/>
                <a:ext cx="40" cy="20"/>
              </a:xfrm>
              <a:custGeom>
                <a:avLst/>
                <a:gdLst/>
                <a:ahLst/>
                <a:cxnLst/>
                <a:rect l="l" t="t" r="r" b="b"/>
                <a:pathLst>
                  <a:path w="40" h="20" extrusionOk="0">
                    <a:moveTo>
                      <a:pt x="0" y="10"/>
                    </a:moveTo>
                    <a:lnTo>
                      <a:pt x="25"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3" name="Google Shape;4523;g17ab430885e_1_275"/>
              <p:cNvSpPr/>
              <p:nvPr/>
            </p:nvSpPr>
            <p:spPr>
              <a:xfrm>
                <a:off x="11085" y="4845"/>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4" name="Google Shape;4524;g17ab430885e_1_275"/>
              <p:cNvSpPr/>
              <p:nvPr/>
            </p:nvSpPr>
            <p:spPr>
              <a:xfrm>
                <a:off x="11110" y="4830"/>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5" name="Google Shape;4525;g17ab430885e_1_275"/>
              <p:cNvSpPr/>
              <p:nvPr/>
            </p:nvSpPr>
            <p:spPr>
              <a:xfrm>
                <a:off x="11135" y="4814"/>
                <a:ext cx="35" cy="21"/>
              </a:xfrm>
              <a:custGeom>
                <a:avLst/>
                <a:gdLst/>
                <a:ahLst/>
                <a:cxnLst/>
                <a:rect l="l" t="t" r="r" b="b"/>
                <a:pathLst>
                  <a:path w="35" h="21" extrusionOk="0">
                    <a:moveTo>
                      <a:pt x="0" y="11"/>
                    </a:moveTo>
                    <a:lnTo>
                      <a:pt x="20" y="0"/>
                    </a:lnTo>
                    <a:lnTo>
                      <a:pt x="35" y="11"/>
                    </a:lnTo>
                    <a:lnTo>
                      <a:pt x="15" y="21"/>
                    </a:lnTo>
                    <a:lnTo>
                      <a:pt x="0" y="11"/>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6" name="Google Shape;4526;g17ab430885e_1_275"/>
              <p:cNvSpPr/>
              <p:nvPr/>
            </p:nvSpPr>
            <p:spPr>
              <a:xfrm>
                <a:off x="11160" y="4799"/>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7" name="Google Shape;4527;g17ab430885e_1_275"/>
              <p:cNvSpPr/>
              <p:nvPr/>
            </p:nvSpPr>
            <p:spPr>
              <a:xfrm>
                <a:off x="11211" y="4769"/>
                <a:ext cx="35" cy="20"/>
              </a:xfrm>
              <a:custGeom>
                <a:avLst/>
                <a:gdLst/>
                <a:ahLst/>
                <a:cxnLst/>
                <a:rect l="l" t="t" r="r" b="b"/>
                <a:pathLst>
                  <a:path w="35" h="20" extrusionOk="0">
                    <a:moveTo>
                      <a:pt x="0" y="15"/>
                    </a:moveTo>
                    <a:lnTo>
                      <a:pt x="20" y="0"/>
                    </a:lnTo>
                    <a:lnTo>
                      <a:pt x="35" y="10"/>
                    </a:lnTo>
                    <a:lnTo>
                      <a:pt x="15" y="20"/>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8" name="Google Shape;4528;g17ab430885e_1_275"/>
              <p:cNvSpPr/>
              <p:nvPr/>
            </p:nvSpPr>
            <p:spPr>
              <a:xfrm>
                <a:off x="11236" y="4754"/>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29" name="Google Shape;4529;g17ab430885e_1_275"/>
              <p:cNvSpPr/>
              <p:nvPr/>
            </p:nvSpPr>
            <p:spPr>
              <a:xfrm>
                <a:off x="11261" y="4739"/>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0" name="Google Shape;4530;g17ab430885e_1_275"/>
              <p:cNvSpPr/>
              <p:nvPr/>
            </p:nvSpPr>
            <p:spPr>
              <a:xfrm>
                <a:off x="10898" y="4970"/>
                <a:ext cx="41" cy="25"/>
              </a:xfrm>
              <a:custGeom>
                <a:avLst/>
                <a:gdLst/>
                <a:ahLst/>
                <a:cxnLst/>
                <a:rect l="l" t="t" r="r" b="b"/>
                <a:pathLst>
                  <a:path w="41" h="25" extrusionOk="0">
                    <a:moveTo>
                      <a:pt x="0" y="15"/>
                    </a:moveTo>
                    <a:lnTo>
                      <a:pt x="26" y="0"/>
                    </a:lnTo>
                    <a:lnTo>
                      <a:pt x="41" y="10"/>
                    </a:lnTo>
                    <a:lnTo>
                      <a:pt x="21"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1" name="Google Shape;4531;g17ab430885e_1_275"/>
              <p:cNvSpPr/>
              <p:nvPr/>
            </p:nvSpPr>
            <p:spPr>
              <a:xfrm>
                <a:off x="10924" y="4955"/>
                <a:ext cx="40" cy="25"/>
              </a:xfrm>
              <a:custGeom>
                <a:avLst/>
                <a:gdLst/>
                <a:ahLst/>
                <a:cxnLst/>
                <a:rect l="l" t="t" r="r" b="b"/>
                <a:pathLst>
                  <a:path w="40" h="25" extrusionOk="0">
                    <a:moveTo>
                      <a:pt x="0" y="15"/>
                    </a:moveTo>
                    <a:lnTo>
                      <a:pt x="25" y="0"/>
                    </a:lnTo>
                    <a:lnTo>
                      <a:pt x="40"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2" name="Google Shape;4532;g17ab430885e_1_275"/>
              <p:cNvSpPr/>
              <p:nvPr/>
            </p:nvSpPr>
            <p:spPr>
              <a:xfrm>
                <a:off x="10949" y="4945"/>
                <a:ext cx="40" cy="20"/>
              </a:xfrm>
              <a:custGeom>
                <a:avLst/>
                <a:gdLst/>
                <a:ahLst/>
                <a:cxnLst/>
                <a:rect l="l" t="t" r="r" b="b"/>
                <a:pathLst>
                  <a:path w="40" h="20" extrusionOk="0">
                    <a:moveTo>
                      <a:pt x="0" y="10"/>
                    </a:moveTo>
                    <a:lnTo>
                      <a:pt x="25"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3" name="Google Shape;4533;g17ab430885e_1_275"/>
              <p:cNvSpPr/>
              <p:nvPr/>
            </p:nvSpPr>
            <p:spPr>
              <a:xfrm>
                <a:off x="10979" y="4930"/>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4" name="Google Shape;4534;g17ab430885e_1_275"/>
              <p:cNvSpPr/>
              <p:nvPr/>
            </p:nvSpPr>
            <p:spPr>
              <a:xfrm>
                <a:off x="11004" y="4915"/>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5" name="Google Shape;4535;g17ab430885e_1_275"/>
              <p:cNvSpPr/>
              <p:nvPr/>
            </p:nvSpPr>
            <p:spPr>
              <a:xfrm>
                <a:off x="11029" y="4900"/>
                <a:ext cx="36" cy="20"/>
              </a:xfrm>
              <a:custGeom>
                <a:avLst/>
                <a:gdLst/>
                <a:ahLst/>
                <a:cxnLst/>
                <a:rect l="l" t="t" r="r" b="b"/>
                <a:pathLst>
                  <a:path w="36" h="20" extrusionOk="0">
                    <a:moveTo>
                      <a:pt x="0" y="10"/>
                    </a:moveTo>
                    <a:lnTo>
                      <a:pt x="20" y="0"/>
                    </a:lnTo>
                    <a:lnTo>
                      <a:pt x="36"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6" name="Google Shape;4536;g17ab430885e_1_275"/>
              <p:cNvSpPr/>
              <p:nvPr/>
            </p:nvSpPr>
            <p:spPr>
              <a:xfrm>
                <a:off x="11055" y="4885"/>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7" name="Google Shape;4537;g17ab430885e_1_275"/>
              <p:cNvSpPr/>
              <p:nvPr/>
            </p:nvSpPr>
            <p:spPr>
              <a:xfrm>
                <a:off x="11080" y="4870"/>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8" name="Google Shape;4538;g17ab430885e_1_275"/>
              <p:cNvSpPr/>
              <p:nvPr/>
            </p:nvSpPr>
            <p:spPr>
              <a:xfrm>
                <a:off x="11105" y="4855"/>
                <a:ext cx="35" cy="20"/>
              </a:xfrm>
              <a:custGeom>
                <a:avLst/>
                <a:gdLst/>
                <a:ahLst/>
                <a:cxnLst/>
                <a:rect l="l" t="t" r="r" b="b"/>
                <a:pathLst>
                  <a:path w="35" h="20" extrusionOk="0">
                    <a:moveTo>
                      <a:pt x="0" y="15"/>
                    </a:moveTo>
                    <a:lnTo>
                      <a:pt x="20" y="0"/>
                    </a:lnTo>
                    <a:lnTo>
                      <a:pt x="35" y="10"/>
                    </a:lnTo>
                    <a:lnTo>
                      <a:pt x="15" y="20"/>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39" name="Google Shape;4539;g17ab430885e_1_275"/>
              <p:cNvSpPr/>
              <p:nvPr/>
            </p:nvSpPr>
            <p:spPr>
              <a:xfrm>
                <a:off x="11130" y="4840"/>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0" name="Google Shape;4540;g17ab430885e_1_275"/>
              <p:cNvSpPr/>
              <p:nvPr/>
            </p:nvSpPr>
            <p:spPr>
              <a:xfrm>
                <a:off x="11155" y="4825"/>
                <a:ext cx="35" cy="25"/>
              </a:xfrm>
              <a:custGeom>
                <a:avLst/>
                <a:gdLst/>
                <a:ahLst/>
                <a:cxnLst/>
                <a:rect l="l" t="t" r="r" b="b"/>
                <a:pathLst>
                  <a:path w="35" h="25" extrusionOk="0">
                    <a:moveTo>
                      <a:pt x="0" y="15"/>
                    </a:moveTo>
                    <a:lnTo>
                      <a:pt x="20" y="0"/>
                    </a:lnTo>
                    <a:lnTo>
                      <a:pt x="35"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1" name="Google Shape;4541;g17ab430885e_1_275"/>
              <p:cNvSpPr/>
              <p:nvPr/>
            </p:nvSpPr>
            <p:spPr>
              <a:xfrm>
                <a:off x="11231" y="4784"/>
                <a:ext cx="40" cy="20"/>
              </a:xfrm>
              <a:custGeom>
                <a:avLst/>
                <a:gdLst/>
                <a:ahLst/>
                <a:cxnLst/>
                <a:rect l="l" t="t" r="r" b="b"/>
                <a:pathLst>
                  <a:path w="40" h="20" extrusionOk="0">
                    <a:moveTo>
                      <a:pt x="0" y="10"/>
                    </a:moveTo>
                    <a:lnTo>
                      <a:pt x="20" y="0"/>
                    </a:lnTo>
                    <a:lnTo>
                      <a:pt x="40" y="5"/>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2" name="Google Shape;4542;g17ab430885e_1_275"/>
              <p:cNvSpPr/>
              <p:nvPr/>
            </p:nvSpPr>
            <p:spPr>
              <a:xfrm>
                <a:off x="11256" y="4769"/>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3" name="Google Shape;4543;g17ab430885e_1_275"/>
              <p:cNvSpPr/>
              <p:nvPr/>
            </p:nvSpPr>
            <p:spPr>
              <a:xfrm>
                <a:off x="11281" y="4754"/>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4" name="Google Shape;4544;g17ab430885e_1_275"/>
              <p:cNvSpPr/>
              <p:nvPr/>
            </p:nvSpPr>
            <p:spPr>
              <a:xfrm>
                <a:off x="10924" y="4985"/>
                <a:ext cx="35" cy="21"/>
              </a:xfrm>
              <a:custGeom>
                <a:avLst/>
                <a:gdLst/>
                <a:ahLst/>
                <a:cxnLst/>
                <a:rect l="l" t="t" r="r" b="b"/>
                <a:pathLst>
                  <a:path w="35" h="21" extrusionOk="0">
                    <a:moveTo>
                      <a:pt x="0" y="10"/>
                    </a:moveTo>
                    <a:lnTo>
                      <a:pt x="20" y="0"/>
                    </a:lnTo>
                    <a:lnTo>
                      <a:pt x="35" y="10"/>
                    </a:lnTo>
                    <a:lnTo>
                      <a:pt x="15" y="21"/>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5" name="Google Shape;4545;g17ab430885e_1_275"/>
              <p:cNvSpPr/>
              <p:nvPr/>
            </p:nvSpPr>
            <p:spPr>
              <a:xfrm>
                <a:off x="10949" y="4970"/>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6" name="Google Shape;4546;g17ab430885e_1_275"/>
              <p:cNvSpPr/>
              <p:nvPr/>
            </p:nvSpPr>
            <p:spPr>
              <a:xfrm>
                <a:off x="10974" y="4955"/>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7" name="Google Shape;4547;g17ab430885e_1_275"/>
              <p:cNvSpPr/>
              <p:nvPr/>
            </p:nvSpPr>
            <p:spPr>
              <a:xfrm>
                <a:off x="10999" y="4940"/>
                <a:ext cx="35" cy="20"/>
              </a:xfrm>
              <a:custGeom>
                <a:avLst/>
                <a:gdLst/>
                <a:ahLst/>
                <a:cxnLst/>
                <a:rect l="l" t="t" r="r" b="b"/>
                <a:pathLst>
                  <a:path w="35" h="20" extrusionOk="0">
                    <a:moveTo>
                      <a:pt x="0" y="15"/>
                    </a:moveTo>
                    <a:lnTo>
                      <a:pt x="20" y="0"/>
                    </a:lnTo>
                    <a:lnTo>
                      <a:pt x="35" y="10"/>
                    </a:lnTo>
                    <a:lnTo>
                      <a:pt x="15" y="20"/>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8" name="Google Shape;4548;g17ab430885e_1_275"/>
              <p:cNvSpPr/>
              <p:nvPr/>
            </p:nvSpPr>
            <p:spPr>
              <a:xfrm>
                <a:off x="11024" y="4925"/>
                <a:ext cx="36" cy="25"/>
              </a:xfrm>
              <a:custGeom>
                <a:avLst/>
                <a:gdLst/>
                <a:ahLst/>
                <a:cxnLst/>
                <a:rect l="l" t="t" r="r" b="b"/>
                <a:pathLst>
                  <a:path w="36" h="25" extrusionOk="0">
                    <a:moveTo>
                      <a:pt x="0" y="15"/>
                    </a:moveTo>
                    <a:lnTo>
                      <a:pt x="20" y="0"/>
                    </a:lnTo>
                    <a:lnTo>
                      <a:pt x="36"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49" name="Google Shape;4549;g17ab430885e_1_275"/>
              <p:cNvSpPr/>
              <p:nvPr/>
            </p:nvSpPr>
            <p:spPr>
              <a:xfrm>
                <a:off x="11049" y="4910"/>
                <a:ext cx="36" cy="25"/>
              </a:xfrm>
              <a:custGeom>
                <a:avLst/>
                <a:gdLst/>
                <a:ahLst/>
                <a:cxnLst/>
                <a:rect l="l" t="t" r="r" b="b"/>
                <a:pathLst>
                  <a:path w="36" h="25" extrusionOk="0">
                    <a:moveTo>
                      <a:pt x="0" y="15"/>
                    </a:moveTo>
                    <a:lnTo>
                      <a:pt x="21" y="0"/>
                    </a:lnTo>
                    <a:lnTo>
                      <a:pt x="36" y="10"/>
                    </a:lnTo>
                    <a:lnTo>
                      <a:pt x="16"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0" name="Google Shape;4550;g17ab430885e_1_275"/>
              <p:cNvSpPr/>
              <p:nvPr/>
            </p:nvSpPr>
            <p:spPr>
              <a:xfrm>
                <a:off x="11075" y="4895"/>
                <a:ext cx="40" cy="25"/>
              </a:xfrm>
              <a:custGeom>
                <a:avLst/>
                <a:gdLst/>
                <a:ahLst/>
                <a:cxnLst/>
                <a:rect l="l" t="t" r="r" b="b"/>
                <a:pathLst>
                  <a:path w="40" h="25" extrusionOk="0">
                    <a:moveTo>
                      <a:pt x="0" y="15"/>
                    </a:moveTo>
                    <a:lnTo>
                      <a:pt x="20" y="0"/>
                    </a:lnTo>
                    <a:lnTo>
                      <a:pt x="40"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1" name="Google Shape;4551;g17ab430885e_1_275"/>
              <p:cNvSpPr/>
              <p:nvPr/>
            </p:nvSpPr>
            <p:spPr>
              <a:xfrm>
                <a:off x="11100" y="4880"/>
                <a:ext cx="40" cy="25"/>
              </a:xfrm>
              <a:custGeom>
                <a:avLst/>
                <a:gdLst/>
                <a:ahLst/>
                <a:cxnLst/>
                <a:rect l="l" t="t" r="r" b="b"/>
                <a:pathLst>
                  <a:path w="40" h="25" extrusionOk="0">
                    <a:moveTo>
                      <a:pt x="0" y="15"/>
                    </a:moveTo>
                    <a:lnTo>
                      <a:pt x="20" y="0"/>
                    </a:lnTo>
                    <a:lnTo>
                      <a:pt x="40"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2" name="Google Shape;4552;g17ab430885e_1_275"/>
              <p:cNvSpPr/>
              <p:nvPr/>
            </p:nvSpPr>
            <p:spPr>
              <a:xfrm>
                <a:off x="11125" y="4870"/>
                <a:ext cx="40" cy="20"/>
              </a:xfrm>
              <a:custGeom>
                <a:avLst/>
                <a:gdLst/>
                <a:ahLst/>
                <a:cxnLst/>
                <a:rect l="l" t="t" r="r" b="b"/>
                <a:pathLst>
                  <a:path w="40" h="20" extrusionOk="0">
                    <a:moveTo>
                      <a:pt x="0" y="10"/>
                    </a:moveTo>
                    <a:lnTo>
                      <a:pt x="20" y="0"/>
                    </a:lnTo>
                    <a:lnTo>
                      <a:pt x="40" y="5"/>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3" name="Google Shape;4553;g17ab430885e_1_275"/>
              <p:cNvSpPr/>
              <p:nvPr/>
            </p:nvSpPr>
            <p:spPr>
              <a:xfrm>
                <a:off x="11150" y="4855"/>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4" name="Google Shape;4554;g17ab430885e_1_275"/>
              <p:cNvSpPr/>
              <p:nvPr/>
            </p:nvSpPr>
            <p:spPr>
              <a:xfrm>
                <a:off x="11175" y="4809"/>
                <a:ext cx="66" cy="51"/>
              </a:xfrm>
              <a:custGeom>
                <a:avLst/>
                <a:gdLst/>
                <a:ahLst/>
                <a:cxnLst/>
                <a:rect l="l" t="t" r="r" b="b"/>
                <a:pathLst>
                  <a:path w="66" h="51" extrusionOk="0">
                    <a:moveTo>
                      <a:pt x="5" y="16"/>
                    </a:moveTo>
                    <a:lnTo>
                      <a:pt x="26" y="26"/>
                    </a:lnTo>
                    <a:lnTo>
                      <a:pt x="0" y="41"/>
                    </a:lnTo>
                    <a:lnTo>
                      <a:pt x="15" y="51"/>
                    </a:lnTo>
                    <a:lnTo>
                      <a:pt x="46" y="36"/>
                    </a:lnTo>
                    <a:lnTo>
                      <a:pt x="51" y="31"/>
                    </a:lnTo>
                    <a:lnTo>
                      <a:pt x="66" y="26"/>
                    </a:lnTo>
                    <a:lnTo>
                      <a:pt x="56" y="21"/>
                    </a:lnTo>
                    <a:lnTo>
                      <a:pt x="46" y="16"/>
                    </a:lnTo>
                    <a:lnTo>
                      <a:pt x="26" y="0"/>
                    </a:lnTo>
                    <a:lnTo>
                      <a:pt x="5" y="16"/>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5" name="Google Shape;4555;g17ab430885e_1_275"/>
              <p:cNvSpPr/>
              <p:nvPr/>
            </p:nvSpPr>
            <p:spPr>
              <a:xfrm>
                <a:off x="11251" y="4794"/>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6" name="Google Shape;4556;g17ab430885e_1_275"/>
              <p:cNvSpPr/>
              <p:nvPr/>
            </p:nvSpPr>
            <p:spPr>
              <a:xfrm>
                <a:off x="11276" y="4779"/>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7" name="Google Shape;4557;g17ab430885e_1_275"/>
              <p:cNvSpPr/>
              <p:nvPr/>
            </p:nvSpPr>
            <p:spPr>
              <a:xfrm>
                <a:off x="11301" y="4764"/>
                <a:ext cx="41" cy="25"/>
              </a:xfrm>
              <a:custGeom>
                <a:avLst/>
                <a:gdLst/>
                <a:ahLst/>
                <a:cxnLst/>
                <a:rect l="l" t="t" r="r" b="b"/>
                <a:pathLst>
                  <a:path w="41" h="25" extrusionOk="0">
                    <a:moveTo>
                      <a:pt x="0" y="15"/>
                    </a:moveTo>
                    <a:lnTo>
                      <a:pt x="20" y="0"/>
                    </a:lnTo>
                    <a:lnTo>
                      <a:pt x="41" y="10"/>
                    </a:lnTo>
                    <a:lnTo>
                      <a:pt x="20"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8" name="Google Shape;4558;g17ab430885e_1_275"/>
              <p:cNvSpPr/>
              <p:nvPr/>
            </p:nvSpPr>
            <p:spPr>
              <a:xfrm>
                <a:off x="10944" y="4980"/>
                <a:ext cx="65" cy="41"/>
              </a:xfrm>
              <a:custGeom>
                <a:avLst/>
                <a:gdLst/>
                <a:ahLst/>
                <a:cxnLst/>
                <a:rect l="l" t="t" r="r" b="b"/>
                <a:pathLst>
                  <a:path w="65" h="41" extrusionOk="0">
                    <a:moveTo>
                      <a:pt x="35" y="10"/>
                    </a:moveTo>
                    <a:lnTo>
                      <a:pt x="25" y="15"/>
                    </a:lnTo>
                    <a:lnTo>
                      <a:pt x="0" y="31"/>
                    </a:lnTo>
                    <a:lnTo>
                      <a:pt x="15" y="41"/>
                    </a:lnTo>
                    <a:lnTo>
                      <a:pt x="40" y="26"/>
                    </a:lnTo>
                    <a:lnTo>
                      <a:pt x="50" y="21"/>
                    </a:lnTo>
                    <a:lnTo>
                      <a:pt x="65" y="10"/>
                    </a:lnTo>
                    <a:lnTo>
                      <a:pt x="45" y="0"/>
                    </a:lnTo>
                    <a:lnTo>
                      <a:pt x="35"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59" name="Google Shape;4559;g17ab430885e_1_275"/>
              <p:cNvSpPr/>
              <p:nvPr/>
            </p:nvSpPr>
            <p:spPr>
              <a:xfrm>
                <a:off x="10994" y="4965"/>
                <a:ext cx="40" cy="25"/>
              </a:xfrm>
              <a:custGeom>
                <a:avLst/>
                <a:gdLst/>
                <a:ahLst/>
                <a:cxnLst/>
                <a:rect l="l" t="t" r="r" b="b"/>
                <a:pathLst>
                  <a:path w="40" h="25" extrusionOk="0">
                    <a:moveTo>
                      <a:pt x="0" y="15"/>
                    </a:moveTo>
                    <a:lnTo>
                      <a:pt x="20" y="0"/>
                    </a:lnTo>
                    <a:lnTo>
                      <a:pt x="40" y="10"/>
                    </a:lnTo>
                    <a:lnTo>
                      <a:pt x="15" y="25"/>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60" name="Google Shape;4560;g17ab430885e_1_275"/>
              <p:cNvSpPr/>
              <p:nvPr/>
            </p:nvSpPr>
            <p:spPr>
              <a:xfrm>
                <a:off x="11019" y="4955"/>
                <a:ext cx="41" cy="20"/>
              </a:xfrm>
              <a:custGeom>
                <a:avLst/>
                <a:gdLst/>
                <a:ahLst/>
                <a:cxnLst/>
                <a:rect l="l" t="t" r="r" b="b"/>
                <a:pathLst>
                  <a:path w="41" h="20" extrusionOk="0">
                    <a:moveTo>
                      <a:pt x="0" y="10"/>
                    </a:moveTo>
                    <a:lnTo>
                      <a:pt x="20" y="0"/>
                    </a:lnTo>
                    <a:lnTo>
                      <a:pt x="41"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61" name="Google Shape;4561;g17ab430885e_1_275"/>
              <p:cNvSpPr/>
              <p:nvPr/>
            </p:nvSpPr>
            <p:spPr>
              <a:xfrm>
                <a:off x="11044" y="4940"/>
                <a:ext cx="41" cy="20"/>
              </a:xfrm>
              <a:custGeom>
                <a:avLst/>
                <a:gdLst/>
                <a:ahLst/>
                <a:cxnLst/>
                <a:rect l="l" t="t" r="r" b="b"/>
                <a:pathLst>
                  <a:path w="41" h="20" extrusionOk="0">
                    <a:moveTo>
                      <a:pt x="0" y="10"/>
                    </a:moveTo>
                    <a:lnTo>
                      <a:pt x="21" y="0"/>
                    </a:lnTo>
                    <a:lnTo>
                      <a:pt x="41" y="10"/>
                    </a:lnTo>
                    <a:lnTo>
                      <a:pt x="16"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62" name="Google Shape;4562;g17ab430885e_1_275"/>
              <p:cNvSpPr/>
              <p:nvPr/>
            </p:nvSpPr>
            <p:spPr>
              <a:xfrm>
                <a:off x="11070" y="4925"/>
                <a:ext cx="40" cy="20"/>
              </a:xfrm>
              <a:custGeom>
                <a:avLst/>
                <a:gdLst/>
                <a:ahLst/>
                <a:cxnLst/>
                <a:rect l="l" t="t" r="r" b="b"/>
                <a:pathLst>
                  <a:path w="40" h="20" extrusionOk="0">
                    <a:moveTo>
                      <a:pt x="0" y="10"/>
                    </a:moveTo>
                    <a:lnTo>
                      <a:pt x="20" y="0"/>
                    </a:lnTo>
                    <a:lnTo>
                      <a:pt x="40"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63" name="Google Shape;4563;g17ab430885e_1_275"/>
              <p:cNvSpPr/>
              <p:nvPr/>
            </p:nvSpPr>
            <p:spPr>
              <a:xfrm>
                <a:off x="11095" y="4910"/>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grpSp>
          <p:nvGrpSpPr>
            <p:cNvPr id="4564" name="Google Shape;4564;g17ab430885e_1_275"/>
            <p:cNvGrpSpPr/>
            <p:nvPr/>
          </p:nvGrpSpPr>
          <p:grpSpPr>
            <a:xfrm>
              <a:off x="16034236" y="5859227"/>
              <a:ext cx="3317349" cy="3510409"/>
              <a:chOff x="9645" y="3924"/>
              <a:chExt cx="2286" cy="2419"/>
            </a:xfrm>
          </p:grpSpPr>
          <p:sp>
            <p:nvSpPr>
              <p:cNvPr id="4565" name="Google Shape;4565;g17ab430885e_1_275"/>
              <p:cNvSpPr/>
              <p:nvPr/>
            </p:nvSpPr>
            <p:spPr>
              <a:xfrm>
                <a:off x="11120" y="4895"/>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66" name="Google Shape;4566;g17ab430885e_1_275"/>
              <p:cNvSpPr/>
              <p:nvPr/>
            </p:nvSpPr>
            <p:spPr>
              <a:xfrm>
                <a:off x="11145" y="4880"/>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67" name="Google Shape;4567;g17ab430885e_1_275"/>
              <p:cNvSpPr/>
              <p:nvPr/>
            </p:nvSpPr>
            <p:spPr>
              <a:xfrm>
                <a:off x="11170" y="4865"/>
                <a:ext cx="41" cy="20"/>
              </a:xfrm>
              <a:custGeom>
                <a:avLst/>
                <a:gdLst/>
                <a:ahLst/>
                <a:cxnLst/>
                <a:rect l="l" t="t" r="r" b="b"/>
                <a:pathLst>
                  <a:path w="41" h="20" extrusionOk="0">
                    <a:moveTo>
                      <a:pt x="0" y="10"/>
                    </a:moveTo>
                    <a:lnTo>
                      <a:pt x="20" y="0"/>
                    </a:lnTo>
                    <a:lnTo>
                      <a:pt x="41"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68" name="Google Shape;4568;g17ab430885e_1_275"/>
              <p:cNvSpPr/>
              <p:nvPr/>
            </p:nvSpPr>
            <p:spPr>
              <a:xfrm>
                <a:off x="11195" y="4835"/>
                <a:ext cx="66" cy="40"/>
              </a:xfrm>
              <a:custGeom>
                <a:avLst/>
                <a:gdLst/>
                <a:ahLst/>
                <a:cxnLst/>
                <a:rect l="l" t="t" r="r" b="b"/>
                <a:pathLst>
                  <a:path w="66" h="40" extrusionOk="0">
                    <a:moveTo>
                      <a:pt x="36" y="10"/>
                    </a:moveTo>
                    <a:lnTo>
                      <a:pt x="26" y="15"/>
                    </a:lnTo>
                    <a:lnTo>
                      <a:pt x="0" y="30"/>
                    </a:lnTo>
                    <a:lnTo>
                      <a:pt x="21" y="40"/>
                    </a:lnTo>
                    <a:lnTo>
                      <a:pt x="46" y="25"/>
                    </a:lnTo>
                    <a:lnTo>
                      <a:pt x="51" y="20"/>
                    </a:lnTo>
                    <a:lnTo>
                      <a:pt x="66" y="10"/>
                    </a:lnTo>
                    <a:lnTo>
                      <a:pt x="51" y="0"/>
                    </a:lnTo>
                    <a:lnTo>
                      <a:pt x="36"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69" name="Google Shape;4569;g17ab430885e_1_275"/>
              <p:cNvSpPr/>
              <p:nvPr/>
            </p:nvSpPr>
            <p:spPr>
              <a:xfrm>
                <a:off x="11271" y="4804"/>
                <a:ext cx="40" cy="26"/>
              </a:xfrm>
              <a:custGeom>
                <a:avLst/>
                <a:gdLst/>
                <a:ahLst/>
                <a:cxnLst/>
                <a:rect l="l" t="t" r="r" b="b"/>
                <a:pathLst>
                  <a:path w="40" h="26" extrusionOk="0">
                    <a:moveTo>
                      <a:pt x="0" y="15"/>
                    </a:moveTo>
                    <a:lnTo>
                      <a:pt x="25" y="0"/>
                    </a:lnTo>
                    <a:lnTo>
                      <a:pt x="40" y="10"/>
                    </a:lnTo>
                    <a:lnTo>
                      <a:pt x="20" y="26"/>
                    </a:lnTo>
                    <a:lnTo>
                      <a:pt x="0" y="1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0" name="Google Shape;4570;g17ab430885e_1_275"/>
              <p:cNvSpPr/>
              <p:nvPr/>
            </p:nvSpPr>
            <p:spPr>
              <a:xfrm>
                <a:off x="11296" y="4794"/>
                <a:ext cx="40" cy="20"/>
              </a:xfrm>
              <a:custGeom>
                <a:avLst/>
                <a:gdLst/>
                <a:ahLst/>
                <a:cxnLst/>
                <a:rect l="l" t="t" r="r" b="b"/>
                <a:pathLst>
                  <a:path w="40" h="20" extrusionOk="0">
                    <a:moveTo>
                      <a:pt x="0" y="10"/>
                    </a:moveTo>
                    <a:lnTo>
                      <a:pt x="25" y="0"/>
                    </a:lnTo>
                    <a:lnTo>
                      <a:pt x="40" y="5"/>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1" name="Google Shape;4571;g17ab430885e_1_275"/>
              <p:cNvSpPr/>
              <p:nvPr/>
            </p:nvSpPr>
            <p:spPr>
              <a:xfrm>
                <a:off x="11326" y="4779"/>
                <a:ext cx="36" cy="20"/>
              </a:xfrm>
              <a:custGeom>
                <a:avLst/>
                <a:gdLst/>
                <a:ahLst/>
                <a:cxnLst/>
                <a:rect l="l" t="t" r="r" b="b"/>
                <a:pathLst>
                  <a:path w="36" h="20" extrusionOk="0">
                    <a:moveTo>
                      <a:pt x="0" y="10"/>
                    </a:moveTo>
                    <a:lnTo>
                      <a:pt x="21" y="0"/>
                    </a:lnTo>
                    <a:lnTo>
                      <a:pt x="36" y="10"/>
                    </a:lnTo>
                    <a:lnTo>
                      <a:pt x="16"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2" name="Google Shape;4572;g17ab430885e_1_275"/>
              <p:cNvSpPr/>
              <p:nvPr/>
            </p:nvSpPr>
            <p:spPr>
              <a:xfrm>
                <a:off x="10964" y="5011"/>
                <a:ext cx="40" cy="20"/>
              </a:xfrm>
              <a:custGeom>
                <a:avLst/>
                <a:gdLst/>
                <a:ahLst/>
                <a:cxnLst/>
                <a:rect l="l" t="t" r="r" b="b"/>
                <a:pathLst>
                  <a:path w="40" h="20" extrusionOk="0">
                    <a:moveTo>
                      <a:pt x="0" y="10"/>
                    </a:moveTo>
                    <a:lnTo>
                      <a:pt x="20" y="0"/>
                    </a:lnTo>
                    <a:lnTo>
                      <a:pt x="40" y="10"/>
                    </a:lnTo>
                    <a:lnTo>
                      <a:pt x="20"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3" name="Google Shape;4573;g17ab430885e_1_275"/>
              <p:cNvSpPr/>
              <p:nvPr/>
            </p:nvSpPr>
            <p:spPr>
              <a:xfrm>
                <a:off x="10989" y="4995"/>
                <a:ext cx="40" cy="21"/>
              </a:xfrm>
              <a:custGeom>
                <a:avLst/>
                <a:gdLst/>
                <a:ahLst/>
                <a:cxnLst/>
                <a:rect l="l" t="t" r="r" b="b"/>
                <a:pathLst>
                  <a:path w="40" h="21" extrusionOk="0">
                    <a:moveTo>
                      <a:pt x="0" y="11"/>
                    </a:moveTo>
                    <a:lnTo>
                      <a:pt x="20" y="0"/>
                    </a:lnTo>
                    <a:lnTo>
                      <a:pt x="40" y="11"/>
                    </a:lnTo>
                    <a:lnTo>
                      <a:pt x="20" y="21"/>
                    </a:lnTo>
                    <a:lnTo>
                      <a:pt x="0" y="11"/>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4" name="Google Shape;4574;g17ab430885e_1_275"/>
              <p:cNvSpPr/>
              <p:nvPr/>
            </p:nvSpPr>
            <p:spPr>
              <a:xfrm>
                <a:off x="11014" y="4980"/>
                <a:ext cx="41" cy="21"/>
              </a:xfrm>
              <a:custGeom>
                <a:avLst/>
                <a:gdLst/>
                <a:ahLst/>
                <a:cxnLst/>
                <a:rect l="l" t="t" r="r" b="b"/>
                <a:pathLst>
                  <a:path w="41" h="21" extrusionOk="0">
                    <a:moveTo>
                      <a:pt x="0" y="10"/>
                    </a:moveTo>
                    <a:lnTo>
                      <a:pt x="20" y="0"/>
                    </a:lnTo>
                    <a:lnTo>
                      <a:pt x="41" y="10"/>
                    </a:lnTo>
                    <a:lnTo>
                      <a:pt x="20" y="21"/>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5" name="Google Shape;4575;g17ab430885e_1_275"/>
              <p:cNvSpPr/>
              <p:nvPr/>
            </p:nvSpPr>
            <p:spPr>
              <a:xfrm>
                <a:off x="11039" y="4890"/>
                <a:ext cx="167" cy="95"/>
              </a:xfrm>
              <a:custGeom>
                <a:avLst/>
                <a:gdLst/>
                <a:ahLst/>
                <a:cxnLst/>
                <a:rect l="l" t="t" r="r" b="b"/>
                <a:pathLst>
                  <a:path w="167" h="95" extrusionOk="0">
                    <a:moveTo>
                      <a:pt x="136" y="10"/>
                    </a:moveTo>
                    <a:lnTo>
                      <a:pt x="126" y="15"/>
                    </a:lnTo>
                    <a:lnTo>
                      <a:pt x="126" y="15"/>
                    </a:lnTo>
                    <a:lnTo>
                      <a:pt x="101" y="30"/>
                    </a:lnTo>
                    <a:lnTo>
                      <a:pt x="101" y="30"/>
                    </a:lnTo>
                    <a:lnTo>
                      <a:pt x="76" y="45"/>
                    </a:lnTo>
                    <a:lnTo>
                      <a:pt x="76" y="45"/>
                    </a:lnTo>
                    <a:lnTo>
                      <a:pt x="51" y="60"/>
                    </a:lnTo>
                    <a:lnTo>
                      <a:pt x="46" y="60"/>
                    </a:lnTo>
                    <a:lnTo>
                      <a:pt x="26" y="75"/>
                    </a:lnTo>
                    <a:lnTo>
                      <a:pt x="0" y="85"/>
                    </a:lnTo>
                    <a:lnTo>
                      <a:pt x="21" y="95"/>
                    </a:lnTo>
                    <a:lnTo>
                      <a:pt x="46" y="80"/>
                    </a:lnTo>
                    <a:lnTo>
                      <a:pt x="66" y="70"/>
                    </a:lnTo>
                    <a:lnTo>
                      <a:pt x="71" y="70"/>
                    </a:lnTo>
                    <a:lnTo>
                      <a:pt x="91" y="55"/>
                    </a:lnTo>
                    <a:lnTo>
                      <a:pt x="96" y="55"/>
                    </a:lnTo>
                    <a:lnTo>
                      <a:pt x="116" y="40"/>
                    </a:lnTo>
                    <a:lnTo>
                      <a:pt x="121" y="40"/>
                    </a:lnTo>
                    <a:lnTo>
                      <a:pt x="141" y="25"/>
                    </a:lnTo>
                    <a:lnTo>
                      <a:pt x="146" y="25"/>
                    </a:lnTo>
                    <a:lnTo>
                      <a:pt x="151" y="20"/>
                    </a:lnTo>
                    <a:lnTo>
                      <a:pt x="167" y="10"/>
                    </a:lnTo>
                    <a:lnTo>
                      <a:pt x="151" y="0"/>
                    </a:lnTo>
                    <a:lnTo>
                      <a:pt x="136"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6" name="Google Shape;4576;g17ab430885e_1_275"/>
              <p:cNvSpPr/>
              <p:nvPr/>
            </p:nvSpPr>
            <p:spPr>
              <a:xfrm>
                <a:off x="11190" y="4865"/>
                <a:ext cx="66" cy="35"/>
              </a:xfrm>
              <a:custGeom>
                <a:avLst/>
                <a:gdLst/>
                <a:ahLst/>
                <a:cxnLst/>
                <a:rect l="l" t="t" r="r" b="b"/>
                <a:pathLst>
                  <a:path w="66" h="35" extrusionOk="0">
                    <a:moveTo>
                      <a:pt x="36" y="5"/>
                    </a:moveTo>
                    <a:lnTo>
                      <a:pt x="31" y="10"/>
                    </a:lnTo>
                    <a:lnTo>
                      <a:pt x="0" y="25"/>
                    </a:lnTo>
                    <a:lnTo>
                      <a:pt x="21" y="35"/>
                    </a:lnTo>
                    <a:lnTo>
                      <a:pt x="46" y="20"/>
                    </a:lnTo>
                    <a:lnTo>
                      <a:pt x="51" y="15"/>
                    </a:lnTo>
                    <a:lnTo>
                      <a:pt x="66" y="10"/>
                    </a:lnTo>
                    <a:lnTo>
                      <a:pt x="51" y="0"/>
                    </a:lnTo>
                    <a:lnTo>
                      <a:pt x="36" y="5"/>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7" name="Google Shape;4577;g17ab430885e_1_275"/>
              <p:cNvSpPr/>
              <p:nvPr/>
            </p:nvSpPr>
            <p:spPr>
              <a:xfrm>
                <a:off x="11246" y="4850"/>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8" name="Google Shape;4578;g17ab430885e_1_275"/>
              <p:cNvSpPr/>
              <p:nvPr/>
            </p:nvSpPr>
            <p:spPr>
              <a:xfrm>
                <a:off x="11296" y="4819"/>
                <a:ext cx="35" cy="21"/>
              </a:xfrm>
              <a:custGeom>
                <a:avLst/>
                <a:gdLst/>
                <a:ahLst/>
                <a:cxnLst/>
                <a:rect l="l" t="t" r="r" b="b"/>
                <a:pathLst>
                  <a:path w="35" h="21" extrusionOk="0">
                    <a:moveTo>
                      <a:pt x="0" y="11"/>
                    </a:moveTo>
                    <a:lnTo>
                      <a:pt x="20" y="0"/>
                    </a:lnTo>
                    <a:lnTo>
                      <a:pt x="35" y="11"/>
                    </a:lnTo>
                    <a:lnTo>
                      <a:pt x="15" y="21"/>
                    </a:lnTo>
                    <a:lnTo>
                      <a:pt x="0" y="11"/>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79" name="Google Shape;4579;g17ab430885e_1_275"/>
              <p:cNvSpPr/>
              <p:nvPr/>
            </p:nvSpPr>
            <p:spPr>
              <a:xfrm>
                <a:off x="11321" y="4804"/>
                <a:ext cx="36" cy="21"/>
              </a:xfrm>
              <a:custGeom>
                <a:avLst/>
                <a:gdLst/>
                <a:ahLst/>
                <a:cxnLst/>
                <a:rect l="l" t="t" r="r" b="b"/>
                <a:pathLst>
                  <a:path w="36" h="21" extrusionOk="0">
                    <a:moveTo>
                      <a:pt x="0" y="10"/>
                    </a:moveTo>
                    <a:lnTo>
                      <a:pt x="21" y="0"/>
                    </a:lnTo>
                    <a:lnTo>
                      <a:pt x="36" y="10"/>
                    </a:lnTo>
                    <a:lnTo>
                      <a:pt x="15" y="21"/>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0" name="Google Shape;4580;g17ab430885e_1_275"/>
              <p:cNvSpPr/>
              <p:nvPr/>
            </p:nvSpPr>
            <p:spPr>
              <a:xfrm>
                <a:off x="11347" y="4789"/>
                <a:ext cx="35" cy="20"/>
              </a:xfrm>
              <a:custGeom>
                <a:avLst/>
                <a:gdLst/>
                <a:ahLst/>
                <a:cxnLst/>
                <a:rect l="l" t="t" r="r" b="b"/>
                <a:pathLst>
                  <a:path w="35" h="20" extrusionOk="0">
                    <a:moveTo>
                      <a:pt x="0" y="10"/>
                    </a:moveTo>
                    <a:lnTo>
                      <a:pt x="20" y="0"/>
                    </a:lnTo>
                    <a:lnTo>
                      <a:pt x="35" y="10"/>
                    </a:lnTo>
                    <a:lnTo>
                      <a:pt x="15" y="20"/>
                    </a:lnTo>
                    <a:lnTo>
                      <a:pt x="0" y="1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1" name="Google Shape;4581;g17ab430885e_1_275"/>
              <p:cNvSpPr/>
              <p:nvPr/>
            </p:nvSpPr>
            <p:spPr>
              <a:xfrm>
                <a:off x="10541" y="5202"/>
                <a:ext cx="226" cy="130"/>
              </a:xfrm>
              <a:custGeom>
                <a:avLst/>
                <a:gdLst/>
                <a:ahLst/>
                <a:cxnLst/>
                <a:rect l="l" t="t" r="r" b="b"/>
                <a:pathLst>
                  <a:path w="45" h="26" extrusionOk="0">
                    <a:moveTo>
                      <a:pt x="8" y="0"/>
                    </a:moveTo>
                    <a:cubicBezTo>
                      <a:pt x="4" y="4"/>
                      <a:pt x="0" y="5"/>
                      <a:pt x="1" y="10"/>
                    </a:cubicBezTo>
                    <a:cubicBezTo>
                      <a:pt x="30" y="26"/>
                      <a:pt x="30" y="26"/>
                      <a:pt x="30" y="26"/>
                    </a:cubicBezTo>
                    <a:cubicBezTo>
                      <a:pt x="45" y="8"/>
                      <a:pt x="45" y="8"/>
                      <a:pt x="45" y="8"/>
                    </a:cubicBezTo>
                    <a:cubicBezTo>
                      <a:pt x="8" y="0"/>
                      <a:pt x="8" y="0"/>
                      <a:pt x="8" y="0"/>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2" name="Google Shape;4582;g17ab430885e_1_275"/>
              <p:cNvSpPr/>
              <p:nvPr/>
            </p:nvSpPr>
            <p:spPr>
              <a:xfrm>
                <a:off x="10591" y="5096"/>
                <a:ext cx="413" cy="780"/>
              </a:xfrm>
              <a:custGeom>
                <a:avLst/>
                <a:gdLst/>
                <a:ahLst/>
                <a:cxnLst/>
                <a:rect l="l" t="t" r="r" b="b"/>
                <a:pathLst>
                  <a:path w="82" h="155" extrusionOk="0">
                    <a:moveTo>
                      <a:pt x="82" y="128"/>
                    </a:moveTo>
                    <a:cubicBezTo>
                      <a:pt x="82" y="137"/>
                      <a:pt x="62" y="149"/>
                      <a:pt x="43" y="152"/>
                    </a:cubicBezTo>
                    <a:cubicBezTo>
                      <a:pt x="20" y="155"/>
                      <a:pt x="14" y="139"/>
                      <a:pt x="12" y="128"/>
                    </a:cubicBezTo>
                    <a:cubicBezTo>
                      <a:pt x="11" y="117"/>
                      <a:pt x="8" y="99"/>
                      <a:pt x="6" y="82"/>
                    </a:cubicBezTo>
                    <a:cubicBezTo>
                      <a:pt x="4" y="71"/>
                      <a:pt x="2" y="60"/>
                      <a:pt x="1" y="53"/>
                    </a:cubicBezTo>
                    <a:cubicBezTo>
                      <a:pt x="0" y="46"/>
                      <a:pt x="0" y="42"/>
                      <a:pt x="0" y="42"/>
                    </a:cubicBezTo>
                    <a:cubicBezTo>
                      <a:pt x="1" y="40"/>
                      <a:pt x="2" y="39"/>
                      <a:pt x="3" y="37"/>
                    </a:cubicBezTo>
                    <a:cubicBezTo>
                      <a:pt x="3" y="36"/>
                      <a:pt x="4" y="35"/>
                      <a:pt x="4" y="34"/>
                    </a:cubicBezTo>
                    <a:cubicBezTo>
                      <a:pt x="4" y="34"/>
                      <a:pt x="4" y="34"/>
                      <a:pt x="4" y="34"/>
                    </a:cubicBezTo>
                    <a:cubicBezTo>
                      <a:pt x="11" y="25"/>
                      <a:pt x="20" y="18"/>
                      <a:pt x="29" y="12"/>
                    </a:cubicBezTo>
                    <a:cubicBezTo>
                      <a:pt x="49" y="0"/>
                      <a:pt x="70" y="11"/>
                      <a:pt x="75" y="32"/>
                    </a:cubicBezTo>
                    <a:cubicBezTo>
                      <a:pt x="75" y="32"/>
                      <a:pt x="75" y="32"/>
                      <a:pt x="75" y="32"/>
                    </a:cubicBezTo>
                    <a:cubicBezTo>
                      <a:pt x="76" y="35"/>
                      <a:pt x="76" y="38"/>
                      <a:pt x="76" y="41"/>
                    </a:cubicBezTo>
                    <a:cubicBezTo>
                      <a:pt x="82" y="128"/>
                      <a:pt x="82" y="128"/>
                      <a:pt x="82" y="128"/>
                    </a:cubicBezTo>
                  </a:path>
                </a:pathLst>
              </a:custGeom>
              <a:solidFill>
                <a:srgbClr val="7FCB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3" name="Google Shape;4583;g17ab430885e_1_275"/>
              <p:cNvSpPr/>
              <p:nvPr/>
            </p:nvSpPr>
            <p:spPr>
              <a:xfrm>
                <a:off x="11674" y="5966"/>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4" name="Google Shape;4584;g17ab430885e_1_275"/>
              <p:cNvSpPr/>
              <p:nvPr/>
            </p:nvSpPr>
            <p:spPr>
              <a:xfrm>
                <a:off x="11729" y="6192"/>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5" name="Google Shape;4585;g17ab430885e_1_275"/>
              <p:cNvSpPr/>
              <p:nvPr/>
            </p:nvSpPr>
            <p:spPr>
              <a:xfrm>
                <a:off x="11372" y="6293"/>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6" name="Google Shape;4586;g17ab430885e_1_275"/>
              <p:cNvSpPr/>
              <p:nvPr/>
            </p:nvSpPr>
            <p:spPr>
              <a:xfrm>
                <a:off x="11105" y="6137"/>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7" name="Google Shape;4587;g17ab430885e_1_275"/>
              <p:cNvSpPr/>
              <p:nvPr/>
            </p:nvSpPr>
            <p:spPr>
              <a:xfrm>
                <a:off x="11266" y="5921"/>
                <a:ext cx="0" cy="0"/>
              </a:xfrm>
              <a:prstGeom prst="ellipse">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8" name="Google Shape;4588;g17ab430885e_1_275"/>
              <p:cNvSpPr/>
              <p:nvPr/>
            </p:nvSpPr>
            <p:spPr>
              <a:xfrm>
                <a:off x="11095" y="5896"/>
                <a:ext cx="685" cy="412"/>
              </a:xfrm>
              <a:custGeom>
                <a:avLst/>
                <a:gdLst/>
                <a:ahLst/>
                <a:cxnLst/>
                <a:rect l="l" t="t" r="r" b="b"/>
                <a:pathLst>
                  <a:path w="685" h="412" extrusionOk="0">
                    <a:moveTo>
                      <a:pt x="171" y="30"/>
                    </a:moveTo>
                    <a:lnTo>
                      <a:pt x="171" y="0"/>
                    </a:lnTo>
                    <a:lnTo>
                      <a:pt x="211" y="20"/>
                    </a:lnTo>
                    <a:lnTo>
                      <a:pt x="367" y="161"/>
                    </a:lnTo>
                    <a:lnTo>
                      <a:pt x="589" y="50"/>
                    </a:lnTo>
                    <a:lnTo>
                      <a:pt x="624" y="40"/>
                    </a:lnTo>
                    <a:lnTo>
                      <a:pt x="624" y="70"/>
                    </a:lnTo>
                    <a:lnTo>
                      <a:pt x="433" y="201"/>
                    </a:lnTo>
                    <a:lnTo>
                      <a:pt x="685" y="261"/>
                    </a:lnTo>
                    <a:lnTo>
                      <a:pt x="685" y="291"/>
                    </a:lnTo>
                    <a:lnTo>
                      <a:pt x="664" y="311"/>
                    </a:lnTo>
                    <a:lnTo>
                      <a:pt x="393" y="251"/>
                    </a:lnTo>
                    <a:lnTo>
                      <a:pt x="322" y="412"/>
                    </a:lnTo>
                    <a:lnTo>
                      <a:pt x="277" y="407"/>
                    </a:lnTo>
                    <a:lnTo>
                      <a:pt x="277" y="377"/>
                    </a:lnTo>
                    <a:lnTo>
                      <a:pt x="297" y="241"/>
                    </a:lnTo>
                    <a:lnTo>
                      <a:pt x="5" y="251"/>
                    </a:lnTo>
                    <a:lnTo>
                      <a:pt x="0" y="226"/>
                    </a:lnTo>
                    <a:lnTo>
                      <a:pt x="0" y="196"/>
                    </a:lnTo>
                    <a:lnTo>
                      <a:pt x="282" y="186"/>
                    </a:lnTo>
                    <a:lnTo>
                      <a:pt x="171"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89" name="Google Shape;4589;g17ab430885e_1_275"/>
              <p:cNvSpPr/>
              <p:nvPr/>
            </p:nvSpPr>
            <p:spPr>
              <a:xfrm>
                <a:off x="11095" y="5886"/>
                <a:ext cx="685" cy="392"/>
              </a:xfrm>
              <a:custGeom>
                <a:avLst/>
                <a:gdLst/>
                <a:ahLst/>
                <a:cxnLst/>
                <a:rect l="l" t="t" r="r" b="b"/>
                <a:pathLst>
                  <a:path w="685" h="392" extrusionOk="0">
                    <a:moveTo>
                      <a:pt x="171" y="10"/>
                    </a:moveTo>
                    <a:lnTo>
                      <a:pt x="211" y="0"/>
                    </a:lnTo>
                    <a:lnTo>
                      <a:pt x="367" y="140"/>
                    </a:lnTo>
                    <a:lnTo>
                      <a:pt x="589" y="30"/>
                    </a:lnTo>
                    <a:lnTo>
                      <a:pt x="624" y="50"/>
                    </a:lnTo>
                    <a:lnTo>
                      <a:pt x="433" y="181"/>
                    </a:lnTo>
                    <a:lnTo>
                      <a:pt x="685" y="271"/>
                    </a:lnTo>
                    <a:lnTo>
                      <a:pt x="664" y="291"/>
                    </a:lnTo>
                    <a:lnTo>
                      <a:pt x="393" y="231"/>
                    </a:lnTo>
                    <a:lnTo>
                      <a:pt x="322" y="392"/>
                    </a:lnTo>
                    <a:lnTo>
                      <a:pt x="277" y="387"/>
                    </a:lnTo>
                    <a:lnTo>
                      <a:pt x="297" y="221"/>
                    </a:lnTo>
                    <a:lnTo>
                      <a:pt x="5" y="231"/>
                    </a:lnTo>
                    <a:lnTo>
                      <a:pt x="0" y="206"/>
                    </a:lnTo>
                    <a:lnTo>
                      <a:pt x="282" y="166"/>
                    </a:lnTo>
                    <a:lnTo>
                      <a:pt x="171" y="1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0" name="Google Shape;4590;g17ab430885e_1_275"/>
              <p:cNvSpPr/>
              <p:nvPr/>
            </p:nvSpPr>
            <p:spPr>
              <a:xfrm>
                <a:off x="11402" y="6047"/>
                <a:ext cx="96" cy="55"/>
              </a:xfrm>
              <a:custGeom>
                <a:avLst/>
                <a:gdLst/>
                <a:ahLst/>
                <a:cxnLst/>
                <a:rect l="l" t="t" r="r" b="b"/>
                <a:pathLst>
                  <a:path w="19" h="11" extrusionOk="0">
                    <a:moveTo>
                      <a:pt x="3" y="2"/>
                    </a:moveTo>
                    <a:cubicBezTo>
                      <a:pt x="0" y="4"/>
                      <a:pt x="0" y="7"/>
                      <a:pt x="3" y="9"/>
                    </a:cubicBezTo>
                    <a:cubicBezTo>
                      <a:pt x="7" y="11"/>
                      <a:pt x="12" y="11"/>
                      <a:pt x="15" y="9"/>
                    </a:cubicBezTo>
                    <a:cubicBezTo>
                      <a:pt x="19" y="7"/>
                      <a:pt x="19" y="4"/>
                      <a:pt x="15" y="2"/>
                    </a:cubicBezTo>
                    <a:cubicBezTo>
                      <a:pt x="12" y="0"/>
                      <a:pt x="7" y="0"/>
                      <a:pt x="3" y="2"/>
                    </a:cubicBez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1" name="Google Shape;4591;g17ab430885e_1_275"/>
              <p:cNvSpPr/>
              <p:nvPr/>
            </p:nvSpPr>
            <p:spPr>
              <a:xfrm>
                <a:off x="11407" y="5795"/>
                <a:ext cx="0" cy="300"/>
              </a:xfrm>
              <a:prstGeom prst="rect">
                <a:avLst/>
              </a:pr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2" name="Google Shape;4592;g17ab430885e_1_275"/>
              <p:cNvSpPr/>
              <p:nvPr/>
            </p:nvSpPr>
            <p:spPr>
              <a:xfrm>
                <a:off x="11422" y="5423"/>
                <a:ext cx="398" cy="322"/>
              </a:xfrm>
              <a:custGeom>
                <a:avLst/>
                <a:gdLst/>
                <a:ahLst/>
                <a:cxnLst/>
                <a:rect l="l" t="t" r="r" b="b"/>
                <a:pathLst>
                  <a:path w="79" h="64" extrusionOk="0">
                    <a:moveTo>
                      <a:pt x="6" y="23"/>
                    </a:moveTo>
                    <a:cubicBezTo>
                      <a:pt x="73" y="62"/>
                      <a:pt x="73" y="62"/>
                      <a:pt x="73" y="62"/>
                    </a:cubicBezTo>
                    <a:cubicBezTo>
                      <a:pt x="76" y="64"/>
                      <a:pt x="79" y="62"/>
                      <a:pt x="79" y="59"/>
                    </a:cubicBezTo>
                    <a:cubicBezTo>
                      <a:pt x="79" y="58"/>
                      <a:pt x="79" y="58"/>
                      <a:pt x="79" y="58"/>
                    </a:cubicBezTo>
                    <a:cubicBezTo>
                      <a:pt x="79" y="50"/>
                      <a:pt x="73" y="40"/>
                      <a:pt x="66" y="36"/>
                    </a:cubicBezTo>
                    <a:cubicBezTo>
                      <a:pt x="6" y="1"/>
                      <a:pt x="6" y="1"/>
                      <a:pt x="6" y="1"/>
                    </a:cubicBezTo>
                    <a:cubicBezTo>
                      <a:pt x="3" y="0"/>
                      <a:pt x="0" y="1"/>
                      <a:pt x="0" y="5"/>
                    </a:cubicBezTo>
                    <a:cubicBezTo>
                      <a:pt x="0" y="13"/>
                      <a:pt x="0" y="13"/>
                      <a:pt x="0" y="13"/>
                    </a:cubicBezTo>
                    <a:cubicBezTo>
                      <a:pt x="0" y="17"/>
                      <a:pt x="3" y="21"/>
                      <a:pt x="6" y="23"/>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3" name="Google Shape;4593;g17ab430885e_1_275"/>
              <p:cNvSpPr/>
              <p:nvPr/>
            </p:nvSpPr>
            <p:spPr>
              <a:xfrm>
                <a:off x="11125" y="5428"/>
                <a:ext cx="690" cy="488"/>
              </a:xfrm>
              <a:custGeom>
                <a:avLst/>
                <a:gdLst/>
                <a:ahLst/>
                <a:cxnLst/>
                <a:rect l="l" t="t" r="r" b="b"/>
                <a:pathLst>
                  <a:path w="690" h="488" extrusionOk="0">
                    <a:moveTo>
                      <a:pt x="378" y="488"/>
                    </a:moveTo>
                    <a:lnTo>
                      <a:pt x="690" y="307"/>
                    </a:lnTo>
                    <a:lnTo>
                      <a:pt x="307" y="0"/>
                    </a:lnTo>
                    <a:lnTo>
                      <a:pt x="0" y="181"/>
                    </a:lnTo>
                    <a:lnTo>
                      <a:pt x="378" y="488"/>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4" name="Google Shape;4594;g17ab430885e_1_275"/>
              <p:cNvSpPr/>
              <p:nvPr/>
            </p:nvSpPr>
            <p:spPr>
              <a:xfrm>
                <a:off x="11115" y="5599"/>
                <a:ext cx="398" cy="322"/>
              </a:xfrm>
              <a:custGeom>
                <a:avLst/>
                <a:gdLst/>
                <a:ahLst/>
                <a:cxnLst/>
                <a:rect l="l" t="t" r="r" b="b"/>
                <a:pathLst>
                  <a:path w="79" h="64" extrusionOk="0">
                    <a:moveTo>
                      <a:pt x="6" y="23"/>
                    </a:moveTo>
                    <a:cubicBezTo>
                      <a:pt x="73" y="62"/>
                      <a:pt x="73" y="62"/>
                      <a:pt x="73" y="62"/>
                    </a:cubicBezTo>
                    <a:cubicBezTo>
                      <a:pt x="76" y="64"/>
                      <a:pt x="79" y="63"/>
                      <a:pt x="79" y="59"/>
                    </a:cubicBezTo>
                    <a:cubicBezTo>
                      <a:pt x="79" y="59"/>
                      <a:pt x="79" y="59"/>
                      <a:pt x="79" y="59"/>
                    </a:cubicBezTo>
                    <a:cubicBezTo>
                      <a:pt x="79" y="51"/>
                      <a:pt x="73" y="40"/>
                      <a:pt x="66" y="36"/>
                    </a:cubicBezTo>
                    <a:cubicBezTo>
                      <a:pt x="6" y="2"/>
                      <a:pt x="6" y="2"/>
                      <a:pt x="6" y="2"/>
                    </a:cubicBezTo>
                    <a:cubicBezTo>
                      <a:pt x="3" y="0"/>
                      <a:pt x="0" y="1"/>
                      <a:pt x="0" y="5"/>
                    </a:cubicBezTo>
                    <a:cubicBezTo>
                      <a:pt x="0" y="14"/>
                      <a:pt x="0" y="14"/>
                      <a:pt x="0" y="14"/>
                    </a:cubicBezTo>
                    <a:cubicBezTo>
                      <a:pt x="0" y="17"/>
                      <a:pt x="3" y="22"/>
                      <a:pt x="6" y="23"/>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5" name="Google Shape;4595;g17ab430885e_1_275"/>
              <p:cNvSpPr/>
              <p:nvPr/>
            </p:nvSpPr>
            <p:spPr>
              <a:xfrm>
                <a:off x="11780" y="5071"/>
                <a:ext cx="151" cy="659"/>
              </a:xfrm>
              <a:custGeom>
                <a:avLst/>
                <a:gdLst/>
                <a:ahLst/>
                <a:cxnLst/>
                <a:rect l="l" t="t" r="r" b="b"/>
                <a:pathLst>
                  <a:path w="30" h="131" extrusionOk="0">
                    <a:moveTo>
                      <a:pt x="15" y="125"/>
                    </a:moveTo>
                    <a:cubicBezTo>
                      <a:pt x="29" y="11"/>
                      <a:pt x="29" y="11"/>
                      <a:pt x="29" y="11"/>
                    </a:cubicBezTo>
                    <a:cubicBezTo>
                      <a:pt x="30" y="8"/>
                      <a:pt x="28" y="5"/>
                      <a:pt x="26" y="4"/>
                    </a:cubicBezTo>
                    <a:cubicBezTo>
                      <a:pt x="19" y="1"/>
                      <a:pt x="19" y="1"/>
                      <a:pt x="19" y="1"/>
                    </a:cubicBezTo>
                    <a:cubicBezTo>
                      <a:pt x="17" y="0"/>
                      <a:pt x="15" y="2"/>
                      <a:pt x="14" y="5"/>
                    </a:cubicBezTo>
                    <a:cubicBezTo>
                      <a:pt x="0" y="118"/>
                      <a:pt x="0" y="118"/>
                      <a:pt x="0" y="118"/>
                    </a:cubicBezTo>
                    <a:cubicBezTo>
                      <a:pt x="0" y="121"/>
                      <a:pt x="1" y="123"/>
                      <a:pt x="2" y="125"/>
                    </a:cubicBezTo>
                    <a:cubicBezTo>
                      <a:pt x="10" y="129"/>
                      <a:pt x="10" y="129"/>
                      <a:pt x="10" y="129"/>
                    </a:cubicBezTo>
                    <a:cubicBezTo>
                      <a:pt x="12" y="131"/>
                      <a:pt x="15" y="129"/>
                      <a:pt x="15" y="125"/>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6" name="Google Shape;4596;g17ab430885e_1_275"/>
              <p:cNvSpPr/>
              <p:nvPr/>
            </p:nvSpPr>
            <p:spPr>
              <a:xfrm>
                <a:off x="11508" y="5076"/>
                <a:ext cx="357" cy="840"/>
              </a:xfrm>
              <a:custGeom>
                <a:avLst/>
                <a:gdLst/>
                <a:ahLst/>
                <a:cxnLst/>
                <a:rect l="l" t="t" r="r" b="b"/>
                <a:pathLst>
                  <a:path w="357" h="840" extrusionOk="0">
                    <a:moveTo>
                      <a:pt x="20" y="196"/>
                    </a:moveTo>
                    <a:lnTo>
                      <a:pt x="357" y="0"/>
                    </a:lnTo>
                    <a:lnTo>
                      <a:pt x="337" y="649"/>
                    </a:lnTo>
                    <a:lnTo>
                      <a:pt x="0" y="840"/>
                    </a:lnTo>
                    <a:lnTo>
                      <a:pt x="20" y="19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7" name="Google Shape;4597;g17ab430885e_1_275"/>
              <p:cNvSpPr/>
              <p:nvPr/>
            </p:nvSpPr>
            <p:spPr>
              <a:xfrm>
                <a:off x="11442" y="5267"/>
                <a:ext cx="151" cy="659"/>
              </a:xfrm>
              <a:custGeom>
                <a:avLst/>
                <a:gdLst/>
                <a:ahLst/>
                <a:cxnLst/>
                <a:rect l="l" t="t" r="r" b="b"/>
                <a:pathLst>
                  <a:path w="30" h="131" extrusionOk="0">
                    <a:moveTo>
                      <a:pt x="15" y="125"/>
                    </a:moveTo>
                    <a:cubicBezTo>
                      <a:pt x="29" y="11"/>
                      <a:pt x="29" y="11"/>
                      <a:pt x="29" y="11"/>
                    </a:cubicBezTo>
                    <a:cubicBezTo>
                      <a:pt x="30" y="8"/>
                      <a:pt x="28" y="5"/>
                      <a:pt x="26" y="4"/>
                    </a:cubicBezTo>
                    <a:cubicBezTo>
                      <a:pt x="19" y="1"/>
                      <a:pt x="19" y="1"/>
                      <a:pt x="19" y="1"/>
                    </a:cubicBezTo>
                    <a:cubicBezTo>
                      <a:pt x="17" y="0"/>
                      <a:pt x="15" y="2"/>
                      <a:pt x="14" y="5"/>
                    </a:cubicBezTo>
                    <a:cubicBezTo>
                      <a:pt x="0" y="118"/>
                      <a:pt x="0" y="118"/>
                      <a:pt x="0" y="118"/>
                    </a:cubicBezTo>
                    <a:cubicBezTo>
                      <a:pt x="0" y="121"/>
                      <a:pt x="1" y="124"/>
                      <a:pt x="2" y="125"/>
                    </a:cubicBezTo>
                    <a:cubicBezTo>
                      <a:pt x="10" y="130"/>
                      <a:pt x="10" y="130"/>
                      <a:pt x="10" y="130"/>
                    </a:cubicBezTo>
                    <a:cubicBezTo>
                      <a:pt x="12" y="131"/>
                      <a:pt x="14" y="129"/>
                      <a:pt x="15" y="125"/>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8" name="Google Shape;4598;g17ab430885e_1_275"/>
              <p:cNvSpPr/>
              <p:nvPr/>
            </p:nvSpPr>
            <p:spPr>
              <a:xfrm>
                <a:off x="11100" y="5353"/>
                <a:ext cx="151" cy="658"/>
              </a:xfrm>
              <a:custGeom>
                <a:avLst/>
                <a:gdLst/>
                <a:ahLst/>
                <a:cxnLst/>
                <a:rect l="l" t="t" r="r" b="b"/>
                <a:pathLst>
                  <a:path w="30" h="131" extrusionOk="0">
                    <a:moveTo>
                      <a:pt x="15" y="125"/>
                    </a:moveTo>
                    <a:cubicBezTo>
                      <a:pt x="29" y="11"/>
                      <a:pt x="29" y="11"/>
                      <a:pt x="29" y="11"/>
                    </a:cubicBezTo>
                    <a:cubicBezTo>
                      <a:pt x="30" y="8"/>
                      <a:pt x="28" y="5"/>
                      <a:pt x="26" y="4"/>
                    </a:cubicBezTo>
                    <a:cubicBezTo>
                      <a:pt x="19" y="1"/>
                      <a:pt x="19" y="1"/>
                      <a:pt x="19" y="1"/>
                    </a:cubicBezTo>
                    <a:cubicBezTo>
                      <a:pt x="17" y="0"/>
                      <a:pt x="15" y="2"/>
                      <a:pt x="14" y="5"/>
                    </a:cubicBezTo>
                    <a:cubicBezTo>
                      <a:pt x="0" y="118"/>
                      <a:pt x="0" y="118"/>
                      <a:pt x="0" y="118"/>
                    </a:cubicBezTo>
                    <a:cubicBezTo>
                      <a:pt x="0" y="121"/>
                      <a:pt x="1" y="124"/>
                      <a:pt x="2" y="125"/>
                    </a:cubicBezTo>
                    <a:cubicBezTo>
                      <a:pt x="10" y="130"/>
                      <a:pt x="10" y="130"/>
                      <a:pt x="10" y="130"/>
                    </a:cubicBezTo>
                    <a:cubicBezTo>
                      <a:pt x="12" y="131"/>
                      <a:pt x="15" y="129"/>
                      <a:pt x="15" y="125"/>
                    </a:cubicBez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599" name="Google Shape;4599;g17ab430885e_1_275"/>
              <p:cNvSpPr/>
              <p:nvPr/>
            </p:nvSpPr>
            <p:spPr>
              <a:xfrm>
                <a:off x="10828" y="5358"/>
                <a:ext cx="357" cy="839"/>
              </a:xfrm>
              <a:custGeom>
                <a:avLst/>
                <a:gdLst/>
                <a:ahLst/>
                <a:cxnLst/>
                <a:rect l="l" t="t" r="r" b="b"/>
                <a:pathLst>
                  <a:path w="357" h="839" extrusionOk="0">
                    <a:moveTo>
                      <a:pt x="20" y="196"/>
                    </a:moveTo>
                    <a:lnTo>
                      <a:pt x="357" y="0"/>
                    </a:lnTo>
                    <a:lnTo>
                      <a:pt x="337" y="648"/>
                    </a:lnTo>
                    <a:lnTo>
                      <a:pt x="0" y="839"/>
                    </a:lnTo>
                    <a:lnTo>
                      <a:pt x="20" y="196"/>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0" name="Google Shape;4600;g17ab430885e_1_275"/>
              <p:cNvSpPr/>
              <p:nvPr/>
            </p:nvSpPr>
            <p:spPr>
              <a:xfrm>
                <a:off x="10762" y="5549"/>
                <a:ext cx="152" cy="658"/>
              </a:xfrm>
              <a:custGeom>
                <a:avLst/>
                <a:gdLst/>
                <a:ahLst/>
                <a:cxnLst/>
                <a:rect l="l" t="t" r="r" b="b"/>
                <a:pathLst>
                  <a:path w="30" h="131" extrusionOk="0">
                    <a:moveTo>
                      <a:pt x="15" y="126"/>
                    </a:moveTo>
                    <a:cubicBezTo>
                      <a:pt x="29" y="11"/>
                      <a:pt x="29" y="11"/>
                      <a:pt x="29" y="11"/>
                    </a:cubicBezTo>
                    <a:cubicBezTo>
                      <a:pt x="30" y="8"/>
                      <a:pt x="28" y="5"/>
                      <a:pt x="26" y="4"/>
                    </a:cubicBezTo>
                    <a:cubicBezTo>
                      <a:pt x="19" y="1"/>
                      <a:pt x="19" y="1"/>
                      <a:pt x="19" y="1"/>
                    </a:cubicBezTo>
                    <a:cubicBezTo>
                      <a:pt x="17" y="0"/>
                      <a:pt x="15" y="2"/>
                      <a:pt x="14" y="5"/>
                    </a:cubicBezTo>
                    <a:cubicBezTo>
                      <a:pt x="0" y="118"/>
                      <a:pt x="0" y="118"/>
                      <a:pt x="0" y="118"/>
                    </a:cubicBezTo>
                    <a:cubicBezTo>
                      <a:pt x="0" y="121"/>
                      <a:pt x="1" y="124"/>
                      <a:pt x="2" y="125"/>
                    </a:cubicBezTo>
                    <a:cubicBezTo>
                      <a:pt x="10" y="130"/>
                      <a:pt x="10" y="130"/>
                      <a:pt x="10" y="130"/>
                    </a:cubicBezTo>
                    <a:cubicBezTo>
                      <a:pt x="12" y="131"/>
                      <a:pt x="14" y="129"/>
                      <a:pt x="15" y="126"/>
                    </a:cubicBezTo>
                    <a:close/>
                  </a:path>
                </a:pathLst>
              </a:custGeom>
              <a:solidFill>
                <a:srgbClr val="706F6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1" name="Google Shape;4601;g17ab430885e_1_275"/>
              <p:cNvSpPr/>
              <p:nvPr/>
            </p:nvSpPr>
            <p:spPr>
              <a:xfrm>
                <a:off x="10209" y="5337"/>
                <a:ext cx="90" cy="86"/>
              </a:xfrm>
              <a:custGeom>
                <a:avLst/>
                <a:gdLst/>
                <a:ahLst/>
                <a:cxnLst/>
                <a:rect l="l" t="t" r="r" b="b"/>
                <a:pathLst>
                  <a:path w="18" h="17" extrusionOk="0">
                    <a:moveTo>
                      <a:pt x="7" y="5"/>
                    </a:moveTo>
                    <a:cubicBezTo>
                      <a:pt x="3" y="0"/>
                      <a:pt x="3" y="0"/>
                      <a:pt x="2" y="0"/>
                    </a:cubicBezTo>
                    <a:cubicBezTo>
                      <a:pt x="1" y="0"/>
                      <a:pt x="0" y="0"/>
                      <a:pt x="0" y="2"/>
                    </a:cubicBezTo>
                    <a:cubicBezTo>
                      <a:pt x="0" y="2"/>
                      <a:pt x="2" y="5"/>
                      <a:pt x="2" y="6"/>
                    </a:cubicBezTo>
                    <a:cubicBezTo>
                      <a:pt x="4" y="9"/>
                      <a:pt x="7" y="13"/>
                      <a:pt x="12" y="17"/>
                    </a:cubicBezTo>
                    <a:cubicBezTo>
                      <a:pt x="18" y="15"/>
                      <a:pt x="17" y="11"/>
                      <a:pt x="7" y="5"/>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2" name="Google Shape;4602;g17ab430885e_1_275"/>
              <p:cNvSpPr/>
              <p:nvPr/>
            </p:nvSpPr>
            <p:spPr>
              <a:xfrm>
                <a:off x="10133" y="5353"/>
                <a:ext cx="106" cy="45"/>
              </a:xfrm>
              <a:custGeom>
                <a:avLst/>
                <a:gdLst/>
                <a:ahLst/>
                <a:cxnLst/>
                <a:rect l="l" t="t" r="r" b="b"/>
                <a:pathLst>
                  <a:path w="21" h="9" extrusionOk="0">
                    <a:moveTo>
                      <a:pt x="21" y="9"/>
                    </a:moveTo>
                    <a:cubicBezTo>
                      <a:pt x="16" y="7"/>
                      <a:pt x="16" y="7"/>
                      <a:pt x="16" y="7"/>
                    </a:cubicBezTo>
                    <a:cubicBezTo>
                      <a:pt x="15" y="7"/>
                      <a:pt x="15" y="7"/>
                      <a:pt x="15" y="7"/>
                    </a:cubicBezTo>
                    <a:cubicBezTo>
                      <a:pt x="8" y="5"/>
                      <a:pt x="8" y="5"/>
                      <a:pt x="8" y="5"/>
                    </a:cubicBezTo>
                    <a:cubicBezTo>
                      <a:pt x="3" y="4"/>
                      <a:pt x="3" y="4"/>
                      <a:pt x="3" y="4"/>
                    </a:cubicBezTo>
                    <a:cubicBezTo>
                      <a:pt x="0" y="4"/>
                      <a:pt x="0" y="2"/>
                      <a:pt x="0" y="1"/>
                    </a:cubicBezTo>
                    <a:cubicBezTo>
                      <a:pt x="0" y="0"/>
                      <a:pt x="1" y="0"/>
                      <a:pt x="2" y="0"/>
                    </a:cubicBezTo>
                    <a:cubicBezTo>
                      <a:pt x="8" y="0"/>
                      <a:pt x="8" y="0"/>
                      <a:pt x="8" y="0"/>
                    </a:cubicBezTo>
                    <a:cubicBezTo>
                      <a:pt x="14" y="1"/>
                      <a:pt x="14" y="1"/>
                      <a:pt x="14" y="1"/>
                    </a:cubicBezTo>
                    <a:cubicBezTo>
                      <a:pt x="14" y="1"/>
                      <a:pt x="19" y="2"/>
                      <a:pt x="20" y="2"/>
                    </a:cubicBezTo>
                    <a:cubicBezTo>
                      <a:pt x="20" y="4"/>
                      <a:pt x="20" y="4"/>
                      <a:pt x="20" y="4"/>
                    </a:cubicBezTo>
                    <a:cubicBezTo>
                      <a:pt x="21" y="8"/>
                      <a:pt x="21" y="8"/>
                      <a:pt x="21" y="8"/>
                    </a:cubicBezTo>
                    <a:cubicBezTo>
                      <a:pt x="21" y="9"/>
                      <a:pt x="21" y="9"/>
                      <a:pt x="21" y="9"/>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3" name="Google Shape;4603;g17ab430885e_1_275"/>
              <p:cNvSpPr/>
              <p:nvPr/>
            </p:nvSpPr>
            <p:spPr>
              <a:xfrm>
                <a:off x="10133" y="5358"/>
                <a:ext cx="81" cy="15"/>
              </a:xfrm>
              <a:custGeom>
                <a:avLst/>
                <a:gdLst/>
                <a:ahLst/>
                <a:cxnLst/>
                <a:rect l="l" t="t" r="r" b="b"/>
                <a:pathLst>
                  <a:path w="16" h="3" extrusionOk="0">
                    <a:moveTo>
                      <a:pt x="0" y="0"/>
                    </a:moveTo>
                    <a:cubicBezTo>
                      <a:pt x="0" y="0"/>
                      <a:pt x="0" y="0"/>
                      <a:pt x="0" y="0"/>
                    </a:cubicBezTo>
                    <a:cubicBezTo>
                      <a:pt x="0" y="0"/>
                      <a:pt x="0" y="0"/>
                      <a:pt x="0" y="1"/>
                    </a:cubicBezTo>
                    <a:cubicBezTo>
                      <a:pt x="0" y="1"/>
                      <a:pt x="0" y="1"/>
                      <a:pt x="0" y="1"/>
                    </a:cubicBezTo>
                    <a:cubicBezTo>
                      <a:pt x="4" y="1"/>
                      <a:pt x="4" y="1"/>
                      <a:pt x="4" y="1"/>
                    </a:cubicBezTo>
                    <a:cubicBezTo>
                      <a:pt x="12" y="2"/>
                      <a:pt x="12" y="2"/>
                      <a:pt x="12" y="2"/>
                    </a:cubicBezTo>
                    <a:cubicBezTo>
                      <a:pt x="12" y="2"/>
                      <a:pt x="14" y="2"/>
                      <a:pt x="16" y="3"/>
                    </a:cubicBezTo>
                    <a:cubicBezTo>
                      <a:pt x="16" y="3"/>
                      <a:pt x="16" y="3"/>
                      <a:pt x="16" y="2"/>
                    </a:cubicBezTo>
                    <a:cubicBezTo>
                      <a:pt x="15" y="2"/>
                      <a:pt x="13" y="2"/>
                      <a:pt x="12" y="1"/>
                    </a:cubicBezTo>
                    <a:cubicBezTo>
                      <a:pt x="12" y="1"/>
                      <a:pt x="11" y="1"/>
                      <a:pt x="11" y="1"/>
                    </a:cubicBezTo>
                    <a:cubicBezTo>
                      <a:pt x="9" y="1"/>
                      <a:pt x="8" y="1"/>
                      <a:pt x="7" y="0"/>
                    </a:cubicBezTo>
                    <a:cubicBezTo>
                      <a:pt x="6" y="0"/>
                      <a:pt x="5" y="0"/>
                      <a:pt x="5" y="0"/>
                    </a:cubicBezTo>
                    <a:cubicBezTo>
                      <a:pt x="3" y="0"/>
                      <a:pt x="1" y="0"/>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4" name="Google Shape;4604;g17ab430885e_1_275"/>
              <p:cNvSpPr/>
              <p:nvPr/>
            </p:nvSpPr>
            <p:spPr>
              <a:xfrm>
                <a:off x="10108" y="5363"/>
                <a:ext cx="126" cy="55"/>
              </a:xfrm>
              <a:custGeom>
                <a:avLst/>
                <a:gdLst/>
                <a:ahLst/>
                <a:cxnLst/>
                <a:rect l="l" t="t" r="r" b="b"/>
                <a:pathLst>
                  <a:path w="25" h="11" extrusionOk="0">
                    <a:moveTo>
                      <a:pt x="25" y="3"/>
                    </a:moveTo>
                    <a:cubicBezTo>
                      <a:pt x="24" y="6"/>
                      <a:pt x="24" y="6"/>
                      <a:pt x="24" y="6"/>
                    </a:cubicBezTo>
                    <a:cubicBezTo>
                      <a:pt x="24" y="10"/>
                      <a:pt x="24" y="10"/>
                      <a:pt x="24" y="10"/>
                    </a:cubicBezTo>
                    <a:cubicBezTo>
                      <a:pt x="24" y="11"/>
                      <a:pt x="24" y="11"/>
                      <a:pt x="24" y="11"/>
                    </a:cubicBezTo>
                    <a:cubicBezTo>
                      <a:pt x="20" y="9"/>
                      <a:pt x="20" y="9"/>
                      <a:pt x="20" y="9"/>
                    </a:cubicBezTo>
                    <a:cubicBezTo>
                      <a:pt x="15" y="6"/>
                      <a:pt x="15" y="6"/>
                      <a:pt x="15" y="6"/>
                    </a:cubicBezTo>
                    <a:cubicBezTo>
                      <a:pt x="9" y="5"/>
                      <a:pt x="9" y="5"/>
                      <a:pt x="9" y="5"/>
                    </a:cubicBezTo>
                    <a:cubicBezTo>
                      <a:pt x="4" y="4"/>
                      <a:pt x="4" y="4"/>
                      <a:pt x="4" y="4"/>
                    </a:cubicBezTo>
                    <a:cubicBezTo>
                      <a:pt x="1" y="4"/>
                      <a:pt x="0" y="2"/>
                      <a:pt x="1" y="1"/>
                    </a:cubicBezTo>
                    <a:cubicBezTo>
                      <a:pt x="1" y="1"/>
                      <a:pt x="1" y="0"/>
                      <a:pt x="2" y="0"/>
                    </a:cubicBezTo>
                    <a:cubicBezTo>
                      <a:pt x="9" y="0"/>
                      <a:pt x="9" y="0"/>
                      <a:pt x="9" y="0"/>
                    </a:cubicBezTo>
                    <a:cubicBezTo>
                      <a:pt x="17" y="1"/>
                      <a:pt x="17" y="1"/>
                      <a:pt x="17" y="1"/>
                    </a:cubicBezTo>
                    <a:cubicBezTo>
                      <a:pt x="17" y="1"/>
                      <a:pt x="24" y="2"/>
                      <a:pt x="25" y="3"/>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5" name="Google Shape;4605;g17ab430885e_1_275"/>
              <p:cNvSpPr/>
              <p:nvPr/>
            </p:nvSpPr>
            <p:spPr>
              <a:xfrm>
                <a:off x="10113" y="5368"/>
                <a:ext cx="85" cy="20"/>
              </a:xfrm>
              <a:custGeom>
                <a:avLst/>
                <a:gdLst/>
                <a:ahLst/>
                <a:cxnLst/>
                <a:rect l="l" t="t" r="r" b="b"/>
                <a:pathLst>
                  <a:path w="17" h="4" extrusionOk="0">
                    <a:moveTo>
                      <a:pt x="0" y="0"/>
                    </a:moveTo>
                    <a:cubicBezTo>
                      <a:pt x="0" y="0"/>
                      <a:pt x="0" y="0"/>
                      <a:pt x="0" y="0"/>
                    </a:cubicBezTo>
                    <a:cubicBezTo>
                      <a:pt x="0" y="0"/>
                      <a:pt x="0" y="1"/>
                      <a:pt x="0" y="1"/>
                    </a:cubicBezTo>
                    <a:cubicBezTo>
                      <a:pt x="0" y="1"/>
                      <a:pt x="0" y="1"/>
                      <a:pt x="0" y="2"/>
                    </a:cubicBezTo>
                    <a:cubicBezTo>
                      <a:pt x="4" y="1"/>
                      <a:pt x="4" y="1"/>
                      <a:pt x="4" y="1"/>
                    </a:cubicBezTo>
                    <a:cubicBezTo>
                      <a:pt x="11" y="3"/>
                      <a:pt x="11" y="3"/>
                      <a:pt x="11" y="3"/>
                    </a:cubicBezTo>
                    <a:cubicBezTo>
                      <a:pt x="11" y="3"/>
                      <a:pt x="15" y="3"/>
                      <a:pt x="17" y="4"/>
                    </a:cubicBezTo>
                    <a:cubicBezTo>
                      <a:pt x="17" y="4"/>
                      <a:pt x="17" y="4"/>
                      <a:pt x="17" y="4"/>
                    </a:cubicBezTo>
                    <a:cubicBezTo>
                      <a:pt x="15" y="3"/>
                      <a:pt x="14" y="3"/>
                      <a:pt x="13" y="2"/>
                    </a:cubicBezTo>
                    <a:cubicBezTo>
                      <a:pt x="12" y="2"/>
                      <a:pt x="12" y="2"/>
                      <a:pt x="11" y="2"/>
                    </a:cubicBezTo>
                    <a:cubicBezTo>
                      <a:pt x="9" y="2"/>
                      <a:pt x="8" y="2"/>
                      <a:pt x="7" y="1"/>
                    </a:cubicBezTo>
                    <a:cubicBezTo>
                      <a:pt x="6" y="1"/>
                      <a:pt x="5" y="1"/>
                      <a:pt x="5" y="1"/>
                    </a:cubicBezTo>
                    <a:cubicBezTo>
                      <a:pt x="3" y="1"/>
                      <a:pt x="1" y="1"/>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6" name="Google Shape;4606;g17ab430885e_1_275"/>
              <p:cNvSpPr/>
              <p:nvPr/>
            </p:nvSpPr>
            <p:spPr>
              <a:xfrm>
                <a:off x="10093" y="5373"/>
                <a:ext cx="116" cy="55"/>
              </a:xfrm>
              <a:custGeom>
                <a:avLst/>
                <a:gdLst/>
                <a:ahLst/>
                <a:cxnLst/>
                <a:rect l="l" t="t" r="r" b="b"/>
                <a:pathLst>
                  <a:path w="23" h="11" extrusionOk="0">
                    <a:moveTo>
                      <a:pt x="23" y="3"/>
                    </a:moveTo>
                    <a:cubicBezTo>
                      <a:pt x="22" y="7"/>
                      <a:pt x="22" y="7"/>
                      <a:pt x="22" y="7"/>
                    </a:cubicBezTo>
                    <a:cubicBezTo>
                      <a:pt x="22" y="11"/>
                      <a:pt x="22" y="11"/>
                      <a:pt x="22" y="11"/>
                    </a:cubicBezTo>
                    <a:cubicBezTo>
                      <a:pt x="22" y="11"/>
                      <a:pt x="22" y="11"/>
                      <a:pt x="22" y="11"/>
                    </a:cubicBezTo>
                    <a:cubicBezTo>
                      <a:pt x="21" y="11"/>
                      <a:pt x="21" y="11"/>
                      <a:pt x="21" y="11"/>
                    </a:cubicBezTo>
                    <a:cubicBezTo>
                      <a:pt x="14" y="7"/>
                      <a:pt x="14" y="7"/>
                      <a:pt x="14" y="7"/>
                    </a:cubicBezTo>
                    <a:cubicBezTo>
                      <a:pt x="7" y="5"/>
                      <a:pt x="7" y="5"/>
                      <a:pt x="7" y="5"/>
                    </a:cubicBezTo>
                    <a:cubicBezTo>
                      <a:pt x="3" y="5"/>
                      <a:pt x="3" y="5"/>
                      <a:pt x="3" y="5"/>
                    </a:cubicBezTo>
                    <a:cubicBezTo>
                      <a:pt x="1" y="5"/>
                      <a:pt x="1" y="4"/>
                      <a:pt x="0" y="3"/>
                    </a:cubicBezTo>
                    <a:cubicBezTo>
                      <a:pt x="0" y="2"/>
                      <a:pt x="0" y="1"/>
                      <a:pt x="1" y="1"/>
                    </a:cubicBezTo>
                    <a:cubicBezTo>
                      <a:pt x="8" y="0"/>
                      <a:pt x="8" y="0"/>
                      <a:pt x="8" y="0"/>
                    </a:cubicBezTo>
                    <a:cubicBezTo>
                      <a:pt x="15" y="2"/>
                      <a:pt x="15" y="2"/>
                      <a:pt x="15" y="2"/>
                    </a:cubicBezTo>
                    <a:cubicBezTo>
                      <a:pt x="15" y="2"/>
                      <a:pt x="22" y="3"/>
                      <a:pt x="23" y="3"/>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7" name="Google Shape;4607;g17ab430885e_1_275"/>
              <p:cNvSpPr/>
              <p:nvPr/>
            </p:nvSpPr>
            <p:spPr>
              <a:xfrm>
                <a:off x="10093" y="5388"/>
                <a:ext cx="90" cy="20"/>
              </a:xfrm>
              <a:custGeom>
                <a:avLst/>
                <a:gdLst/>
                <a:ahLst/>
                <a:cxnLst/>
                <a:rect l="l" t="t" r="r" b="b"/>
                <a:pathLst>
                  <a:path w="18" h="4" extrusionOk="0">
                    <a:moveTo>
                      <a:pt x="0" y="0"/>
                    </a:moveTo>
                    <a:cubicBezTo>
                      <a:pt x="1" y="1"/>
                      <a:pt x="1" y="2"/>
                      <a:pt x="3" y="2"/>
                    </a:cubicBezTo>
                    <a:cubicBezTo>
                      <a:pt x="7" y="2"/>
                      <a:pt x="7" y="2"/>
                      <a:pt x="7" y="2"/>
                    </a:cubicBezTo>
                    <a:cubicBezTo>
                      <a:pt x="8" y="2"/>
                      <a:pt x="8" y="2"/>
                      <a:pt x="8" y="2"/>
                    </a:cubicBezTo>
                    <a:cubicBezTo>
                      <a:pt x="9" y="2"/>
                      <a:pt x="9" y="2"/>
                      <a:pt x="9" y="2"/>
                    </a:cubicBezTo>
                    <a:cubicBezTo>
                      <a:pt x="15" y="3"/>
                      <a:pt x="15" y="3"/>
                      <a:pt x="15" y="3"/>
                    </a:cubicBezTo>
                    <a:cubicBezTo>
                      <a:pt x="15" y="3"/>
                      <a:pt x="16" y="4"/>
                      <a:pt x="18" y="4"/>
                    </a:cubicBezTo>
                    <a:cubicBezTo>
                      <a:pt x="18" y="4"/>
                      <a:pt x="18" y="4"/>
                      <a:pt x="18" y="4"/>
                    </a:cubicBezTo>
                    <a:cubicBezTo>
                      <a:pt x="18" y="4"/>
                      <a:pt x="18" y="4"/>
                      <a:pt x="18" y="4"/>
                    </a:cubicBezTo>
                    <a:cubicBezTo>
                      <a:pt x="18" y="3"/>
                      <a:pt x="18" y="3"/>
                      <a:pt x="18" y="3"/>
                    </a:cubicBezTo>
                    <a:cubicBezTo>
                      <a:pt x="16" y="3"/>
                      <a:pt x="14" y="2"/>
                      <a:pt x="13" y="1"/>
                    </a:cubicBezTo>
                    <a:cubicBezTo>
                      <a:pt x="13" y="1"/>
                      <a:pt x="12" y="1"/>
                      <a:pt x="12" y="1"/>
                    </a:cubicBezTo>
                    <a:cubicBezTo>
                      <a:pt x="10" y="1"/>
                      <a:pt x="8" y="1"/>
                      <a:pt x="6" y="0"/>
                    </a:cubicBezTo>
                    <a:cubicBezTo>
                      <a:pt x="5" y="1"/>
                      <a:pt x="4" y="1"/>
                      <a:pt x="3" y="1"/>
                    </a:cubicBezTo>
                    <a:cubicBezTo>
                      <a:pt x="2" y="1"/>
                      <a:pt x="1" y="1"/>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8" name="Google Shape;4608;g17ab430885e_1_275"/>
              <p:cNvSpPr/>
              <p:nvPr/>
            </p:nvSpPr>
            <p:spPr>
              <a:xfrm>
                <a:off x="10178" y="5363"/>
                <a:ext cx="187" cy="140"/>
              </a:xfrm>
              <a:custGeom>
                <a:avLst/>
                <a:gdLst/>
                <a:ahLst/>
                <a:cxnLst/>
                <a:rect l="l" t="t" r="r" b="b"/>
                <a:pathLst>
                  <a:path w="37" h="28" extrusionOk="0">
                    <a:moveTo>
                      <a:pt x="25" y="11"/>
                    </a:moveTo>
                    <a:cubicBezTo>
                      <a:pt x="37" y="16"/>
                      <a:pt x="37" y="16"/>
                      <a:pt x="37" y="16"/>
                    </a:cubicBezTo>
                    <a:cubicBezTo>
                      <a:pt x="34" y="15"/>
                      <a:pt x="30" y="19"/>
                      <a:pt x="29" y="23"/>
                    </a:cubicBezTo>
                    <a:cubicBezTo>
                      <a:pt x="29" y="25"/>
                      <a:pt x="30" y="26"/>
                      <a:pt x="30" y="28"/>
                    </a:cubicBezTo>
                    <a:cubicBezTo>
                      <a:pt x="17" y="20"/>
                      <a:pt x="17" y="20"/>
                      <a:pt x="17" y="20"/>
                    </a:cubicBezTo>
                    <a:cubicBezTo>
                      <a:pt x="9" y="23"/>
                      <a:pt x="0" y="15"/>
                      <a:pt x="0" y="15"/>
                    </a:cubicBezTo>
                    <a:cubicBezTo>
                      <a:pt x="0" y="14"/>
                      <a:pt x="0" y="14"/>
                      <a:pt x="0" y="13"/>
                    </a:cubicBezTo>
                    <a:cubicBezTo>
                      <a:pt x="0" y="12"/>
                      <a:pt x="0" y="11"/>
                      <a:pt x="1" y="9"/>
                    </a:cubicBezTo>
                    <a:cubicBezTo>
                      <a:pt x="1" y="9"/>
                      <a:pt x="1" y="9"/>
                      <a:pt x="1" y="9"/>
                    </a:cubicBezTo>
                    <a:cubicBezTo>
                      <a:pt x="4" y="5"/>
                      <a:pt x="6" y="1"/>
                      <a:pt x="11" y="0"/>
                    </a:cubicBezTo>
                    <a:cubicBezTo>
                      <a:pt x="17" y="2"/>
                      <a:pt x="23" y="7"/>
                      <a:pt x="25" y="11"/>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09" name="Google Shape;4609;g17ab430885e_1_275"/>
              <p:cNvSpPr/>
              <p:nvPr/>
            </p:nvSpPr>
            <p:spPr>
              <a:xfrm>
                <a:off x="10103" y="5398"/>
                <a:ext cx="95" cy="50"/>
              </a:xfrm>
              <a:custGeom>
                <a:avLst/>
                <a:gdLst/>
                <a:ahLst/>
                <a:cxnLst/>
                <a:rect l="l" t="t" r="r" b="b"/>
                <a:pathLst>
                  <a:path w="19" h="10" extrusionOk="0">
                    <a:moveTo>
                      <a:pt x="19" y="3"/>
                    </a:moveTo>
                    <a:cubicBezTo>
                      <a:pt x="18" y="8"/>
                      <a:pt x="18" y="8"/>
                      <a:pt x="18" y="8"/>
                    </a:cubicBezTo>
                    <a:cubicBezTo>
                      <a:pt x="18" y="8"/>
                      <a:pt x="18" y="8"/>
                      <a:pt x="18" y="8"/>
                    </a:cubicBezTo>
                    <a:cubicBezTo>
                      <a:pt x="18" y="9"/>
                      <a:pt x="18" y="9"/>
                      <a:pt x="18" y="9"/>
                    </a:cubicBezTo>
                    <a:cubicBezTo>
                      <a:pt x="18" y="9"/>
                      <a:pt x="18" y="9"/>
                      <a:pt x="18" y="9"/>
                    </a:cubicBezTo>
                    <a:cubicBezTo>
                      <a:pt x="18" y="10"/>
                      <a:pt x="18" y="10"/>
                      <a:pt x="18" y="10"/>
                    </a:cubicBezTo>
                    <a:cubicBezTo>
                      <a:pt x="16" y="9"/>
                      <a:pt x="16" y="9"/>
                      <a:pt x="16" y="9"/>
                    </a:cubicBezTo>
                    <a:cubicBezTo>
                      <a:pt x="15" y="8"/>
                      <a:pt x="15" y="8"/>
                      <a:pt x="15" y="8"/>
                    </a:cubicBezTo>
                    <a:cubicBezTo>
                      <a:pt x="11" y="6"/>
                      <a:pt x="11" y="6"/>
                      <a:pt x="11" y="6"/>
                    </a:cubicBezTo>
                    <a:cubicBezTo>
                      <a:pt x="6" y="4"/>
                      <a:pt x="6" y="4"/>
                      <a:pt x="6" y="4"/>
                    </a:cubicBezTo>
                    <a:cubicBezTo>
                      <a:pt x="2" y="4"/>
                      <a:pt x="2" y="4"/>
                      <a:pt x="2" y="4"/>
                    </a:cubicBezTo>
                    <a:cubicBezTo>
                      <a:pt x="1" y="4"/>
                      <a:pt x="0" y="3"/>
                      <a:pt x="0" y="2"/>
                    </a:cubicBezTo>
                    <a:cubicBezTo>
                      <a:pt x="0" y="2"/>
                      <a:pt x="0" y="2"/>
                      <a:pt x="0" y="2"/>
                    </a:cubicBezTo>
                    <a:cubicBezTo>
                      <a:pt x="0" y="1"/>
                      <a:pt x="0" y="1"/>
                      <a:pt x="1" y="1"/>
                    </a:cubicBezTo>
                    <a:cubicBezTo>
                      <a:pt x="7" y="0"/>
                      <a:pt x="7" y="0"/>
                      <a:pt x="7" y="0"/>
                    </a:cubicBezTo>
                    <a:cubicBezTo>
                      <a:pt x="13" y="1"/>
                      <a:pt x="13" y="1"/>
                      <a:pt x="13" y="1"/>
                    </a:cubicBezTo>
                    <a:cubicBezTo>
                      <a:pt x="13" y="1"/>
                      <a:pt x="14" y="2"/>
                      <a:pt x="16" y="2"/>
                    </a:cubicBezTo>
                    <a:cubicBezTo>
                      <a:pt x="17" y="2"/>
                      <a:pt x="19" y="3"/>
                      <a:pt x="19" y="3"/>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0" name="Google Shape;4610;g17ab430885e_1_275"/>
              <p:cNvSpPr/>
              <p:nvPr/>
            </p:nvSpPr>
            <p:spPr>
              <a:xfrm>
                <a:off x="10264" y="5463"/>
                <a:ext cx="15" cy="10"/>
              </a:xfrm>
              <a:custGeom>
                <a:avLst/>
                <a:gdLst/>
                <a:ahLst/>
                <a:cxnLst/>
                <a:rect l="l" t="t" r="r" b="b"/>
                <a:pathLst>
                  <a:path w="3" h="2" extrusionOk="0">
                    <a:moveTo>
                      <a:pt x="0" y="0"/>
                    </a:moveTo>
                    <a:cubicBezTo>
                      <a:pt x="3" y="2"/>
                      <a:pt x="3" y="2"/>
                      <a:pt x="3" y="2"/>
                    </a:cubicBezTo>
                    <a:cubicBezTo>
                      <a:pt x="3" y="2"/>
                      <a:pt x="3" y="2"/>
                      <a:pt x="3" y="2"/>
                    </a:cubicBezTo>
                    <a:cubicBezTo>
                      <a:pt x="3" y="2"/>
                      <a:pt x="3" y="2"/>
                      <a:pt x="3" y="2"/>
                    </a:cubicBezTo>
                    <a:cubicBezTo>
                      <a:pt x="3" y="2"/>
                      <a:pt x="2" y="2"/>
                      <a:pt x="2" y="2"/>
                    </a:cubicBezTo>
                    <a:cubicBezTo>
                      <a:pt x="2" y="2"/>
                      <a:pt x="2" y="2"/>
                      <a:pt x="2" y="1"/>
                    </a:cubicBezTo>
                    <a:cubicBezTo>
                      <a:pt x="0" y="0"/>
                      <a:pt x="0" y="0"/>
                      <a:pt x="0" y="0"/>
                    </a:cubicBezTo>
                  </a:path>
                </a:pathLst>
              </a:custGeom>
              <a:solidFill>
                <a:srgbClr val="5F5F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1" name="Google Shape;4611;g17ab430885e_1_275"/>
              <p:cNvSpPr/>
              <p:nvPr/>
            </p:nvSpPr>
            <p:spPr>
              <a:xfrm>
                <a:off x="10178" y="5438"/>
                <a:ext cx="96" cy="30"/>
              </a:xfrm>
              <a:custGeom>
                <a:avLst/>
                <a:gdLst/>
                <a:ahLst/>
                <a:cxnLst/>
                <a:rect l="l" t="t" r="r" b="b"/>
                <a:pathLst>
                  <a:path w="19" h="6" extrusionOk="0">
                    <a:moveTo>
                      <a:pt x="0" y="0"/>
                    </a:moveTo>
                    <a:cubicBezTo>
                      <a:pt x="0" y="0"/>
                      <a:pt x="6" y="6"/>
                      <a:pt x="13" y="6"/>
                    </a:cubicBezTo>
                    <a:cubicBezTo>
                      <a:pt x="15" y="6"/>
                      <a:pt x="16" y="5"/>
                      <a:pt x="17" y="5"/>
                    </a:cubicBezTo>
                    <a:cubicBezTo>
                      <a:pt x="17" y="5"/>
                      <a:pt x="17" y="5"/>
                      <a:pt x="17" y="5"/>
                    </a:cubicBezTo>
                    <a:cubicBezTo>
                      <a:pt x="19" y="6"/>
                      <a:pt x="19" y="6"/>
                      <a:pt x="19" y="6"/>
                    </a:cubicBezTo>
                    <a:cubicBezTo>
                      <a:pt x="17" y="5"/>
                      <a:pt x="17" y="4"/>
                      <a:pt x="16" y="2"/>
                    </a:cubicBezTo>
                    <a:cubicBezTo>
                      <a:pt x="15" y="3"/>
                      <a:pt x="14" y="3"/>
                      <a:pt x="13" y="3"/>
                    </a:cubicBezTo>
                    <a:cubicBezTo>
                      <a:pt x="10" y="3"/>
                      <a:pt x="7" y="2"/>
                      <a:pt x="3" y="0"/>
                    </a:cubicBezTo>
                    <a:cubicBezTo>
                      <a:pt x="3" y="0"/>
                      <a:pt x="3" y="0"/>
                      <a:pt x="3" y="0"/>
                    </a:cubicBezTo>
                    <a:cubicBezTo>
                      <a:pt x="3" y="0"/>
                      <a:pt x="3" y="0"/>
                      <a:pt x="3" y="0"/>
                    </a:cubicBezTo>
                    <a:cubicBezTo>
                      <a:pt x="3" y="1"/>
                      <a:pt x="3" y="1"/>
                      <a:pt x="3" y="1"/>
                    </a:cubicBezTo>
                    <a:cubicBezTo>
                      <a:pt x="3" y="1"/>
                      <a:pt x="3" y="1"/>
                      <a:pt x="3" y="1"/>
                    </a:cubicBezTo>
                    <a:cubicBezTo>
                      <a:pt x="3" y="2"/>
                      <a:pt x="3" y="2"/>
                      <a:pt x="3" y="2"/>
                    </a:cubicBezTo>
                    <a:cubicBezTo>
                      <a:pt x="1" y="1"/>
                      <a:pt x="1" y="1"/>
                      <a:pt x="1" y="1"/>
                    </a:cubicBezTo>
                    <a:cubicBezTo>
                      <a:pt x="0" y="0"/>
                      <a:pt x="0" y="0"/>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2" name="Google Shape;4612;g17ab430885e_1_275"/>
              <p:cNvSpPr/>
              <p:nvPr/>
            </p:nvSpPr>
            <p:spPr>
              <a:xfrm>
                <a:off x="10103" y="5408"/>
                <a:ext cx="90" cy="40"/>
              </a:xfrm>
              <a:custGeom>
                <a:avLst/>
                <a:gdLst/>
                <a:ahLst/>
                <a:cxnLst/>
                <a:rect l="l" t="t" r="r" b="b"/>
                <a:pathLst>
                  <a:path w="18" h="8" extrusionOk="0">
                    <a:moveTo>
                      <a:pt x="0" y="0"/>
                    </a:moveTo>
                    <a:cubicBezTo>
                      <a:pt x="0" y="0"/>
                      <a:pt x="0" y="0"/>
                      <a:pt x="0" y="0"/>
                    </a:cubicBezTo>
                    <a:cubicBezTo>
                      <a:pt x="0" y="1"/>
                      <a:pt x="1" y="2"/>
                      <a:pt x="2" y="2"/>
                    </a:cubicBezTo>
                    <a:cubicBezTo>
                      <a:pt x="6" y="2"/>
                      <a:pt x="6" y="2"/>
                      <a:pt x="6" y="2"/>
                    </a:cubicBezTo>
                    <a:cubicBezTo>
                      <a:pt x="11" y="4"/>
                      <a:pt x="11" y="4"/>
                      <a:pt x="11" y="4"/>
                    </a:cubicBezTo>
                    <a:cubicBezTo>
                      <a:pt x="15" y="6"/>
                      <a:pt x="15" y="6"/>
                      <a:pt x="15" y="6"/>
                    </a:cubicBezTo>
                    <a:cubicBezTo>
                      <a:pt x="15" y="6"/>
                      <a:pt x="15" y="6"/>
                      <a:pt x="15" y="6"/>
                    </a:cubicBezTo>
                    <a:cubicBezTo>
                      <a:pt x="16" y="7"/>
                      <a:pt x="16" y="7"/>
                      <a:pt x="16" y="7"/>
                    </a:cubicBezTo>
                    <a:cubicBezTo>
                      <a:pt x="18" y="8"/>
                      <a:pt x="18" y="8"/>
                      <a:pt x="18" y="8"/>
                    </a:cubicBezTo>
                    <a:cubicBezTo>
                      <a:pt x="18" y="7"/>
                      <a:pt x="18" y="7"/>
                      <a:pt x="18" y="7"/>
                    </a:cubicBezTo>
                    <a:cubicBezTo>
                      <a:pt x="18" y="7"/>
                      <a:pt x="18" y="7"/>
                      <a:pt x="18" y="7"/>
                    </a:cubicBezTo>
                    <a:cubicBezTo>
                      <a:pt x="18" y="6"/>
                      <a:pt x="18" y="6"/>
                      <a:pt x="18" y="6"/>
                    </a:cubicBezTo>
                    <a:cubicBezTo>
                      <a:pt x="18" y="6"/>
                      <a:pt x="18" y="6"/>
                      <a:pt x="18" y="6"/>
                    </a:cubicBezTo>
                    <a:cubicBezTo>
                      <a:pt x="18" y="6"/>
                      <a:pt x="18" y="6"/>
                      <a:pt x="18" y="6"/>
                    </a:cubicBezTo>
                    <a:cubicBezTo>
                      <a:pt x="17" y="5"/>
                      <a:pt x="16" y="5"/>
                      <a:pt x="15" y="4"/>
                    </a:cubicBezTo>
                    <a:cubicBezTo>
                      <a:pt x="14" y="3"/>
                      <a:pt x="13" y="3"/>
                      <a:pt x="13" y="2"/>
                    </a:cubicBezTo>
                    <a:cubicBezTo>
                      <a:pt x="12" y="2"/>
                      <a:pt x="11" y="2"/>
                      <a:pt x="11" y="2"/>
                    </a:cubicBezTo>
                    <a:cubicBezTo>
                      <a:pt x="9" y="2"/>
                      <a:pt x="7" y="2"/>
                      <a:pt x="6" y="1"/>
                    </a:cubicBezTo>
                    <a:cubicBezTo>
                      <a:pt x="5" y="1"/>
                      <a:pt x="4" y="2"/>
                      <a:pt x="3" y="2"/>
                    </a:cubicBezTo>
                    <a:cubicBezTo>
                      <a:pt x="2" y="2"/>
                      <a:pt x="0" y="1"/>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3" name="Google Shape;4613;g17ab430885e_1_275"/>
              <p:cNvSpPr/>
              <p:nvPr/>
            </p:nvSpPr>
            <p:spPr>
              <a:xfrm>
                <a:off x="10239" y="5212"/>
                <a:ext cx="539" cy="372"/>
              </a:xfrm>
              <a:custGeom>
                <a:avLst/>
                <a:gdLst/>
                <a:ahLst/>
                <a:cxnLst/>
                <a:rect l="l" t="t" r="r" b="b"/>
                <a:pathLst>
                  <a:path w="107" h="74" extrusionOk="0">
                    <a:moveTo>
                      <a:pt x="74" y="11"/>
                    </a:moveTo>
                    <a:cubicBezTo>
                      <a:pt x="44" y="46"/>
                      <a:pt x="44" y="46"/>
                      <a:pt x="44" y="46"/>
                    </a:cubicBezTo>
                    <a:cubicBezTo>
                      <a:pt x="13" y="41"/>
                      <a:pt x="13" y="41"/>
                      <a:pt x="13" y="41"/>
                    </a:cubicBezTo>
                    <a:cubicBezTo>
                      <a:pt x="7" y="38"/>
                      <a:pt x="0" y="46"/>
                      <a:pt x="7" y="52"/>
                    </a:cubicBezTo>
                    <a:cubicBezTo>
                      <a:pt x="22" y="60"/>
                      <a:pt x="35" y="68"/>
                      <a:pt x="46" y="70"/>
                    </a:cubicBezTo>
                    <a:cubicBezTo>
                      <a:pt x="54" y="74"/>
                      <a:pt x="72" y="58"/>
                      <a:pt x="91" y="43"/>
                    </a:cubicBezTo>
                    <a:cubicBezTo>
                      <a:pt x="107" y="35"/>
                      <a:pt x="91" y="0"/>
                      <a:pt x="74" y="11"/>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4" name="Google Shape;4614;g17ab430885e_1_275"/>
              <p:cNvSpPr/>
              <p:nvPr/>
            </p:nvSpPr>
            <p:spPr>
              <a:xfrm>
                <a:off x="10334" y="5750"/>
                <a:ext cx="91" cy="55"/>
              </a:xfrm>
              <a:custGeom>
                <a:avLst/>
                <a:gdLst/>
                <a:ahLst/>
                <a:cxnLst/>
                <a:rect l="l" t="t" r="r" b="b"/>
                <a:pathLst>
                  <a:path w="91" h="55" extrusionOk="0">
                    <a:moveTo>
                      <a:pt x="91" y="0"/>
                    </a:moveTo>
                    <a:lnTo>
                      <a:pt x="0" y="50"/>
                    </a:lnTo>
                    <a:lnTo>
                      <a:pt x="0" y="55"/>
                    </a:lnTo>
                    <a:lnTo>
                      <a:pt x="0" y="55"/>
                    </a:lnTo>
                    <a:lnTo>
                      <a:pt x="91" y="0"/>
                    </a:lnTo>
                    <a:close/>
                  </a:path>
                </a:pathLst>
              </a:custGeom>
              <a:solidFill>
                <a:srgbClr val="3636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5" name="Google Shape;4615;g17ab430885e_1_275"/>
              <p:cNvSpPr/>
              <p:nvPr/>
            </p:nvSpPr>
            <p:spPr>
              <a:xfrm>
                <a:off x="10334" y="5750"/>
                <a:ext cx="91" cy="55"/>
              </a:xfrm>
              <a:custGeom>
                <a:avLst/>
                <a:gdLst/>
                <a:ahLst/>
                <a:cxnLst/>
                <a:rect l="l" t="t" r="r" b="b"/>
                <a:pathLst>
                  <a:path w="91" h="55" extrusionOk="0">
                    <a:moveTo>
                      <a:pt x="91" y="0"/>
                    </a:moveTo>
                    <a:lnTo>
                      <a:pt x="0" y="50"/>
                    </a:lnTo>
                    <a:lnTo>
                      <a:pt x="0" y="55"/>
                    </a:lnTo>
                    <a:lnTo>
                      <a:pt x="0" y="55"/>
                    </a:lnTo>
                    <a:lnTo>
                      <a:pt x="9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6" name="Google Shape;4616;g17ab430885e_1_275"/>
              <p:cNvSpPr/>
              <p:nvPr/>
            </p:nvSpPr>
            <p:spPr>
              <a:xfrm>
                <a:off x="10506" y="5202"/>
                <a:ext cx="272" cy="311"/>
              </a:xfrm>
              <a:custGeom>
                <a:avLst/>
                <a:gdLst/>
                <a:ahLst/>
                <a:cxnLst/>
                <a:rect l="l" t="t" r="r" b="b"/>
                <a:pathLst>
                  <a:path w="54" h="62" extrusionOk="0">
                    <a:moveTo>
                      <a:pt x="40" y="45"/>
                    </a:moveTo>
                    <a:cubicBezTo>
                      <a:pt x="35" y="50"/>
                      <a:pt x="28" y="57"/>
                      <a:pt x="23" y="61"/>
                    </a:cubicBezTo>
                    <a:cubicBezTo>
                      <a:pt x="23" y="61"/>
                      <a:pt x="23" y="61"/>
                      <a:pt x="23" y="61"/>
                    </a:cubicBezTo>
                    <a:cubicBezTo>
                      <a:pt x="14" y="62"/>
                      <a:pt x="0" y="43"/>
                      <a:pt x="4" y="32"/>
                    </a:cubicBezTo>
                    <a:cubicBezTo>
                      <a:pt x="19" y="16"/>
                      <a:pt x="19" y="16"/>
                      <a:pt x="19" y="16"/>
                    </a:cubicBezTo>
                    <a:cubicBezTo>
                      <a:pt x="21" y="13"/>
                      <a:pt x="21" y="13"/>
                      <a:pt x="21" y="13"/>
                    </a:cubicBezTo>
                    <a:cubicBezTo>
                      <a:pt x="22" y="13"/>
                      <a:pt x="22" y="13"/>
                      <a:pt x="22" y="13"/>
                    </a:cubicBezTo>
                    <a:cubicBezTo>
                      <a:pt x="39" y="0"/>
                      <a:pt x="54" y="33"/>
                      <a:pt x="40" y="45"/>
                    </a:cubicBezTo>
                  </a:path>
                </a:pathLst>
              </a:custGeom>
              <a:solidFill>
                <a:srgbClr val="7FCB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7" name="Google Shape;4617;g17ab430885e_1_275"/>
              <p:cNvSpPr/>
              <p:nvPr/>
            </p:nvSpPr>
            <p:spPr>
              <a:xfrm>
                <a:off x="10531" y="5629"/>
                <a:ext cx="106" cy="60"/>
              </a:xfrm>
              <a:custGeom>
                <a:avLst/>
                <a:gdLst/>
                <a:ahLst/>
                <a:cxnLst/>
                <a:rect l="l" t="t" r="r" b="b"/>
                <a:pathLst>
                  <a:path w="21" h="12" extrusionOk="0">
                    <a:moveTo>
                      <a:pt x="21" y="0"/>
                    </a:moveTo>
                    <a:cubicBezTo>
                      <a:pt x="0" y="12"/>
                      <a:pt x="0" y="12"/>
                      <a:pt x="0" y="12"/>
                    </a:cubicBezTo>
                    <a:cubicBezTo>
                      <a:pt x="1" y="12"/>
                      <a:pt x="1" y="12"/>
                      <a:pt x="1" y="12"/>
                    </a:cubicBezTo>
                    <a:cubicBezTo>
                      <a:pt x="21" y="0"/>
                      <a:pt x="21" y="0"/>
                      <a:pt x="21" y="0"/>
                    </a:cubicBezTo>
                    <a:cubicBezTo>
                      <a:pt x="21" y="0"/>
                      <a:pt x="21" y="0"/>
                      <a:pt x="21" y="0"/>
                    </a:cubicBezTo>
                  </a:path>
                </a:pathLst>
              </a:custGeom>
              <a:solidFill>
                <a:srgbClr val="1C2E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8" name="Google Shape;4618;g17ab430885e_1_275"/>
              <p:cNvSpPr/>
              <p:nvPr/>
            </p:nvSpPr>
            <p:spPr>
              <a:xfrm>
                <a:off x="10506" y="5689"/>
                <a:ext cx="30" cy="16"/>
              </a:xfrm>
              <a:custGeom>
                <a:avLst/>
                <a:gdLst/>
                <a:ahLst/>
                <a:cxnLst/>
                <a:rect l="l" t="t" r="r" b="b"/>
                <a:pathLst>
                  <a:path w="6" h="3" extrusionOk="0">
                    <a:moveTo>
                      <a:pt x="5" y="0"/>
                    </a:moveTo>
                    <a:cubicBezTo>
                      <a:pt x="0" y="3"/>
                      <a:pt x="0" y="3"/>
                      <a:pt x="0" y="3"/>
                    </a:cubicBezTo>
                    <a:cubicBezTo>
                      <a:pt x="0" y="3"/>
                      <a:pt x="0" y="3"/>
                      <a:pt x="0" y="3"/>
                    </a:cubicBezTo>
                    <a:cubicBezTo>
                      <a:pt x="6" y="0"/>
                      <a:pt x="6" y="0"/>
                      <a:pt x="6" y="0"/>
                    </a:cubicBezTo>
                    <a:cubicBezTo>
                      <a:pt x="6" y="0"/>
                      <a:pt x="6" y="0"/>
                      <a:pt x="5" y="0"/>
                    </a:cubicBezTo>
                  </a:path>
                </a:pathLst>
              </a:custGeom>
              <a:solidFill>
                <a:srgbClr val="2137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19" name="Google Shape;4619;g17ab430885e_1_275"/>
              <p:cNvSpPr/>
              <p:nvPr/>
            </p:nvSpPr>
            <p:spPr>
              <a:xfrm>
                <a:off x="10279" y="5473"/>
                <a:ext cx="348" cy="151"/>
              </a:xfrm>
              <a:custGeom>
                <a:avLst/>
                <a:gdLst/>
                <a:ahLst/>
                <a:cxnLst/>
                <a:rect l="l" t="t" r="r" b="b"/>
                <a:pathLst>
                  <a:path w="69" h="30" extrusionOk="0">
                    <a:moveTo>
                      <a:pt x="0" y="0"/>
                    </a:moveTo>
                    <a:cubicBezTo>
                      <a:pt x="41" y="27"/>
                      <a:pt x="41" y="27"/>
                      <a:pt x="41" y="27"/>
                    </a:cubicBezTo>
                    <a:cubicBezTo>
                      <a:pt x="45" y="30"/>
                      <a:pt x="45" y="30"/>
                      <a:pt x="45" y="30"/>
                    </a:cubicBezTo>
                    <a:cubicBezTo>
                      <a:pt x="69" y="16"/>
                      <a:pt x="69" y="16"/>
                      <a:pt x="69" y="16"/>
                    </a:cubicBezTo>
                    <a:cubicBezTo>
                      <a:pt x="68" y="13"/>
                      <a:pt x="68" y="10"/>
                      <a:pt x="68" y="7"/>
                    </a:cubicBezTo>
                    <a:cubicBezTo>
                      <a:pt x="68" y="7"/>
                      <a:pt x="68" y="7"/>
                      <a:pt x="68" y="7"/>
                    </a:cubicBezTo>
                    <a:cubicBezTo>
                      <a:pt x="68" y="7"/>
                      <a:pt x="67" y="7"/>
                      <a:pt x="67" y="7"/>
                    </a:cubicBezTo>
                    <a:cubicBezTo>
                      <a:pt x="66" y="7"/>
                      <a:pt x="65" y="7"/>
                      <a:pt x="64" y="6"/>
                    </a:cubicBezTo>
                    <a:cubicBezTo>
                      <a:pt x="54" y="13"/>
                      <a:pt x="46" y="19"/>
                      <a:pt x="40" y="19"/>
                    </a:cubicBezTo>
                    <a:cubicBezTo>
                      <a:pt x="39" y="19"/>
                      <a:pt x="38" y="19"/>
                      <a:pt x="38" y="18"/>
                    </a:cubicBezTo>
                    <a:cubicBezTo>
                      <a:pt x="30" y="17"/>
                      <a:pt x="20" y="12"/>
                      <a:pt x="10" y="6"/>
                    </a:cubicBezTo>
                    <a:cubicBezTo>
                      <a:pt x="10" y="6"/>
                      <a:pt x="10" y="6"/>
                      <a:pt x="10" y="6"/>
                    </a:cubicBezTo>
                    <a:cubicBezTo>
                      <a:pt x="10" y="6"/>
                      <a:pt x="10" y="6"/>
                      <a:pt x="10" y="6"/>
                    </a:cubicBezTo>
                    <a:cubicBezTo>
                      <a:pt x="10" y="6"/>
                      <a:pt x="10" y="6"/>
                      <a:pt x="9" y="6"/>
                    </a:cubicBezTo>
                    <a:cubicBezTo>
                      <a:pt x="9" y="6"/>
                      <a:pt x="9" y="6"/>
                      <a:pt x="9" y="6"/>
                    </a:cubicBezTo>
                    <a:cubicBezTo>
                      <a:pt x="0" y="0"/>
                      <a:pt x="0" y="0"/>
                      <a:pt x="0" y="0"/>
                    </a:cubicBezTo>
                  </a:path>
                </a:pathLst>
              </a:custGeom>
              <a:solidFill>
                <a:srgbClr val="5F5F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0" name="Google Shape;4620;g17ab430885e_1_275"/>
              <p:cNvSpPr/>
              <p:nvPr/>
            </p:nvSpPr>
            <p:spPr>
              <a:xfrm>
                <a:off x="10506" y="5554"/>
                <a:ext cx="131" cy="151"/>
              </a:xfrm>
              <a:custGeom>
                <a:avLst/>
                <a:gdLst/>
                <a:ahLst/>
                <a:cxnLst/>
                <a:rect l="l" t="t" r="r" b="b"/>
                <a:pathLst>
                  <a:path w="26" h="30" extrusionOk="0">
                    <a:moveTo>
                      <a:pt x="24" y="0"/>
                    </a:moveTo>
                    <a:cubicBezTo>
                      <a:pt x="0" y="14"/>
                      <a:pt x="0" y="14"/>
                      <a:pt x="0" y="14"/>
                    </a:cubicBezTo>
                    <a:cubicBezTo>
                      <a:pt x="0" y="14"/>
                      <a:pt x="0" y="14"/>
                      <a:pt x="0" y="14"/>
                    </a:cubicBezTo>
                    <a:cubicBezTo>
                      <a:pt x="0" y="30"/>
                      <a:pt x="0" y="30"/>
                      <a:pt x="0" y="30"/>
                    </a:cubicBezTo>
                    <a:cubicBezTo>
                      <a:pt x="5" y="27"/>
                      <a:pt x="5" y="27"/>
                      <a:pt x="5" y="27"/>
                    </a:cubicBezTo>
                    <a:cubicBezTo>
                      <a:pt x="26" y="15"/>
                      <a:pt x="26" y="15"/>
                      <a:pt x="26" y="15"/>
                    </a:cubicBezTo>
                    <a:cubicBezTo>
                      <a:pt x="25" y="10"/>
                      <a:pt x="25" y="5"/>
                      <a:pt x="24" y="0"/>
                    </a:cubicBezTo>
                  </a:path>
                </a:pathLst>
              </a:custGeom>
              <a:solidFill>
                <a:srgbClr val="3636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1" name="Google Shape;4621;g17ab430885e_1_275"/>
              <p:cNvSpPr/>
              <p:nvPr/>
            </p:nvSpPr>
            <p:spPr>
              <a:xfrm>
                <a:off x="10621" y="5418"/>
                <a:ext cx="96" cy="211"/>
              </a:xfrm>
              <a:custGeom>
                <a:avLst/>
                <a:gdLst/>
                <a:ahLst/>
                <a:cxnLst/>
                <a:rect l="l" t="t" r="r" b="b"/>
                <a:pathLst>
                  <a:path w="19" h="42" extrusionOk="0">
                    <a:moveTo>
                      <a:pt x="19" y="0"/>
                    </a:moveTo>
                    <a:cubicBezTo>
                      <a:pt x="18" y="1"/>
                      <a:pt x="18" y="2"/>
                      <a:pt x="17" y="2"/>
                    </a:cubicBezTo>
                    <a:cubicBezTo>
                      <a:pt x="12" y="7"/>
                      <a:pt x="5" y="14"/>
                      <a:pt x="0" y="18"/>
                    </a:cubicBezTo>
                    <a:cubicBezTo>
                      <a:pt x="0" y="18"/>
                      <a:pt x="0" y="18"/>
                      <a:pt x="0" y="18"/>
                    </a:cubicBezTo>
                    <a:cubicBezTo>
                      <a:pt x="0" y="18"/>
                      <a:pt x="0" y="18"/>
                      <a:pt x="0" y="18"/>
                    </a:cubicBezTo>
                    <a:cubicBezTo>
                      <a:pt x="0" y="18"/>
                      <a:pt x="0" y="18"/>
                      <a:pt x="0" y="18"/>
                    </a:cubicBezTo>
                    <a:cubicBezTo>
                      <a:pt x="0" y="21"/>
                      <a:pt x="0" y="24"/>
                      <a:pt x="1" y="27"/>
                    </a:cubicBezTo>
                    <a:cubicBezTo>
                      <a:pt x="2" y="32"/>
                      <a:pt x="2" y="37"/>
                      <a:pt x="3" y="42"/>
                    </a:cubicBezTo>
                    <a:cubicBezTo>
                      <a:pt x="3" y="42"/>
                      <a:pt x="3" y="42"/>
                      <a:pt x="3" y="42"/>
                    </a:cubicBezTo>
                    <a:cubicBezTo>
                      <a:pt x="12" y="37"/>
                      <a:pt x="12" y="37"/>
                      <a:pt x="12" y="37"/>
                    </a:cubicBezTo>
                    <a:cubicBezTo>
                      <a:pt x="12" y="37"/>
                      <a:pt x="12" y="37"/>
                      <a:pt x="12" y="37"/>
                    </a:cubicBezTo>
                    <a:cubicBezTo>
                      <a:pt x="13" y="31"/>
                      <a:pt x="13" y="25"/>
                      <a:pt x="14" y="19"/>
                    </a:cubicBezTo>
                    <a:cubicBezTo>
                      <a:pt x="16" y="13"/>
                      <a:pt x="17" y="6"/>
                      <a:pt x="19" y="0"/>
                    </a:cubicBezTo>
                  </a:path>
                </a:pathLst>
              </a:custGeom>
              <a:solidFill>
                <a:srgbClr val="6BA8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2" name="Google Shape;4622;g17ab430885e_1_275"/>
              <p:cNvSpPr/>
              <p:nvPr/>
            </p:nvSpPr>
            <p:spPr>
              <a:xfrm>
                <a:off x="10329" y="5503"/>
                <a:ext cx="0" cy="0"/>
              </a:xfrm>
              <a:custGeom>
                <a:avLst/>
                <a:gdLst/>
                <a:ahLst/>
                <a:cxnLst/>
                <a:rect l="l" t="t" r="r" b="b"/>
                <a:pathLst>
                  <a:path w="120000" h="120000" extrusionOk="0">
                    <a:moveTo>
                      <a:pt x="0" y="0"/>
                    </a:moveTo>
                    <a:cubicBezTo>
                      <a:pt x="0" y="0"/>
                      <a:pt x="0" y="0"/>
                      <a:pt x="0" y="0"/>
                    </a:cubicBezTo>
                    <a:cubicBezTo>
                      <a:pt x="0" y="0"/>
                      <a:pt x="0" y="0"/>
                      <a:pt x="0" y="0"/>
                    </a:cubicBezTo>
                    <a:cubicBezTo>
                      <a:pt x="0" y="0"/>
                      <a:pt x="0" y="0"/>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3" name="Google Shape;4623;g17ab430885e_1_275"/>
              <p:cNvSpPr/>
              <p:nvPr/>
            </p:nvSpPr>
            <p:spPr>
              <a:xfrm>
                <a:off x="10279" y="5473"/>
                <a:ext cx="45" cy="30"/>
              </a:xfrm>
              <a:custGeom>
                <a:avLst/>
                <a:gdLst/>
                <a:ahLst/>
                <a:cxnLst/>
                <a:rect l="l" t="t" r="r" b="b"/>
                <a:pathLst>
                  <a:path w="9" h="6" extrusionOk="0">
                    <a:moveTo>
                      <a:pt x="0" y="0"/>
                    </a:moveTo>
                    <a:cubicBezTo>
                      <a:pt x="0" y="0"/>
                      <a:pt x="0" y="0"/>
                      <a:pt x="0" y="0"/>
                    </a:cubicBezTo>
                    <a:cubicBezTo>
                      <a:pt x="9" y="6"/>
                      <a:pt x="9" y="6"/>
                      <a:pt x="9" y="6"/>
                    </a:cubicBezTo>
                    <a:cubicBezTo>
                      <a:pt x="9" y="6"/>
                      <a:pt x="9" y="6"/>
                      <a:pt x="9" y="6"/>
                    </a:cubicBezTo>
                    <a:cubicBezTo>
                      <a:pt x="6" y="4"/>
                      <a:pt x="3" y="2"/>
                      <a:pt x="0" y="0"/>
                    </a:cubicBezTo>
                    <a:cubicBezTo>
                      <a:pt x="0" y="0"/>
                      <a:pt x="0" y="0"/>
                      <a:pt x="0" y="0"/>
                    </a:cubicBezTo>
                  </a:path>
                </a:pathLst>
              </a:custGeom>
              <a:solidFill>
                <a:srgbClr val="5252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4" name="Google Shape;4624;g17ab430885e_1_275"/>
              <p:cNvSpPr/>
              <p:nvPr/>
            </p:nvSpPr>
            <p:spPr>
              <a:xfrm>
                <a:off x="10279" y="5473"/>
                <a:ext cx="322" cy="96"/>
              </a:xfrm>
              <a:custGeom>
                <a:avLst/>
                <a:gdLst/>
                <a:ahLst/>
                <a:cxnLst/>
                <a:rect l="l" t="t" r="r" b="b"/>
                <a:pathLst>
                  <a:path w="64" h="19" extrusionOk="0">
                    <a:moveTo>
                      <a:pt x="0" y="0"/>
                    </a:moveTo>
                    <a:cubicBezTo>
                      <a:pt x="3" y="2"/>
                      <a:pt x="6" y="4"/>
                      <a:pt x="9" y="6"/>
                    </a:cubicBezTo>
                    <a:cubicBezTo>
                      <a:pt x="10" y="6"/>
                      <a:pt x="10" y="6"/>
                      <a:pt x="10" y="6"/>
                    </a:cubicBezTo>
                    <a:cubicBezTo>
                      <a:pt x="10" y="6"/>
                      <a:pt x="10" y="6"/>
                      <a:pt x="10" y="6"/>
                    </a:cubicBezTo>
                    <a:cubicBezTo>
                      <a:pt x="20" y="12"/>
                      <a:pt x="30" y="17"/>
                      <a:pt x="38" y="18"/>
                    </a:cubicBezTo>
                    <a:cubicBezTo>
                      <a:pt x="38" y="19"/>
                      <a:pt x="39" y="19"/>
                      <a:pt x="40" y="19"/>
                    </a:cubicBezTo>
                    <a:cubicBezTo>
                      <a:pt x="46" y="19"/>
                      <a:pt x="54" y="13"/>
                      <a:pt x="64" y="6"/>
                    </a:cubicBezTo>
                    <a:cubicBezTo>
                      <a:pt x="62" y="6"/>
                      <a:pt x="61" y="5"/>
                      <a:pt x="60" y="4"/>
                    </a:cubicBezTo>
                    <a:cubicBezTo>
                      <a:pt x="55" y="7"/>
                      <a:pt x="49" y="9"/>
                      <a:pt x="42" y="12"/>
                    </a:cubicBezTo>
                    <a:cubicBezTo>
                      <a:pt x="27" y="11"/>
                      <a:pt x="13" y="7"/>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5" name="Google Shape;4625;g17ab430885e_1_275"/>
              <p:cNvSpPr/>
              <p:nvPr/>
            </p:nvSpPr>
            <p:spPr>
              <a:xfrm>
                <a:off x="10581" y="5398"/>
                <a:ext cx="141" cy="110"/>
              </a:xfrm>
              <a:custGeom>
                <a:avLst/>
                <a:gdLst/>
                <a:ahLst/>
                <a:cxnLst/>
                <a:rect l="l" t="t" r="r" b="b"/>
                <a:pathLst>
                  <a:path w="28" h="22" extrusionOk="0">
                    <a:moveTo>
                      <a:pt x="28" y="0"/>
                    </a:moveTo>
                    <a:cubicBezTo>
                      <a:pt x="22" y="6"/>
                      <a:pt x="13" y="12"/>
                      <a:pt x="0" y="19"/>
                    </a:cubicBezTo>
                    <a:cubicBezTo>
                      <a:pt x="1" y="20"/>
                      <a:pt x="2" y="21"/>
                      <a:pt x="4" y="21"/>
                    </a:cubicBezTo>
                    <a:cubicBezTo>
                      <a:pt x="5" y="22"/>
                      <a:pt x="6" y="22"/>
                      <a:pt x="7" y="22"/>
                    </a:cubicBezTo>
                    <a:cubicBezTo>
                      <a:pt x="7" y="22"/>
                      <a:pt x="8" y="22"/>
                      <a:pt x="8" y="22"/>
                    </a:cubicBezTo>
                    <a:cubicBezTo>
                      <a:pt x="8" y="22"/>
                      <a:pt x="8" y="22"/>
                      <a:pt x="8" y="22"/>
                    </a:cubicBezTo>
                    <a:cubicBezTo>
                      <a:pt x="8" y="22"/>
                      <a:pt x="8" y="22"/>
                      <a:pt x="8" y="22"/>
                    </a:cubicBezTo>
                    <a:cubicBezTo>
                      <a:pt x="13" y="18"/>
                      <a:pt x="20" y="11"/>
                      <a:pt x="25" y="6"/>
                    </a:cubicBezTo>
                    <a:cubicBezTo>
                      <a:pt x="26" y="6"/>
                      <a:pt x="26" y="5"/>
                      <a:pt x="27" y="4"/>
                    </a:cubicBezTo>
                    <a:cubicBezTo>
                      <a:pt x="27" y="3"/>
                      <a:pt x="28" y="1"/>
                      <a:pt x="28" y="0"/>
                    </a:cubicBezTo>
                  </a:path>
                </a:pathLst>
              </a:custGeom>
              <a:solidFill>
                <a:srgbClr val="6BA8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6" name="Google Shape;4626;g17ab430885e_1_275"/>
              <p:cNvSpPr/>
              <p:nvPr/>
            </p:nvSpPr>
            <p:spPr>
              <a:xfrm>
                <a:off x="9801" y="5619"/>
                <a:ext cx="241" cy="151"/>
              </a:xfrm>
              <a:custGeom>
                <a:avLst/>
                <a:gdLst/>
                <a:ahLst/>
                <a:cxnLst/>
                <a:rect l="l" t="t" r="r" b="b"/>
                <a:pathLst>
                  <a:path w="241" h="151" extrusionOk="0">
                    <a:moveTo>
                      <a:pt x="0" y="0"/>
                    </a:moveTo>
                    <a:lnTo>
                      <a:pt x="65" y="151"/>
                    </a:lnTo>
                    <a:lnTo>
                      <a:pt x="241" y="141"/>
                    </a:lnTo>
                    <a:lnTo>
                      <a:pt x="0" y="0"/>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7" name="Google Shape;4627;g17ab430885e_1_275"/>
              <p:cNvSpPr/>
              <p:nvPr/>
            </p:nvSpPr>
            <p:spPr>
              <a:xfrm>
                <a:off x="9705" y="5413"/>
                <a:ext cx="368" cy="211"/>
              </a:xfrm>
              <a:custGeom>
                <a:avLst/>
                <a:gdLst/>
                <a:ahLst/>
                <a:cxnLst/>
                <a:rect l="l" t="t" r="r" b="b"/>
                <a:pathLst>
                  <a:path w="368" h="211" extrusionOk="0">
                    <a:moveTo>
                      <a:pt x="368" y="121"/>
                    </a:moveTo>
                    <a:lnTo>
                      <a:pt x="212" y="211"/>
                    </a:lnTo>
                    <a:lnTo>
                      <a:pt x="0" y="90"/>
                    </a:lnTo>
                    <a:lnTo>
                      <a:pt x="161" y="0"/>
                    </a:lnTo>
                    <a:lnTo>
                      <a:pt x="368" y="121"/>
                    </a:lnTo>
                    <a:close/>
                  </a:path>
                </a:pathLst>
              </a:custGeom>
              <a:solidFill>
                <a:srgbClr val="EDEDE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8" name="Google Shape;4628;g17ab430885e_1_275"/>
              <p:cNvSpPr/>
              <p:nvPr/>
            </p:nvSpPr>
            <p:spPr>
              <a:xfrm>
                <a:off x="9801" y="5534"/>
                <a:ext cx="241" cy="226"/>
              </a:xfrm>
              <a:custGeom>
                <a:avLst/>
                <a:gdLst/>
                <a:ahLst/>
                <a:cxnLst/>
                <a:rect l="l" t="t" r="r" b="b"/>
                <a:pathLst>
                  <a:path w="241" h="226" extrusionOk="0">
                    <a:moveTo>
                      <a:pt x="0" y="0"/>
                    </a:moveTo>
                    <a:lnTo>
                      <a:pt x="0" y="85"/>
                    </a:lnTo>
                    <a:lnTo>
                      <a:pt x="241" y="226"/>
                    </a:lnTo>
                    <a:lnTo>
                      <a:pt x="211" y="10"/>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29" name="Google Shape;4629;g17ab430885e_1_275"/>
              <p:cNvSpPr/>
              <p:nvPr/>
            </p:nvSpPr>
            <p:spPr>
              <a:xfrm>
                <a:off x="9881" y="5483"/>
                <a:ext cx="156" cy="91"/>
              </a:xfrm>
              <a:custGeom>
                <a:avLst/>
                <a:gdLst/>
                <a:ahLst/>
                <a:cxnLst/>
                <a:rect l="l" t="t" r="r" b="b"/>
                <a:pathLst>
                  <a:path w="31" h="18" extrusionOk="0">
                    <a:moveTo>
                      <a:pt x="25" y="3"/>
                    </a:moveTo>
                    <a:cubicBezTo>
                      <a:pt x="31" y="7"/>
                      <a:pt x="31" y="12"/>
                      <a:pt x="25" y="15"/>
                    </a:cubicBezTo>
                    <a:cubicBezTo>
                      <a:pt x="20" y="18"/>
                      <a:pt x="11" y="18"/>
                      <a:pt x="6" y="15"/>
                    </a:cubicBezTo>
                    <a:cubicBezTo>
                      <a:pt x="0" y="12"/>
                      <a:pt x="0" y="7"/>
                      <a:pt x="6" y="3"/>
                    </a:cubicBezTo>
                    <a:cubicBezTo>
                      <a:pt x="11" y="0"/>
                      <a:pt x="20" y="0"/>
                      <a:pt x="25" y="3"/>
                    </a:cubicBezTo>
                    <a:close/>
                  </a:path>
                </a:pathLst>
              </a:custGeom>
              <a:solidFill>
                <a:srgbClr val="E76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0" name="Google Shape;4630;g17ab430885e_1_275"/>
              <p:cNvSpPr/>
              <p:nvPr/>
            </p:nvSpPr>
            <p:spPr>
              <a:xfrm>
                <a:off x="9891" y="5413"/>
                <a:ext cx="0" cy="0"/>
              </a:xfrm>
              <a:prstGeom prst="rect">
                <a:avLst/>
              </a:prstGeom>
              <a:solidFill>
                <a:srgbClr val="E76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1" name="Google Shape;4631;g17ab430885e_1_275"/>
              <p:cNvSpPr/>
              <p:nvPr/>
            </p:nvSpPr>
            <p:spPr>
              <a:xfrm>
                <a:off x="9881" y="5368"/>
                <a:ext cx="156" cy="90"/>
              </a:xfrm>
              <a:custGeom>
                <a:avLst/>
                <a:gdLst/>
                <a:ahLst/>
                <a:cxnLst/>
                <a:rect l="l" t="t" r="r" b="b"/>
                <a:pathLst>
                  <a:path w="31" h="18" extrusionOk="0">
                    <a:moveTo>
                      <a:pt x="25" y="3"/>
                    </a:moveTo>
                    <a:cubicBezTo>
                      <a:pt x="30" y="7"/>
                      <a:pt x="31" y="11"/>
                      <a:pt x="25" y="15"/>
                    </a:cubicBezTo>
                    <a:cubicBezTo>
                      <a:pt x="20" y="18"/>
                      <a:pt x="11" y="18"/>
                      <a:pt x="6" y="15"/>
                    </a:cubicBezTo>
                    <a:cubicBezTo>
                      <a:pt x="0" y="11"/>
                      <a:pt x="0" y="7"/>
                      <a:pt x="6" y="4"/>
                    </a:cubicBezTo>
                    <a:cubicBezTo>
                      <a:pt x="11" y="0"/>
                      <a:pt x="19" y="0"/>
                      <a:pt x="25" y="3"/>
                    </a:cubicBezTo>
                    <a:close/>
                  </a:path>
                </a:pathLst>
              </a:custGeom>
              <a:solidFill>
                <a:srgbClr val="F3785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2" name="Google Shape;4632;g17ab430885e_1_275"/>
              <p:cNvSpPr/>
              <p:nvPr/>
            </p:nvSpPr>
            <p:spPr>
              <a:xfrm>
                <a:off x="10012" y="5433"/>
                <a:ext cx="61" cy="101"/>
              </a:xfrm>
              <a:custGeom>
                <a:avLst/>
                <a:gdLst/>
                <a:ahLst/>
                <a:cxnLst/>
                <a:rect l="l" t="t" r="r" b="b"/>
                <a:pathLst>
                  <a:path w="12" h="20" extrusionOk="0">
                    <a:moveTo>
                      <a:pt x="4" y="20"/>
                    </a:moveTo>
                    <a:cubicBezTo>
                      <a:pt x="3" y="20"/>
                      <a:pt x="2" y="20"/>
                      <a:pt x="2" y="19"/>
                    </a:cubicBezTo>
                    <a:cubicBezTo>
                      <a:pt x="1" y="19"/>
                      <a:pt x="0" y="18"/>
                      <a:pt x="1" y="17"/>
                    </a:cubicBezTo>
                    <a:cubicBezTo>
                      <a:pt x="1" y="16"/>
                      <a:pt x="2" y="16"/>
                      <a:pt x="3" y="16"/>
                    </a:cubicBezTo>
                    <a:cubicBezTo>
                      <a:pt x="3" y="16"/>
                      <a:pt x="5" y="17"/>
                      <a:pt x="6" y="16"/>
                    </a:cubicBezTo>
                    <a:cubicBezTo>
                      <a:pt x="8" y="14"/>
                      <a:pt x="9" y="11"/>
                      <a:pt x="9" y="6"/>
                    </a:cubicBezTo>
                    <a:cubicBezTo>
                      <a:pt x="8" y="3"/>
                      <a:pt x="7" y="3"/>
                      <a:pt x="6" y="3"/>
                    </a:cubicBezTo>
                    <a:cubicBezTo>
                      <a:pt x="6" y="3"/>
                      <a:pt x="5" y="4"/>
                      <a:pt x="5" y="4"/>
                    </a:cubicBezTo>
                    <a:cubicBezTo>
                      <a:pt x="4" y="5"/>
                      <a:pt x="4" y="7"/>
                      <a:pt x="3" y="8"/>
                    </a:cubicBezTo>
                    <a:cubicBezTo>
                      <a:pt x="3" y="9"/>
                      <a:pt x="2" y="9"/>
                      <a:pt x="1" y="9"/>
                    </a:cubicBezTo>
                    <a:cubicBezTo>
                      <a:pt x="0" y="9"/>
                      <a:pt x="0" y="8"/>
                      <a:pt x="0" y="7"/>
                    </a:cubicBezTo>
                    <a:cubicBezTo>
                      <a:pt x="0" y="6"/>
                      <a:pt x="1" y="4"/>
                      <a:pt x="2" y="3"/>
                    </a:cubicBezTo>
                    <a:cubicBezTo>
                      <a:pt x="3" y="1"/>
                      <a:pt x="5" y="0"/>
                      <a:pt x="6" y="0"/>
                    </a:cubicBezTo>
                    <a:cubicBezTo>
                      <a:pt x="8" y="0"/>
                      <a:pt x="11" y="1"/>
                      <a:pt x="12" y="6"/>
                    </a:cubicBezTo>
                    <a:cubicBezTo>
                      <a:pt x="12" y="12"/>
                      <a:pt x="11" y="16"/>
                      <a:pt x="8" y="18"/>
                    </a:cubicBezTo>
                    <a:cubicBezTo>
                      <a:pt x="7" y="19"/>
                      <a:pt x="6" y="20"/>
                      <a:pt x="4" y="20"/>
                    </a:cubicBezTo>
                    <a:close/>
                  </a:path>
                </a:pathLst>
              </a:custGeom>
              <a:solidFill>
                <a:srgbClr val="CD3F1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3" name="Google Shape;4633;g17ab430885e_1_275"/>
              <p:cNvSpPr/>
              <p:nvPr/>
            </p:nvSpPr>
            <p:spPr>
              <a:xfrm>
                <a:off x="9881" y="5373"/>
                <a:ext cx="156" cy="80"/>
              </a:xfrm>
              <a:custGeom>
                <a:avLst/>
                <a:gdLst/>
                <a:ahLst/>
                <a:cxnLst/>
                <a:rect l="l" t="t" r="r" b="b"/>
                <a:pathLst>
                  <a:path w="31" h="16" extrusionOk="0">
                    <a:moveTo>
                      <a:pt x="25" y="2"/>
                    </a:moveTo>
                    <a:cubicBezTo>
                      <a:pt x="23" y="1"/>
                      <a:pt x="19" y="0"/>
                      <a:pt x="16" y="0"/>
                    </a:cubicBezTo>
                    <a:cubicBezTo>
                      <a:pt x="12" y="0"/>
                      <a:pt x="8" y="1"/>
                      <a:pt x="6" y="2"/>
                    </a:cubicBezTo>
                    <a:cubicBezTo>
                      <a:pt x="0" y="5"/>
                      <a:pt x="0" y="10"/>
                      <a:pt x="6" y="14"/>
                    </a:cubicBezTo>
                    <a:cubicBezTo>
                      <a:pt x="8" y="15"/>
                      <a:pt x="12" y="16"/>
                      <a:pt x="16" y="16"/>
                    </a:cubicBezTo>
                    <a:cubicBezTo>
                      <a:pt x="19" y="16"/>
                      <a:pt x="23" y="15"/>
                      <a:pt x="25" y="14"/>
                    </a:cubicBezTo>
                    <a:cubicBezTo>
                      <a:pt x="31" y="10"/>
                      <a:pt x="31" y="5"/>
                      <a:pt x="25" y="2"/>
                    </a:cubicBezTo>
                    <a:close/>
                    <a:moveTo>
                      <a:pt x="25" y="12"/>
                    </a:moveTo>
                    <a:cubicBezTo>
                      <a:pt x="24" y="13"/>
                      <a:pt x="24" y="13"/>
                      <a:pt x="24" y="13"/>
                    </a:cubicBezTo>
                    <a:cubicBezTo>
                      <a:pt x="22" y="14"/>
                      <a:pt x="19" y="15"/>
                      <a:pt x="16" y="15"/>
                    </a:cubicBezTo>
                    <a:cubicBezTo>
                      <a:pt x="12" y="15"/>
                      <a:pt x="9" y="14"/>
                      <a:pt x="7" y="13"/>
                    </a:cubicBezTo>
                    <a:cubicBezTo>
                      <a:pt x="6" y="12"/>
                      <a:pt x="6" y="12"/>
                      <a:pt x="6" y="12"/>
                    </a:cubicBezTo>
                    <a:cubicBezTo>
                      <a:pt x="4" y="11"/>
                      <a:pt x="3" y="10"/>
                      <a:pt x="3" y="8"/>
                    </a:cubicBezTo>
                    <a:cubicBezTo>
                      <a:pt x="3" y="6"/>
                      <a:pt x="4" y="5"/>
                      <a:pt x="6" y="3"/>
                    </a:cubicBezTo>
                    <a:cubicBezTo>
                      <a:pt x="9" y="2"/>
                      <a:pt x="12" y="1"/>
                      <a:pt x="16" y="1"/>
                    </a:cubicBezTo>
                    <a:cubicBezTo>
                      <a:pt x="19" y="1"/>
                      <a:pt x="22" y="2"/>
                      <a:pt x="25" y="3"/>
                    </a:cubicBezTo>
                    <a:cubicBezTo>
                      <a:pt x="27" y="5"/>
                      <a:pt x="28" y="6"/>
                      <a:pt x="28" y="8"/>
                    </a:cubicBezTo>
                    <a:cubicBezTo>
                      <a:pt x="28" y="10"/>
                      <a:pt x="27" y="11"/>
                      <a:pt x="25" y="12"/>
                    </a:cubicBezTo>
                    <a:close/>
                  </a:path>
                </a:pathLst>
              </a:custGeom>
              <a:solidFill>
                <a:srgbClr val="D3390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4" name="Google Shape;4634;g17ab430885e_1_275"/>
              <p:cNvSpPr/>
              <p:nvPr/>
            </p:nvSpPr>
            <p:spPr>
              <a:xfrm>
                <a:off x="9917" y="5423"/>
                <a:ext cx="85" cy="25"/>
              </a:xfrm>
              <a:custGeom>
                <a:avLst/>
                <a:gdLst/>
                <a:ahLst/>
                <a:cxnLst/>
                <a:rect l="l" t="t" r="r" b="b"/>
                <a:pathLst>
                  <a:path w="17" h="5" extrusionOk="0">
                    <a:moveTo>
                      <a:pt x="17" y="3"/>
                    </a:moveTo>
                    <a:cubicBezTo>
                      <a:pt x="15" y="4"/>
                      <a:pt x="12" y="5"/>
                      <a:pt x="9" y="5"/>
                    </a:cubicBezTo>
                    <a:cubicBezTo>
                      <a:pt x="5" y="5"/>
                      <a:pt x="2" y="4"/>
                      <a:pt x="0" y="3"/>
                    </a:cubicBezTo>
                    <a:cubicBezTo>
                      <a:pt x="5" y="0"/>
                      <a:pt x="12" y="0"/>
                      <a:pt x="17" y="3"/>
                    </a:cubicBezTo>
                    <a:close/>
                  </a:path>
                </a:pathLst>
              </a:custGeom>
              <a:solidFill>
                <a:srgbClr val="892A1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5" name="Google Shape;4635;g17ab430885e_1_275"/>
              <p:cNvSpPr/>
              <p:nvPr/>
            </p:nvSpPr>
            <p:spPr>
              <a:xfrm>
                <a:off x="10294" y="5976"/>
                <a:ext cx="30" cy="206"/>
              </a:xfrm>
              <a:custGeom>
                <a:avLst/>
                <a:gdLst/>
                <a:ahLst/>
                <a:cxnLst/>
                <a:rect l="l" t="t" r="r" b="b"/>
                <a:pathLst>
                  <a:path w="6" h="41" extrusionOk="0">
                    <a:moveTo>
                      <a:pt x="6" y="0"/>
                    </a:moveTo>
                    <a:cubicBezTo>
                      <a:pt x="5" y="13"/>
                      <a:pt x="3" y="28"/>
                      <a:pt x="0" y="40"/>
                    </a:cubicBezTo>
                    <a:cubicBezTo>
                      <a:pt x="0" y="40"/>
                      <a:pt x="0" y="41"/>
                      <a:pt x="0" y="41"/>
                    </a:cubicBezTo>
                    <a:cubicBezTo>
                      <a:pt x="0" y="41"/>
                      <a:pt x="0" y="40"/>
                      <a:pt x="0" y="40"/>
                    </a:cubicBezTo>
                    <a:cubicBezTo>
                      <a:pt x="3" y="28"/>
                      <a:pt x="5" y="13"/>
                      <a:pt x="6" y="0"/>
                    </a:cubicBezTo>
                  </a:path>
                </a:pathLst>
              </a:custGeom>
              <a:solidFill>
                <a:srgbClr val="D2D2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6" name="Google Shape;4636;g17ab430885e_1_275"/>
              <p:cNvSpPr/>
              <p:nvPr/>
            </p:nvSpPr>
            <p:spPr>
              <a:xfrm>
                <a:off x="10470" y="6087"/>
                <a:ext cx="141" cy="120"/>
              </a:xfrm>
              <a:custGeom>
                <a:avLst/>
                <a:gdLst/>
                <a:ahLst/>
                <a:cxnLst/>
                <a:rect l="l" t="t" r="r" b="b"/>
                <a:pathLst>
                  <a:path w="28" h="24" extrusionOk="0">
                    <a:moveTo>
                      <a:pt x="2" y="0"/>
                    </a:moveTo>
                    <a:cubicBezTo>
                      <a:pt x="1" y="7"/>
                      <a:pt x="1" y="13"/>
                      <a:pt x="0" y="18"/>
                    </a:cubicBezTo>
                    <a:cubicBezTo>
                      <a:pt x="1" y="18"/>
                      <a:pt x="2" y="19"/>
                      <a:pt x="3" y="19"/>
                    </a:cubicBezTo>
                    <a:cubicBezTo>
                      <a:pt x="7" y="21"/>
                      <a:pt x="10" y="22"/>
                      <a:pt x="13" y="23"/>
                    </a:cubicBezTo>
                    <a:cubicBezTo>
                      <a:pt x="16" y="24"/>
                      <a:pt x="18" y="24"/>
                      <a:pt x="20" y="24"/>
                    </a:cubicBezTo>
                    <a:cubicBezTo>
                      <a:pt x="21" y="24"/>
                      <a:pt x="22" y="24"/>
                      <a:pt x="23" y="24"/>
                    </a:cubicBezTo>
                    <a:cubicBezTo>
                      <a:pt x="23" y="24"/>
                      <a:pt x="23" y="24"/>
                      <a:pt x="23" y="24"/>
                    </a:cubicBezTo>
                    <a:cubicBezTo>
                      <a:pt x="23" y="18"/>
                      <a:pt x="23" y="18"/>
                      <a:pt x="23" y="18"/>
                    </a:cubicBezTo>
                    <a:cubicBezTo>
                      <a:pt x="28" y="17"/>
                      <a:pt x="28" y="17"/>
                      <a:pt x="28" y="17"/>
                    </a:cubicBezTo>
                    <a:cubicBezTo>
                      <a:pt x="28" y="16"/>
                      <a:pt x="28" y="15"/>
                      <a:pt x="28" y="15"/>
                    </a:cubicBezTo>
                    <a:cubicBezTo>
                      <a:pt x="28" y="11"/>
                      <a:pt x="28" y="9"/>
                      <a:pt x="27" y="5"/>
                    </a:cubicBezTo>
                    <a:cubicBezTo>
                      <a:pt x="27" y="5"/>
                      <a:pt x="27" y="5"/>
                      <a:pt x="27" y="5"/>
                    </a:cubicBezTo>
                    <a:cubicBezTo>
                      <a:pt x="25" y="7"/>
                      <a:pt x="23" y="7"/>
                      <a:pt x="20" y="7"/>
                    </a:cubicBezTo>
                    <a:cubicBezTo>
                      <a:pt x="14" y="7"/>
                      <a:pt x="7" y="5"/>
                      <a:pt x="2" y="0"/>
                    </a:cubicBezTo>
                    <a:cubicBezTo>
                      <a:pt x="2" y="0"/>
                      <a:pt x="2" y="0"/>
                      <a:pt x="2"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7" name="Google Shape;4637;g17ab430885e_1_275"/>
              <p:cNvSpPr/>
              <p:nvPr/>
            </p:nvSpPr>
            <p:spPr>
              <a:xfrm>
                <a:off x="10209" y="6207"/>
                <a:ext cx="90" cy="71"/>
              </a:xfrm>
              <a:custGeom>
                <a:avLst/>
                <a:gdLst/>
                <a:ahLst/>
                <a:cxnLst/>
                <a:rect l="l" t="t" r="r" b="b"/>
                <a:pathLst>
                  <a:path w="18" h="14" extrusionOk="0">
                    <a:moveTo>
                      <a:pt x="0" y="11"/>
                    </a:moveTo>
                    <a:cubicBezTo>
                      <a:pt x="0" y="11"/>
                      <a:pt x="0" y="11"/>
                      <a:pt x="0" y="11"/>
                    </a:cubicBezTo>
                    <a:cubicBezTo>
                      <a:pt x="1" y="13"/>
                      <a:pt x="3" y="13"/>
                      <a:pt x="4" y="14"/>
                    </a:cubicBezTo>
                    <a:cubicBezTo>
                      <a:pt x="3" y="13"/>
                      <a:pt x="1" y="13"/>
                      <a:pt x="0" y="11"/>
                    </a:cubicBezTo>
                    <a:moveTo>
                      <a:pt x="11" y="2"/>
                    </a:moveTo>
                    <a:cubicBezTo>
                      <a:pt x="11" y="2"/>
                      <a:pt x="11" y="2"/>
                      <a:pt x="11" y="2"/>
                    </a:cubicBezTo>
                    <a:cubicBezTo>
                      <a:pt x="11" y="2"/>
                      <a:pt x="11" y="2"/>
                      <a:pt x="11" y="2"/>
                    </a:cubicBezTo>
                    <a:moveTo>
                      <a:pt x="11" y="2"/>
                    </a:moveTo>
                    <a:cubicBezTo>
                      <a:pt x="11" y="2"/>
                      <a:pt x="11" y="2"/>
                      <a:pt x="11" y="2"/>
                    </a:cubicBezTo>
                    <a:cubicBezTo>
                      <a:pt x="11" y="2"/>
                      <a:pt x="11" y="2"/>
                      <a:pt x="11" y="2"/>
                    </a:cubicBezTo>
                    <a:moveTo>
                      <a:pt x="11" y="2"/>
                    </a:moveTo>
                    <a:cubicBezTo>
                      <a:pt x="11" y="2"/>
                      <a:pt x="11" y="2"/>
                      <a:pt x="11" y="2"/>
                    </a:cubicBezTo>
                    <a:cubicBezTo>
                      <a:pt x="11" y="2"/>
                      <a:pt x="11" y="2"/>
                      <a:pt x="11" y="2"/>
                    </a:cubicBezTo>
                    <a:moveTo>
                      <a:pt x="11" y="2"/>
                    </a:moveTo>
                    <a:cubicBezTo>
                      <a:pt x="11" y="2"/>
                      <a:pt x="11" y="2"/>
                      <a:pt x="11" y="2"/>
                    </a:cubicBezTo>
                    <a:cubicBezTo>
                      <a:pt x="11" y="2"/>
                      <a:pt x="11" y="2"/>
                      <a:pt x="11" y="2"/>
                    </a:cubicBezTo>
                    <a:moveTo>
                      <a:pt x="18" y="0"/>
                    </a:moveTo>
                    <a:cubicBezTo>
                      <a:pt x="18" y="0"/>
                      <a:pt x="18" y="0"/>
                      <a:pt x="18" y="0"/>
                    </a:cubicBezTo>
                    <a:cubicBezTo>
                      <a:pt x="15" y="1"/>
                      <a:pt x="13" y="1"/>
                      <a:pt x="11" y="2"/>
                    </a:cubicBezTo>
                    <a:cubicBezTo>
                      <a:pt x="11" y="2"/>
                      <a:pt x="11" y="2"/>
                      <a:pt x="11" y="2"/>
                    </a:cubicBezTo>
                    <a:cubicBezTo>
                      <a:pt x="11" y="2"/>
                      <a:pt x="11" y="2"/>
                      <a:pt x="11" y="2"/>
                    </a:cubicBezTo>
                    <a:cubicBezTo>
                      <a:pt x="13" y="1"/>
                      <a:pt x="15" y="1"/>
                      <a:pt x="18" y="0"/>
                    </a:cubicBezTo>
                    <a:cubicBezTo>
                      <a:pt x="18" y="0"/>
                      <a:pt x="18" y="0"/>
                      <a:pt x="18" y="0"/>
                    </a:cubicBezTo>
                    <a:cubicBezTo>
                      <a:pt x="18" y="0"/>
                      <a:pt x="18" y="0"/>
                      <a:pt x="18" y="0"/>
                    </a:cubicBezTo>
                    <a:cubicBezTo>
                      <a:pt x="18" y="0"/>
                      <a:pt x="18" y="0"/>
                      <a:pt x="18" y="0"/>
                    </a:cubicBezTo>
                    <a:cubicBezTo>
                      <a:pt x="18" y="0"/>
                      <a:pt x="18" y="0"/>
                      <a:pt x="18" y="0"/>
                    </a:cubicBezTo>
                  </a:path>
                </a:pathLst>
              </a:custGeom>
              <a:solidFill>
                <a:srgbClr val="D2D2D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8" name="Google Shape;4638;g17ab430885e_1_275"/>
              <p:cNvSpPr/>
              <p:nvPr/>
            </p:nvSpPr>
            <p:spPr>
              <a:xfrm>
                <a:off x="10480" y="5850"/>
                <a:ext cx="141" cy="272"/>
              </a:xfrm>
              <a:custGeom>
                <a:avLst/>
                <a:gdLst/>
                <a:ahLst/>
                <a:cxnLst/>
                <a:rect l="l" t="t" r="r" b="b"/>
                <a:pathLst>
                  <a:path w="28" h="54" extrusionOk="0">
                    <a:moveTo>
                      <a:pt x="1" y="32"/>
                    </a:moveTo>
                    <a:cubicBezTo>
                      <a:pt x="1" y="36"/>
                      <a:pt x="1" y="39"/>
                      <a:pt x="0" y="43"/>
                    </a:cubicBezTo>
                    <a:cubicBezTo>
                      <a:pt x="0" y="44"/>
                      <a:pt x="0" y="46"/>
                      <a:pt x="0" y="47"/>
                    </a:cubicBezTo>
                    <a:cubicBezTo>
                      <a:pt x="0" y="47"/>
                      <a:pt x="0" y="47"/>
                      <a:pt x="0" y="47"/>
                    </a:cubicBezTo>
                    <a:cubicBezTo>
                      <a:pt x="0" y="47"/>
                      <a:pt x="0" y="47"/>
                      <a:pt x="0" y="47"/>
                    </a:cubicBezTo>
                    <a:cubicBezTo>
                      <a:pt x="5" y="52"/>
                      <a:pt x="12" y="54"/>
                      <a:pt x="18" y="54"/>
                    </a:cubicBezTo>
                    <a:cubicBezTo>
                      <a:pt x="21" y="54"/>
                      <a:pt x="23" y="54"/>
                      <a:pt x="25" y="52"/>
                    </a:cubicBezTo>
                    <a:cubicBezTo>
                      <a:pt x="25" y="52"/>
                      <a:pt x="25" y="52"/>
                      <a:pt x="25" y="52"/>
                    </a:cubicBezTo>
                    <a:cubicBezTo>
                      <a:pt x="25" y="52"/>
                      <a:pt x="25" y="52"/>
                      <a:pt x="25" y="52"/>
                    </a:cubicBezTo>
                    <a:cubicBezTo>
                      <a:pt x="25" y="52"/>
                      <a:pt x="25" y="52"/>
                      <a:pt x="25" y="52"/>
                    </a:cubicBezTo>
                    <a:cubicBezTo>
                      <a:pt x="26" y="52"/>
                      <a:pt x="27" y="50"/>
                      <a:pt x="27" y="49"/>
                    </a:cubicBezTo>
                    <a:cubicBezTo>
                      <a:pt x="27" y="49"/>
                      <a:pt x="27" y="48"/>
                      <a:pt x="28" y="47"/>
                    </a:cubicBezTo>
                    <a:cubicBezTo>
                      <a:pt x="24" y="45"/>
                      <a:pt x="24" y="45"/>
                      <a:pt x="24" y="45"/>
                    </a:cubicBezTo>
                    <a:cubicBezTo>
                      <a:pt x="2" y="32"/>
                      <a:pt x="2" y="32"/>
                      <a:pt x="2" y="32"/>
                    </a:cubicBezTo>
                    <a:cubicBezTo>
                      <a:pt x="1" y="32"/>
                      <a:pt x="1" y="32"/>
                      <a:pt x="1" y="32"/>
                    </a:cubicBezTo>
                    <a:cubicBezTo>
                      <a:pt x="1" y="32"/>
                      <a:pt x="1" y="32"/>
                      <a:pt x="1" y="32"/>
                    </a:cubicBezTo>
                    <a:moveTo>
                      <a:pt x="1" y="0"/>
                    </a:moveTo>
                    <a:cubicBezTo>
                      <a:pt x="1" y="1"/>
                      <a:pt x="1" y="2"/>
                      <a:pt x="1" y="3"/>
                    </a:cubicBezTo>
                    <a:cubicBezTo>
                      <a:pt x="3" y="1"/>
                      <a:pt x="3" y="1"/>
                      <a:pt x="3" y="1"/>
                    </a:cubicBezTo>
                    <a:cubicBezTo>
                      <a:pt x="1" y="0"/>
                      <a:pt x="1" y="0"/>
                      <a:pt x="1" y="0"/>
                    </a:cubicBezTo>
                  </a:path>
                </a:pathLst>
              </a:custGeom>
              <a:solidFill>
                <a:srgbClr val="1C2E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39" name="Google Shape;4639;g17ab430885e_1_275"/>
              <p:cNvSpPr/>
              <p:nvPr/>
            </p:nvSpPr>
            <p:spPr>
              <a:xfrm>
                <a:off x="10536" y="5629"/>
                <a:ext cx="116" cy="106"/>
              </a:xfrm>
              <a:custGeom>
                <a:avLst/>
                <a:gdLst/>
                <a:ahLst/>
                <a:cxnLst/>
                <a:rect l="l" t="t" r="r" b="b"/>
                <a:pathLst>
                  <a:path w="23" h="21" extrusionOk="0">
                    <a:moveTo>
                      <a:pt x="20" y="0"/>
                    </a:moveTo>
                    <a:cubicBezTo>
                      <a:pt x="0" y="12"/>
                      <a:pt x="0" y="12"/>
                      <a:pt x="0" y="12"/>
                    </a:cubicBezTo>
                    <a:cubicBezTo>
                      <a:pt x="7" y="14"/>
                      <a:pt x="15" y="17"/>
                      <a:pt x="23" y="21"/>
                    </a:cubicBezTo>
                    <a:cubicBezTo>
                      <a:pt x="22" y="15"/>
                      <a:pt x="21" y="8"/>
                      <a:pt x="20" y="0"/>
                    </a:cubicBezTo>
                  </a:path>
                </a:pathLst>
              </a:custGeom>
              <a:solidFill>
                <a:srgbClr val="1C2E3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0" name="Google Shape;4640;g17ab430885e_1_275"/>
              <p:cNvSpPr/>
              <p:nvPr/>
            </p:nvSpPr>
            <p:spPr>
              <a:xfrm>
                <a:off x="10209" y="6207"/>
                <a:ext cx="231" cy="136"/>
              </a:xfrm>
              <a:custGeom>
                <a:avLst/>
                <a:gdLst/>
                <a:ahLst/>
                <a:cxnLst/>
                <a:rect l="l" t="t" r="r" b="b"/>
                <a:pathLst>
                  <a:path w="46" h="27" extrusionOk="0">
                    <a:moveTo>
                      <a:pt x="18" y="0"/>
                    </a:moveTo>
                    <a:cubicBezTo>
                      <a:pt x="18" y="0"/>
                      <a:pt x="18" y="0"/>
                      <a:pt x="18" y="0"/>
                    </a:cubicBezTo>
                    <a:cubicBezTo>
                      <a:pt x="18" y="0"/>
                      <a:pt x="18" y="0"/>
                      <a:pt x="18" y="0"/>
                    </a:cubicBezTo>
                    <a:cubicBezTo>
                      <a:pt x="15" y="1"/>
                      <a:pt x="13" y="1"/>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1" y="2"/>
                      <a:pt x="11" y="2"/>
                      <a:pt x="11" y="2"/>
                    </a:cubicBezTo>
                    <a:cubicBezTo>
                      <a:pt x="10" y="2"/>
                      <a:pt x="9" y="2"/>
                      <a:pt x="8" y="2"/>
                    </a:cubicBezTo>
                    <a:cubicBezTo>
                      <a:pt x="8" y="2"/>
                      <a:pt x="7" y="2"/>
                      <a:pt x="6" y="2"/>
                    </a:cubicBezTo>
                    <a:cubicBezTo>
                      <a:pt x="6" y="2"/>
                      <a:pt x="5" y="2"/>
                      <a:pt x="5" y="2"/>
                    </a:cubicBezTo>
                    <a:cubicBezTo>
                      <a:pt x="3" y="2"/>
                      <a:pt x="1" y="2"/>
                      <a:pt x="0" y="3"/>
                    </a:cubicBezTo>
                    <a:cubicBezTo>
                      <a:pt x="0" y="11"/>
                      <a:pt x="0" y="11"/>
                      <a:pt x="0" y="11"/>
                    </a:cubicBezTo>
                    <a:cubicBezTo>
                      <a:pt x="1" y="13"/>
                      <a:pt x="3" y="13"/>
                      <a:pt x="4" y="14"/>
                    </a:cubicBezTo>
                    <a:cubicBezTo>
                      <a:pt x="4" y="14"/>
                      <a:pt x="4" y="14"/>
                      <a:pt x="4" y="14"/>
                    </a:cubicBezTo>
                    <a:cubicBezTo>
                      <a:pt x="10" y="18"/>
                      <a:pt x="16" y="21"/>
                      <a:pt x="22" y="23"/>
                    </a:cubicBezTo>
                    <a:cubicBezTo>
                      <a:pt x="25" y="24"/>
                      <a:pt x="28" y="25"/>
                      <a:pt x="31" y="26"/>
                    </a:cubicBezTo>
                    <a:cubicBezTo>
                      <a:pt x="34" y="27"/>
                      <a:pt x="36" y="27"/>
                      <a:pt x="38" y="27"/>
                    </a:cubicBezTo>
                    <a:cubicBezTo>
                      <a:pt x="39" y="27"/>
                      <a:pt x="40" y="27"/>
                      <a:pt x="41" y="27"/>
                    </a:cubicBezTo>
                    <a:cubicBezTo>
                      <a:pt x="44" y="27"/>
                      <a:pt x="46" y="25"/>
                      <a:pt x="46" y="22"/>
                    </a:cubicBezTo>
                    <a:cubicBezTo>
                      <a:pt x="46" y="21"/>
                      <a:pt x="46" y="19"/>
                      <a:pt x="46" y="18"/>
                    </a:cubicBezTo>
                    <a:cubicBezTo>
                      <a:pt x="46" y="16"/>
                      <a:pt x="46" y="14"/>
                      <a:pt x="46" y="11"/>
                    </a:cubicBezTo>
                    <a:cubicBezTo>
                      <a:pt x="46" y="11"/>
                      <a:pt x="46" y="11"/>
                      <a:pt x="46" y="11"/>
                    </a:cubicBezTo>
                    <a:cubicBezTo>
                      <a:pt x="44" y="12"/>
                      <a:pt x="43" y="12"/>
                      <a:pt x="42" y="12"/>
                    </a:cubicBezTo>
                    <a:cubicBezTo>
                      <a:pt x="33" y="12"/>
                      <a:pt x="22" y="7"/>
                      <a:pt x="18"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1" name="Google Shape;4641;g17ab430885e_1_275"/>
              <p:cNvSpPr/>
              <p:nvPr/>
            </p:nvSpPr>
            <p:spPr>
              <a:xfrm>
                <a:off x="10294" y="5795"/>
                <a:ext cx="192" cy="473"/>
              </a:xfrm>
              <a:custGeom>
                <a:avLst/>
                <a:gdLst/>
                <a:ahLst/>
                <a:cxnLst/>
                <a:rect l="l" t="t" r="r" b="b"/>
                <a:pathLst>
                  <a:path w="38" h="94" extrusionOk="0">
                    <a:moveTo>
                      <a:pt x="11" y="0"/>
                    </a:moveTo>
                    <a:cubicBezTo>
                      <a:pt x="8" y="2"/>
                      <a:pt x="8" y="2"/>
                      <a:pt x="8" y="2"/>
                    </a:cubicBezTo>
                    <a:cubicBezTo>
                      <a:pt x="8" y="9"/>
                      <a:pt x="7" y="22"/>
                      <a:pt x="6" y="36"/>
                    </a:cubicBezTo>
                    <a:cubicBezTo>
                      <a:pt x="5" y="49"/>
                      <a:pt x="3" y="64"/>
                      <a:pt x="0" y="76"/>
                    </a:cubicBezTo>
                    <a:cubicBezTo>
                      <a:pt x="0" y="76"/>
                      <a:pt x="0" y="77"/>
                      <a:pt x="0" y="77"/>
                    </a:cubicBezTo>
                    <a:cubicBezTo>
                      <a:pt x="0" y="79"/>
                      <a:pt x="0" y="81"/>
                      <a:pt x="1" y="82"/>
                    </a:cubicBezTo>
                    <a:cubicBezTo>
                      <a:pt x="1" y="82"/>
                      <a:pt x="1" y="82"/>
                      <a:pt x="1" y="82"/>
                    </a:cubicBezTo>
                    <a:cubicBezTo>
                      <a:pt x="1" y="82"/>
                      <a:pt x="1" y="82"/>
                      <a:pt x="1" y="82"/>
                    </a:cubicBezTo>
                    <a:cubicBezTo>
                      <a:pt x="1" y="82"/>
                      <a:pt x="1" y="82"/>
                      <a:pt x="1" y="82"/>
                    </a:cubicBezTo>
                    <a:cubicBezTo>
                      <a:pt x="5" y="89"/>
                      <a:pt x="16" y="94"/>
                      <a:pt x="25" y="94"/>
                    </a:cubicBezTo>
                    <a:cubicBezTo>
                      <a:pt x="26" y="94"/>
                      <a:pt x="27" y="94"/>
                      <a:pt x="29" y="93"/>
                    </a:cubicBezTo>
                    <a:cubicBezTo>
                      <a:pt x="29" y="93"/>
                      <a:pt x="29" y="93"/>
                      <a:pt x="29" y="93"/>
                    </a:cubicBezTo>
                    <a:cubicBezTo>
                      <a:pt x="29" y="93"/>
                      <a:pt x="29" y="93"/>
                      <a:pt x="29" y="93"/>
                    </a:cubicBezTo>
                    <a:cubicBezTo>
                      <a:pt x="29" y="93"/>
                      <a:pt x="29" y="93"/>
                      <a:pt x="29" y="93"/>
                    </a:cubicBezTo>
                    <a:cubicBezTo>
                      <a:pt x="31" y="93"/>
                      <a:pt x="32" y="92"/>
                      <a:pt x="33" y="90"/>
                    </a:cubicBezTo>
                    <a:cubicBezTo>
                      <a:pt x="33" y="90"/>
                      <a:pt x="34" y="84"/>
                      <a:pt x="35" y="76"/>
                    </a:cubicBezTo>
                    <a:cubicBezTo>
                      <a:pt x="35" y="76"/>
                      <a:pt x="35" y="76"/>
                      <a:pt x="35" y="76"/>
                    </a:cubicBezTo>
                    <a:cubicBezTo>
                      <a:pt x="36" y="71"/>
                      <a:pt x="36" y="65"/>
                      <a:pt x="37" y="58"/>
                    </a:cubicBezTo>
                    <a:cubicBezTo>
                      <a:pt x="37" y="58"/>
                      <a:pt x="37" y="58"/>
                      <a:pt x="37" y="58"/>
                    </a:cubicBezTo>
                    <a:cubicBezTo>
                      <a:pt x="37" y="57"/>
                      <a:pt x="37" y="55"/>
                      <a:pt x="37" y="54"/>
                    </a:cubicBezTo>
                    <a:cubicBezTo>
                      <a:pt x="38" y="50"/>
                      <a:pt x="38" y="47"/>
                      <a:pt x="38" y="43"/>
                    </a:cubicBezTo>
                    <a:cubicBezTo>
                      <a:pt x="34" y="41"/>
                      <a:pt x="34" y="41"/>
                      <a:pt x="34" y="41"/>
                    </a:cubicBezTo>
                    <a:cubicBezTo>
                      <a:pt x="31" y="39"/>
                      <a:pt x="28" y="34"/>
                      <a:pt x="28" y="31"/>
                    </a:cubicBezTo>
                    <a:cubicBezTo>
                      <a:pt x="28" y="22"/>
                      <a:pt x="28" y="22"/>
                      <a:pt x="28" y="22"/>
                    </a:cubicBezTo>
                    <a:cubicBezTo>
                      <a:pt x="28" y="20"/>
                      <a:pt x="29" y="19"/>
                      <a:pt x="30" y="18"/>
                    </a:cubicBezTo>
                    <a:cubicBezTo>
                      <a:pt x="38" y="14"/>
                      <a:pt x="38" y="14"/>
                      <a:pt x="38" y="14"/>
                    </a:cubicBezTo>
                    <a:cubicBezTo>
                      <a:pt x="38" y="13"/>
                      <a:pt x="38" y="12"/>
                      <a:pt x="38" y="11"/>
                    </a:cubicBezTo>
                    <a:cubicBezTo>
                      <a:pt x="37" y="11"/>
                      <a:pt x="37" y="11"/>
                      <a:pt x="37" y="11"/>
                    </a:cubicBezTo>
                    <a:cubicBezTo>
                      <a:pt x="20" y="17"/>
                      <a:pt x="20" y="17"/>
                      <a:pt x="20" y="17"/>
                    </a:cubicBezTo>
                    <a:cubicBezTo>
                      <a:pt x="11" y="6"/>
                      <a:pt x="11" y="6"/>
                      <a:pt x="11" y="6"/>
                    </a:cubicBezTo>
                    <a:cubicBezTo>
                      <a:pt x="11" y="4"/>
                      <a:pt x="11" y="2"/>
                      <a:pt x="11" y="0"/>
                    </a:cubicBezTo>
                  </a:path>
                </a:pathLst>
              </a:custGeom>
              <a:solidFill>
                <a:srgbClr val="2137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2" name="Google Shape;4642;g17ab430885e_1_275"/>
              <p:cNvSpPr/>
              <p:nvPr/>
            </p:nvSpPr>
            <p:spPr>
              <a:xfrm>
                <a:off x="10586" y="6177"/>
                <a:ext cx="15" cy="30"/>
              </a:xfrm>
              <a:custGeom>
                <a:avLst/>
                <a:gdLst/>
                <a:ahLst/>
                <a:cxnLst/>
                <a:rect l="l" t="t" r="r" b="b"/>
                <a:pathLst>
                  <a:path w="3" h="6" extrusionOk="0">
                    <a:moveTo>
                      <a:pt x="0" y="0"/>
                    </a:moveTo>
                    <a:cubicBezTo>
                      <a:pt x="0" y="6"/>
                      <a:pt x="0" y="6"/>
                      <a:pt x="0" y="6"/>
                    </a:cubicBezTo>
                    <a:cubicBezTo>
                      <a:pt x="1" y="5"/>
                      <a:pt x="2" y="5"/>
                      <a:pt x="3" y="4"/>
                    </a:cubicBezTo>
                    <a:cubicBezTo>
                      <a:pt x="0" y="0"/>
                      <a:pt x="0" y="0"/>
                      <a:pt x="0" y="0"/>
                    </a:cubicBezTo>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3" name="Google Shape;4643;g17ab430885e_1_275"/>
              <p:cNvSpPr/>
              <p:nvPr/>
            </p:nvSpPr>
            <p:spPr>
              <a:xfrm>
                <a:off x="10586" y="6172"/>
                <a:ext cx="25" cy="25"/>
              </a:xfrm>
              <a:custGeom>
                <a:avLst/>
                <a:gdLst/>
                <a:ahLst/>
                <a:cxnLst/>
                <a:rect l="l" t="t" r="r" b="b"/>
                <a:pathLst>
                  <a:path w="5" h="5" extrusionOk="0">
                    <a:moveTo>
                      <a:pt x="5" y="0"/>
                    </a:moveTo>
                    <a:cubicBezTo>
                      <a:pt x="0" y="1"/>
                      <a:pt x="0" y="1"/>
                      <a:pt x="0" y="1"/>
                    </a:cubicBezTo>
                    <a:cubicBezTo>
                      <a:pt x="3" y="5"/>
                      <a:pt x="3" y="5"/>
                      <a:pt x="3" y="5"/>
                    </a:cubicBezTo>
                    <a:cubicBezTo>
                      <a:pt x="4" y="4"/>
                      <a:pt x="5" y="3"/>
                      <a:pt x="5" y="2"/>
                    </a:cubicBezTo>
                    <a:cubicBezTo>
                      <a:pt x="5" y="1"/>
                      <a:pt x="5" y="0"/>
                      <a:pt x="5" y="0"/>
                    </a:cubicBezTo>
                  </a:path>
                </a:pathLst>
              </a:custGeom>
              <a:solidFill>
                <a:srgbClr val="3636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4" name="Google Shape;4644;g17ab430885e_1_275"/>
              <p:cNvSpPr/>
              <p:nvPr/>
            </p:nvSpPr>
            <p:spPr>
              <a:xfrm>
                <a:off x="10445" y="5855"/>
                <a:ext cx="71" cy="41"/>
              </a:xfrm>
              <a:custGeom>
                <a:avLst/>
                <a:gdLst/>
                <a:ahLst/>
                <a:cxnLst/>
                <a:rect l="l" t="t" r="r" b="b"/>
                <a:pathLst>
                  <a:path w="14" h="8" extrusionOk="0">
                    <a:moveTo>
                      <a:pt x="10" y="0"/>
                    </a:moveTo>
                    <a:cubicBezTo>
                      <a:pt x="8" y="2"/>
                      <a:pt x="8" y="2"/>
                      <a:pt x="8" y="2"/>
                    </a:cubicBezTo>
                    <a:cubicBezTo>
                      <a:pt x="0" y="6"/>
                      <a:pt x="0" y="6"/>
                      <a:pt x="0" y="6"/>
                    </a:cubicBezTo>
                    <a:cubicBezTo>
                      <a:pt x="1" y="6"/>
                      <a:pt x="1" y="6"/>
                      <a:pt x="1" y="6"/>
                    </a:cubicBezTo>
                    <a:cubicBezTo>
                      <a:pt x="2" y="6"/>
                      <a:pt x="3" y="6"/>
                      <a:pt x="4" y="7"/>
                    </a:cubicBezTo>
                    <a:cubicBezTo>
                      <a:pt x="5" y="8"/>
                      <a:pt x="5" y="8"/>
                      <a:pt x="5" y="8"/>
                    </a:cubicBezTo>
                    <a:cubicBezTo>
                      <a:pt x="9" y="5"/>
                      <a:pt x="9" y="5"/>
                      <a:pt x="9" y="5"/>
                    </a:cubicBezTo>
                    <a:cubicBezTo>
                      <a:pt x="14" y="2"/>
                      <a:pt x="14" y="2"/>
                      <a:pt x="14" y="2"/>
                    </a:cubicBezTo>
                    <a:cubicBezTo>
                      <a:pt x="10" y="0"/>
                      <a:pt x="10" y="0"/>
                      <a:pt x="10" y="0"/>
                    </a:cubicBezTo>
                  </a:path>
                </a:pathLst>
              </a:custGeom>
              <a:solidFill>
                <a:srgbClr val="3636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5" name="Google Shape;4645;g17ab430885e_1_275"/>
              <p:cNvSpPr/>
              <p:nvPr/>
            </p:nvSpPr>
            <p:spPr>
              <a:xfrm>
                <a:off x="10435" y="5886"/>
                <a:ext cx="51" cy="125"/>
              </a:xfrm>
              <a:custGeom>
                <a:avLst/>
                <a:gdLst/>
                <a:ahLst/>
                <a:cxnLst/>
                <a:rect l="l" t="t" r="r" b="b"/>
                <a:pathLst>
                  <a:path w="10" h="25" extrusionOk="0">
                    <a:moveTo>
                      <a:pt x="3" y="0"/>
                    </a:moveTo>
                    <a:cubicBezTo>
                      <a:pt x="3" y="0"/>
                      <a:pt x="3" y="0"/>
                      <a:pt x="2" y="0"/>
                    </a:cubicBezTo>
                    <a:cubicBezTo>
                      <a:pt x="1" y="1"/>
                      <a:pt x="0" y="2"/>
                      <a:pt x="0" y="4"/>
                    </a:cubicBezTo>
                    <a:cubicBezTo>
                      <a:pt x="0" y="13"/>
                      <a:pt x="0" y="13"/>
                      <a:pt x="0" y="13"/>
                    </a:cubicBezTo>
                    <a:cubicBezTo>
                      <a:pt x="0" y="16"/>
                      <a:pt x="3" y="21"/>
                      <a:pt x="6" y="23"/>
                    </a:cubicBezTo>
                    <a:cubicBezTo>
                      <a:pt x="10" y="25"/>
                      <a:pt x="10" y="25"/>
                      <a:pt x="10" y="25"/>
                    </a:cubicBezTo>
                    <a:cubicBezTo>
                      <a:pt x="10" y="25"/>
                      <a:pt x="10" y="25"/>
                      <a:pt x="10" y="25"/>
                    </a:cubicBezTo>
                    <a:cubicBezTo>
                      <a:pt x="10" y="25"/>
                      <a:pt x="10" y="25"/>
                      <a:pt x="10" y="25"/>
                    </a:cubicBezTo>
                    <a:cubicBezTo>
                      <a:pt x="7" y="2"/>
                      <a:pt x="7" y="2"/>
                      <a:pt x="7" y="2"/>
                    </a:cubicBezTo>
                    <a:cubicBezTo>
                      <a:pt x="7" y="2"/>
                      <a:pt x="7" y="2"/>
                      <a:pt x="7" y="2"/>
                    </a:cubicBezTo>
                    <a:cubicBezTo>
                      <a:pt x="6" y="1"/>
                      <a:pt x="6" y="1"/>
                      <a:pt x="6" y="1"/>
                    </a:cubicBezTo>
                    <a:cubicBezTo>
                      <a:pt x="5" y="0"/>
                      <a:pt x="4" y="0"/>
                      <a:pt x="3" y="0"/>
                    </a:cubicBezTo>
                  </a:path>
                </a:pathLst>
              </a:custGeom>
              <a:solidFill>
                <a:srgbClr val="5F5F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6" name="Google Shape;4646;g17ab430885e_1_275"/>
              <p:cNvSpPr/>
              <p:nvPr/>
            </p:nvSpPr>
            <p:spPr>
              <a:xfrm>
                <a:off x="10350" y="5689"/>
                <a:ext cx="332" cy="192"/>
              </a:xfrm>
              <a:custGeom>
                <a:avLst/>
                <a:gdLst/>
                <a:ahLst/>
                <a:cxnLst/>
                <a:rect l="l" t="t" r="r" b="b"/>
                <a:pathLst>
                  <a:path w="66" h="38" extrusionOk="0">
                    <a:moveTo>
                      <a:pt x="37" y="0"/>
                    </a:moveTo>
                    <a:cubicBezTo>
                      <a:pt x="31" y="3"/>
                      <a:pt x="31" y="3"/>
                      <a:pt x="31" y="3"/>
                    </a:cubicBezTo>
                    <a:cubicBezTo>
                      <a:pt x="31" y="4"/>
                      <a:pt x="31" y="4"/>
                      <a:pt x="31" y="4"/>
                    </a:cubicBezTo>
                    <a:cubicBezTo>
                      <a:pt x="22" y="9"/>
                      <a:pt x="22" y="9"/>
                      <a:pt x="22" y="9"/>
                    </a:cubicBezTo>
                    <a:cubicBezTo>
                      <a:pt x="22" y="9"/>
                      <a:pt x="22" y="9"/>
                      <a:pt x="22" y="9"/>
                    </a:cubicBezTo>
                    <a:cubicBezTo>
                      <a:pt x="17" y="12"/>
                      <a:pt x="17" y="12"/>
                      <a:pt x="17" y="12"/>
                    </a:cubicBezTo>
                    <a:cubicBezTo>
                      <a:pt x="15" y="12"/>
                      <a:pt x="15" y="12"/>
                      <a:pt x="15" y="12"/>
                    </a:cubicBezTo>
                    <a:cubicBezTo>
                      <a:pt x="0" y="21"/>
                      <a:pt x="0" y="21"/>
                      <a:pt x="0" y="21"/>
                    </a:cubicBezTo>
                    <a:cubicBezTo>
                      <a:pt x="0" y="23"/>
                      <a:pt x="0" y="25"/>
                      <a:pt x="0" y="27"/>
                    </a:cubicBezTo>
                    <a:cubicBezTo>
                      <a:pt x="9" y="38"/>
                      <a:pt x="9" y="38"/>
                      <a:pt x="9" y="38"/>
                    </a:cubicBezTo>
                    <a:cubicBezTo>
                      <a:pt x="26" y="32"/>
                      <a:pt x="26" y="32"/>
                      <a:pt x="26" y="32"/>
                    </a:cubicBezTo>
                    <a:cubicBezTo>
                      <a:pt x="27" y="32"/>
                      <a:pt x="27" y="32"/>
                      <a:pt x="27" y="32"/>
                    </a:cubicBezTo>
                    <a:cubicBezTo>
                      <a:pt x="29" y="33"/>
                      <a:pt x="29" y="33"/>
                      <a:pt x="29" y="33"/>
                    </a:cubicBezTo>
                    <a:cubicBezTo>
                      <a:pt x="33" y="35"/>
                      <a:pt x="33" y="35"/>
                      <a:pt x="33" y="35"/>
                    </a:cubicBezTo>
                    <a:cubicBezTo>
                      <a:pt x="33" y="35"/>
                      <a:pt x="33" y="35"/>
                      <a:pt x="33" y="35"/>
                    </a:cubicBezTo>
                    <a:cubicBezTo>
                      <a:pt x="28" y="27"/>
                      <a:pt x="28" y="20"/>
                      <a:pt x="33" y="14"/>
                    </a:cubicBezTo>
                    <a:cubicBezTo>
                      <a:pt x="45" y="15"/>
                      <a:pt x="53" y="17"/>
                      <a:pt x="61" y="22"/>
                    </a:cubicBezTo>
                    <a:cubicBezTo>
                      <a:pt x="63" y="23"/>
                      <a:pt x="64" y="24"/>
                      <a:pt x="66" y="25"/>
                    </a:cubicBezTo>
                    <a:cubicBezTo>
                      <a:pt x="63" y="21"/>
                      <a:pt x="61" y="15"/>
                      <a:pt x="60" y="10"/>
                    </a:cubicBezTo>
                    <a:cubicBezTo>
                      <a:pt x="60" y="10"/>
                      <a:pt x="60" y="9"/>
                      <a:pt x="60" y="9"/>
                    </a:cubicBezTo>
                    <a:cubicBezTo>
                      <a:pt x="52" y="5"/>
                      <a:pt x="44" y="2"/>
                      <a:pt x="37" y="0"/>
                    </a:cubicBezTo>
                  </a:path>
                </a:pathLst>
              </a:custGeom>
              <a:solidFill>
                <a:srgbClr val="21373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7" name="Google Shape;4647;g17ab430885e_1_275"/>
              <p:cNvSpPr/>
              <p:nvPr/>
            </p:nvSpPr>
            <p:spPr>
              <a:xfrm>
                <a:off x="10334" y="5750"/>
                <a:ext cx="101" cy="55"/>
              </a:xfrm>
              <a:custGeom>
                <a:avLst/>
                <a:gdLst/>
                <a:ahLst/>
                <a:cxnLst/>
                <a:rect l="l" t="t" r="r" b="b"/>
                <a:pathLst>
                  <a:path w="101" h="55" extrusionOk="0">
                    <a:moveTo>
                      <a:pt x="101" y="0"/>
                    </a:moveTo>
                    <a:lnTo>
                      <a:pt x="101" y="0"/>
                    </a:lnTo>
                    <a:lnTo>
                      <a:pt x="91" y="0"/>
                    </a:lnTo>
                    <a:lnTo>
                      <a:pt x="0" y="55"/>
                    </a:lnTo>
                    <a:lnTo>
                      <a:pt x="0" y="55"/>
                    </a:lnTo>
                    <a:lnTo>
                      <a:pt x="16" y="45"/>
                    </a:lnTo>
                    <a:lnTo>
                      <a:pt x="91" y="0"/>
                    </a:lnTo>
                    <a:lnTo>
                      <a:pt x="101" y="0"/>
                    </a:lnTo>
                    <a:close/>
                  </a:path>
                </a:pathLst>
              </a:custGeom>
              <a:solidFill>
                <a:srgbClr val="36363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8" name="Google Shape;4648;g17ab430885e_1_275"/>
              <p:cNvSpPr/>
              <p:nvPr/>
            </p:nvSpPr>
            <p:spPr>
              <a:xfrm>
                <a:off x="10334" y="5750"/>
                <a:ext cx="101" cy="55"/>
              </a:xfrm>
              <a:custGeom>
                <a:avLst/>
                <a:gdLst/>
                <a:ahLst/>
                <a:cxnLst/>
                <a:rect l="l" t="t" r="r" b="b"/>
                <a:pathLst>
                  <a:path w="101" h="55" extrusionOk="0">
                    <a:moveTo>
                      <a:pt x="101" y="0"/>
                    </a:moveTo>
                    <a:lnTo>
                      <a:pt x="101" y="0"/>
                    </a:lnTo>
                    <a:lnTo>
                      <a:pt x="91" y="0"/>
                    </a:lnTo>
                    <a:lnTo>
                      <a:pt x="0" y="55"/>
                    </a:lnTo>
                    <a:lnTo>
                      <a:pt x="0" y="55"/>
                    </a:lnTo>
                    <a:lnTo>
                      <a:pt x="16" y="45"/>
                    </a:lnTo>
                    <a:lnTo>
                      <a:pt x="91" y="0"/>
                    </a:lnTo>
                    <a:lnTo>
                      <a:pt x="10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49" name="Google Shape;4649;g17ab430885e_1_275"/>
              <p:cNvSpPr/>
              <p:nvPr/>
            </p:nvSpPr>
            <p:spPr>
              <a:xfrm>
                <a:off x="10637" y="5604"/>
                <a:ext cx="70" cy="236"/>
              </a:xfrm>
              <a:custGeom>
                <a:avLst/>
                <a:gdLst/>
                <a:ahLst/>
                <a:cxnLst/>
                <a:rect l="l" t="t" r="r" b="b"/>
                <a:pathLst>
                  <a:path w="14" h="47" extrusionOk="0">
                    <a:moveTo>
                      <a:pt x="9" y="0"/>
                    </a:moveTo>
                    <a:cubicBezTo>
                      <a:pt x="0" y="5"/>
                      <a:pt x="0" y="5"/>
                      <a:pt x="0" y="5"/>
                    </a:cubicBezTo>
                    <a:cubicBezTo>
                      <a:pt x="1" y="13"/>
                      <a:pt x="2" y="20"/>
                      <a:pt x="3" y="26"/>
                    </a:cubicBezTo>
                    <a:cubicBezTo>
                      <a:pt x="3" y="26"/>
                      <a:pt x="3" y="27"/>
                      <a:pt x="3" y="27"/>
                    </a:cubicBezTo>
                    <a:cubicBezTo>
                      <a:pt x="4" y="32"/>
                      <a:pt x="6" y="38"/>
                      <a:pt x="9" y="42"/>
                    </a:cubicBezTo>
                    <a:cubicBezTo>
                      <a:pt x="11" y="44"/>
                      <a:pt x="12" y="45"/>
                      <a:pt x="14" y="47"/>
                    </a:cubicBezTo>
                    <a:cubicBezTo>
                      <a:pt x="10" y="31"/>
                      <a:pt x="9" y="15"/>
                      <a:pt x="9" y="0"/>
                    </a:cubicBezTo>
                  </a:path>
                </a:pathLst>
              </a:custGeom>
              <a:solidFill>
                <a:srgbClr val="6BA8C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0" name="Google Shape;4650;g17ab430885e_1_275"/>
              <p:cNvSpPr/>
              <p:nvPr/>
            </p:nvSpPr>
            <p:spPr>
              <a:xfrm>
                <a:off x="9846" y="5161"/>
                <a:ext cx="363" cy="36"/>
              </a:xfrm>
              <a:custGeom>
                <a:avLst/>
                <a:gdLst/>
                <a:ahLst/>
                <a:cxnLst/>
                <a:rect l="l" t="t" r="r" b="b"/>
                <a:pathLst>
                  <a:path w="363" h="36" extrusionOk="0">
                    <a:moveTo>
                      <a:pt x="363" y="0"/>
                    </a:moveTo>
                    <a:lnTo>
                      <a:pt x="0" y="0"/>
                    </a:lnTo>
                    <a:lnTo>
                      <a:pt x="0" y="36"/>
                    </a:lnTo>
                    <a:lnTo>
                      <a:pt x="363" y="31"/>
                    </a:lnTo>
                    <a:lnTo>
                      <a:pt x="363" y="0"/>
                    </a:lnTo>
                    <a:close/>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1" name="Google Shape;4651;g17ab430885e_1_275"/>
              <p:cNvSpPr/>
              <p:nvPr/>
            </p:nvSpPr>
            <p:spPr>
              <a:xfrm>
                <a:off x="9826" y="5076"/>
                <a:ext cx="403" cy="231"/>
              </a:xfrm>
              <a:custGeom>
                <a:avLst/>
                <a:gdLst/>
                <a:ahLst/>
                <a:cxnLst/>
                <a:rect l="l" t="t" r="r" b="b"/>
                <a:pathLst>
                  <a:path w="80" h="46" extrusionOk="0">
                    <a:moveTo>
                      <a:pt x="66" y="8"/>
                    </a:moveTo>
                    <a:cubicBezTo>
                      <a:pt x="80" y="16"/>
                      <a:pt x="80" y="30"/>
                      <a:pt x="66" y="38"/>
                    </a:cubicBezTo>
                    <a:cubicBezTo>
                      <a:pt x="52" y="46"/>
                      <a:pt x="29" y="46"/>
                      <a:pt x="14" y="38"/>
                    </a:cubicBezTo>
                    <a:cubicBezTo>
                      <a:pt x="0" y="30"/>
                      <a:pt x="0" y="16"/>
                      <a:pt x="14" y="8"/>
                    </a:cubicBezTo>
                    <a:cubicBezTo>
                      <a:pt x="29" y="0"/>
                      <a:pt x="52" y="0"/>
                      <a:pt x="66" y="8"/>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2" name="Google Shape;4652;g17ab430885e_1_275"/>
              <p:cNvSpPr/>
              <p:nvPr/>
            </p:nvSpPr>
            <p:spPr>
              <a:xfrm>
                <a:off x="9826" y="5046"/>
                <a:ext cx="403" cy="231"/>
              </a:xfrm>
              <a:custGeom>
                <a:avLst/>
                <a:gdLst/>
                <a:ahLst/>
                <a:cxnLst/>
                <a:rect l="l" t="t" r="r" b="b"/>
                <a:pathLst>
                  <a:path w="80" h="46" extrusionOk="0">
                    <a:moveTo>
                      <a:pt x="66" y="8"/>
                    </a:moveTo>
                    <a:cubicBezTo>
                      <a:pt x="80" y="17"/>
                      <a:pt x="80" y="30"/>
                      <a:pt x="66" y="38"/>
                    </a:cubicBezTo>
                    <a:cubicBezTo>
                      <a:pt x="52" y="46"/>
                      <a:pt x="29" y="46"/>
                      <a:pt x="14" y="38"/>
                    </a:cubicBezTo>
                    <a:cubicBezTo>
                      <a:pt x="0" y="30"/>
                      <a:pt x="0" y="17"/>
                      <a:pt x="14" y="8"/>
                    </a:cubicBezTo>
                    <a:cubicBezTo>
                      <a:pt x="29" y="0"/>
                      <a:pt x="52" y="0"/>
                      <a:pt x="66" y="8"/>
                    </a:cubicBezTo>
                  </a:path>
                </a:pathLst>
              </a:custGeom>
              <a:solidFill>
                <a:srgbClr val="C6C6C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3" name="Google Shape;4653;g17ab430885e_1_275"/>
              <p:cNvSpPr/>
              <p:nvPr/>
            </p:nvSpPr>
            <p:spPr>
              <a:xfrm>
                <a:off x="9967" y="4830"/>
                <a:ext cx="141" cy="387"/>
              </a:xfrm>
              <a:custGeom>
                <a:avLst/>
                <a:gdLst/>
                <a:ahLst/>
                <a:cxnLst/>
                <a:rect l="l" t="t" r="r" b="b"/>
                <a:pathLst>
                  <a:path w="141" h="387" extrusionOk="0">
                    <a:moveTo>
                      <a:pt x="141" y="306"/>
                    </a:moveTo>
                    <a:lnTo>
                      <a:pt x="0" y="387"/>
                    </a:lnTo>
                    <a:lnTo>
                      <a:pt x="0" y="80"/>
                    </a:lnTo>
                    <a:lnTo>
                      <a:pt x="141" y="0"/>
                    </a:lnTo>
                    <a:lnTo>
                      <a:pt x="141" y="306"/>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4" name="Google Shape;4654;g17ab430885e_1_275"/>
              <p:cNvSpPr/>
              <p:nvPr/>
            </p:nvSpPr>
            <p:spPr>
              <a:xfrm>
                <a:off x="9967" y="4830"/>
                <a:ext cx="141" cy="387"/>
              </a:xfrm>
              <a:custGeom>
                <a:avLst/>
                <a:gdLst/>
                <a:ahLst/>
                <a:cxnLst/>
                <a:rect l="l" t="t" r="r" b="b"/>
                <a:pathLst>
                  <a:path w="141" h="387" extrusionOk="0">
                    <a:moveTo>
                      <a:pt x="141" y="306"/>
                    </a:moveTo>
                    <a:lnTo>
                      <a:pt x="0" y="387"/>
                    </a:lnTo>
                    <a:lnTo>
                      <a:pt x="0" y="80"/>
                    </a:lnTo>
                    <a:lnTo>
                      <a:pt x="141" y="0"/>
                    </a:lnTo>
                    <a:lnTo>
                      <a:pt x="141" y="306"/>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5" name="Google Shape;4655;g17ab430885e_1_275"/>
              <p:cNvSpPr/>
              <p:nvPr/>
            </p:nvSpPr>
            <p:spPr>
              <a:xfrm>
                <a:off x="9932" y="4900"/>
                <a:ext cx="35" cy="317"/>
              </a:xfrm>
              <a:custGeom>
                <a:avLst/>
                <a:gdLst/>
                <a:ahLst/>
                <a:cxnLst/>
                <a:rect l="l" t="t" r="r" b="b"/>
                <a:pathLst>
                  <a:path w="35" h="317" extrusionOk="0">
                    <a:moveTo>
                      <a:pt x="15" y="0"/>
                    </a:moveTo>
                    <a:lnTo>
                      <a:pt x="0" y="292"/>
                    </a:lnTo>
                    <a:lnTo>
                      <a:pt x="35" y="317"/>
                    </a:lnTo>
                    <a:lnTo>
                      <a:pt x="35" y="10"/>
                    </a:lnTo>
                    <a:lnTo>
                      <a:pt x="15"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6" name="Google Shape;4656;g17ab430885e_1_275"/>
              <p:cNvSpPr/>
              <p:nvPr/>
            </p:nvSpPr>
            <p:spPr>
              <a:xfrm>
                <a:off x="9932" y="4900"/>
                <a:ext cx="35" cy="317"/>
              </a:xfrm>
              <a:custGeom>
                <a:avLst/>
                <a:gdLst/>
                <a:ahLst/>
                <a:cxnLst/>
                <a:rect l="l" t="t" r="r" b="b"/>
                <a:pathLst>
                  <a:path w="35" h="317" extrusionOk="0">
                    <a:moveTo>
                      <a:pt x="15" y="0"/>
                    </a:moveTo>
                    <a:lnTo>
                      <a:pt x="0" y="292"/>
                    </a:lnTo>
                    <a:lnTo>
                      <a:pt x="35" y="317"/>
                    </a:lnTo>
                    <a:lnTo>
                      <a:pt x="35" y="10"/>
                    </a:lnTo>
                    <a:lnTo>
                      <a:pt x="1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7" name="Google Shape;4657;g17ab430885e_1_275"/>
              <p:cNvSpPr/>
              <p:nvPr/>
            </p:nvSpPr>
            <p:spPr>
              <a:xfrm>
                <a:off x="9947" y="4819"/>
                <a:ext cx="161" cy="91"/>
              </a:xfrm>
              <a:custGeom>
                <a:avLst/>
                <a:gdLst/>
                <a:ahLst/>
                <a:cxnLst/>
                <a:rect l="l" t="t" r="r" b="b"/>
                <a:pathLst>
                  <a:path w="161" h="91" extrusionOk="0">
                    <a:moveTo>
                      <a:pt x="0" y="81"/>
                    </a:moveTo>
                    <a:lnTo>
                      <a:pt x="141" y="0"/>
                    </a:lnTo>
                    <a:lnTo>
                      <a:pt x="161" y="11"/>
                    </a:lnTo>
                    <a:lnTo>
                      <a:pt x="20" y="91"/>
                    </a:lnTo>
                    <a:lnTo>
                      <a:pt x="0" y="81"/>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8" name="Google Shape;4658;g17ab430885e_1_275"/>
              <p:cNvSpPr/>
              <p:nvPr/>
            </p:nvSpPr>
            <p:spPr>
              <a:xfrm>
                <a:off x="9675" y="4397"/>
                <a:ext cx="675" cy="830"/>
              </a:xfrm>
              <a:custGeom>
                <a:avLst/>
                <a:gdLst/>
                <a:ahLst/>
                <a:cxnLst/>
                <a:rect l="l" t="t" r="r" b="b"/>
                <a:pathLst>
                  <a:path w="675" h="830" extrusionOk="0">
                    <a:moveTo>
                      <a:pt x="0" y="830"/>
                    </a:moveTo>
                    <a:lnTo>
                      <a:pt x="675" y="443"/>
                    </a:lnTo>
                    <a:lnTo>
                      <a:pt x="675" y="0"/>
                    </a:lnTo>
                    <a:lnTo>
                      <a:pt x="0" y="387"/>
                    </a:lnTo>
                    <a:lnTo>
                      <a:pt x="0" y="83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59" name="Google Shape;4659;g17ab430885e_1_275"/>
              <p:cNvSpPr/>
              <p:nvPr/>
            </p:nvSpPr>
            <p:spPr>
              <a:xfrm>
                <a:off x="9675" y="4397"/>
                <a:ext cx="675" cy="830"/>
              </a:xfrm>
              <a:custGeom>
                <a:avLst/>
                <a:gdLst/>
                <a:ahLst/>
                <a:cxnLst/>
                <a:rect l="l" t="t" r="r" b="b"/>
                <a:pathLst>
                  <a:path w="675" h="830" extrusionOk="0">
                    <a:moveTo>
                      <a:pt x="0" y="830"/>
                    </a:moveTo>
                    <a:lnTo>
                      <a:pt x="675" y="443"/>
                    </a:lnTo>
                    <a:lnTo>
                      <a:pt x="675" y="0"/>
                    </a:lnTo>
                    <a:lnTo>
                      <a:pt x="0" y="387"/>
                    </a:lnTo>
                    <a:lnTo>
                      <a:pt x="0" y="83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0" name="Google Shape;4660;g17ab430885e_1_275"/>
              <p:cNvSpPr/>
              <p:nvPr/>
            </p:nvSpPr>
            <p:spPr>
              <a:xfrm>
                <a:off x="9730" y="4467"/>
                <a:ext cx="559" cy="689"/>
              </a:xfrm>
              <a:custGeom>
                <a:avLst/>
                <a:gdLst/>
                <a:ahLst/>
                <a:cxnLst/>
                <a:rect l="l" t="t" r="r" b="b"/>
                <a:pathLst>
                  <a:path w="559" h="689" extrusionOk="0">
                    <a:moveTo>
                      <a:pt x="0" y="689"/>
                    </a:moveTo>
                    <a:lnTo>
                      <a:pt x="559" y="368"/>
                    </a:lnTo>
                    <a:lnTo>
                      <a:pt x="559" y="0"/>
                    </a:lnTo>
                    <a:lnTo>
                      <a:pt x="0" y="322"/>
                    </a:lnTo>
                    <a:lnTo>
                      <a:pt x="0" y="689"/>
                    </a:lnTo>
                    <a:close/>
                  </a:path>
                </a:pathLst>
              </a:custGeom>
              <a:solidFill>
                <a:srgbClr val="3430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1" name="Google Shape;4661;g17ab430885e_1_275"/>
              <p:cNvSpPr/>
              <p:nvPr/>
            </p:nvSpPr>
            <p:spPr>
              <a:xfrm>
                <a:off x="9760" y="4523"/>
                <a:ext cx="499" cy="578"/>
              </a:xfrm>
              <a:custGeom>
                <a:avLst/>
                <a:gdLst/>
                <a:ahLst/>
                <a:cxnLst/>
                <a:rect l="l" t="t" r="r" b="b"/>
                <a:pathLst>
                  <a:path w="499" h="578" extrusionOk="0">
                    <a:moveTo>
                      <a:pt x="0" y="286"/>
                    </a:moveTo>
                    <a:lnTo>
                      <a:pt x="499" y="0"/>
                    </a:lnTo>
                    <a:lnTo>
                      <a:pt x="499" y="291"/>
                    </a:lnTo>
                    <a:lnTo>
                      <a:pt x="0" y="578"/>
                    </a:lnTo>
                    <a:lnTo>
                      <a:pt x="0" y="286"/>
                    </a:lnTo>
                    <a:close/>
                  </a:path>
                </a:pathLst>
              </a:custGeom>
              <a:solidFill>
                <a:srgbClr val="2A9D8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2" name="Google Shape;4662;g17ab430885e_1_275"/>
              <p:cNvSpPr/>
              <p:nvPr/>
            </p:nvSpPr>
            <p:spPr>
              <a:xfrm>
                <a:off x="10319" y="4462"/>
                <a:ext cx="31" cy="26"/>
              </a:xfrm>
              <a:custGeom>
                <a:avLst/>
                <a:gdLst/>
                <a:ahLst/>
                <a:cxnLst/>
                <a:rect l="l" t="t" r="r" b="b"/>
                <a:pathLst>
                  <a:path w="31" h="26" extrusionOk="0">
                    <a:moveTo>
                      <a:pt x="0" y="26"/>
                    </a:moveTo>
                    <a:lnTo>
                      <a:pt x="31" y="11"/>
                    </a:lnTo>
                    <a:lnTo>
                      <a:pt x="31" y="0"/>
                    </a:lnTo>
                    <a:lnTo>
                      <a:pt x="0" y="16"/>
                    </a:lnTo>
                    <a:lnTo>
                      <a:pt x="0" y="2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3" name="Google Shape;4663;g17ab430885e_1_275"/>
              <p:cNvSpPr/>
              <p:nvPr/>
            </p:nvSpPr>
            <p:spPr>
              <a:xfrm>
                <a:off x="10319" y="4483"/>
                <a:ext cx="31" cy="25"/>
              </a:xfrm>
              <a:custGeom>
                <a:avLst/>
                <a:gdLst/>
                <a:ahLst/>
                <a:cxnLst/>
                <a:rect l="l" t="t" r="r" b="b"/>
                <a:pathLst>
                  <a:path w="31" h="25" extrusionOk="0">
                    <a:moveTo>
                      <a:pt x="0" y="25"/>
                    </a:moveTo>
                    <a:lnTo>
                      <a:pt x="31" y="10"/>
                    </a:lnTo>
                    <a:lnTo>
                      <a:pt x="31"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4" name="Google Shape;4664;g17ab430885e_1_275"/>
              <p:cNvSpPr/>
              <p:nvPr/>
            </p:nvSpPr>
            <p:spPr>
              <a:xfrm>
                <a:off x="10319" y="4503"/>
                <a:ext cx="31" cy="25"/>
              </a:xfrm>
              <a:custGeom>
                <a:avLst/>
                <a:gdLst/>
                <a:ahLst/>
                <a:cxnLst/>
                <a:rect l="l" t="t" r="r" b="b"/>
                <a:pathLst>
                  <a:path w="31" h="25" extrusionOk="0">
                    <a:moveTo>
                      <a:pt x="0" y="25"/>
                    </a:moveTo>
                    <a:lnTo>
                      <a:pt x="31" y="10"/>
                    </a:lnTo>
                    <a:lnTo>
                      <a:pt x="31"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5" name="Google Shape;4665;g17ab430885e_1_275"/>
              <p:cNvSpPr/>
              <p:nvPr/>
            </p:nvSpPr>
            <p:spPr>
              <a:xfrm>
                <a:off x="10319" y="4523"/>
                <a:ext cx="31" cy="25"/>
              </a:xfrm>
              <a:custGeom>
                <a:avLst/>
                <a:gdLst/>
                <a:ahLst/>
                <a:cxnLst/>
                <a:rect l="l" t="t" r="r" b="b"/>
                <a:pathLst>
                  <a:path w="31" h="25" extrusionOk="0">
                    <a:moveTo>
                      <a:pt x="0" y="25"/>
                    </a:moveTo>
                    <a:lnTo>
                      <a:pt x="31" y="10"/>
                    </a:lnTo>
                    <a:lnTo>
                      <a:pt x="31"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6" name="Google Shape;4666;g17ab430885e_1_275"/>
              <p:cNvSpPr/>
              <p:nvPr/>
            </p:nvSpPr>
            <p:spPr>
              <a:xfrm>
                <a:off x="10319" y="4543"/>
                <a:ext cx="31" cy="25"/>
              </a:xfrm>
              <a:custGeom>
                <a:avLst/>
                <a:gdLst/>
                <a:ahLst/>
                <a:cxnLst/>
                <a:rect l="l" t="t" r="r" b="b"/>
                <a:pathLst>
                  <a:path w="31" h="25" extrusionOk="0">
                    <a:moveTo>
                      <a:pt x="0" y="25"/>
                    </a:moveTo>
                    <a:lnTo>
                      <a:pt x="31" y="10"/>
                    </a:lnTo>
                    <a:lnTo>
                      <a:pt x="31"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7" name="Google Shape;4667;g17ab430885e_1_275"/>
              <p:cNvSpPr/>
              <p:nvPr/>
            </p:nvSpPr>
            <p:spPr>
              <a:xfrm>
                <a:off x="10319" y="4563"/>
                <a:ext cx="31" cy="25"/>
              </a:xfrm>
              <a:custGeom>
                <a:avLst/>
                <a:gdLst/>
                <a:ahLst/>
                <a:cxnLst/>
                <a:rect l="l" t="t" r="r" b="b"/>
                <a:pathLst>
                  <a:path w="31" h="25" extrusionOk="0">
                    <a:moveTo>
                      <a:pt x="0" y="25"/>
                    </a:moveTo>
                    <a:lnTo>
                      <a:pt x="31" y="10"/>
                    </a:lnTo>
                    <a:lnTo>
                      <a:pt x="31"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8" name="Google Shape;4668;g17ab430885e_1_275"/>
              <p:cNvSpPr/>
              <p:nvPr/>
            </p:nvSpPr>
            <p:spPr>
              <a:xfrm>
                <a:off x="10319" y="4583"/>
                <a:ext cx="31" cy="25"/>
              </a:xfrm>
              <a:custGeom>
                <a:avLst/>
                <a:gdLst/>
                <a:ahLst/>
                <a:cxnLst/>
                <a:rect l="l" t="t" r="r" b="b"/>
                <a:pathLst>
                  <a:path w="31" h="25" extrusionOk="0">
                    <a:moveTo>
                      <a:pt x="0" y="25"/>
                    </a:moveTo>
                    <a:lnTo>
                      <a:pt x="31" y="10"/>
                    </a:lnTo>
                    <a:lnTo>
                      <a:pt x="31"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69" name="Google Shape;4669;g17ab430885e_1_275"/>
              <p:cNvSpPr/>
              <p:nvPr/>
            </p:nvSpPr>
            <p:spPr>
              <a:xfrm>
                <a:off x="10319" y="4603"/>
                <a:ext cx="31" cy="25"/>
              </a:xfrm>
              <a:custGeom>
                <a:avLst/>
                <a:gdLst/>
                <a:ahLst/>
                <a:cxnLst/>
                <a:rect l="l" t="t" r="r" b="b"/>
                <a:pathLst>
                  <a:path w="31" h="25" extrusionOk="0">
                    <a:moveTo>
                      <a:pt x="0" y="25"/>
                    </a:moveTo>
                    <a:lnTo>
                      <a:pt x="31" y="10"/>
                    </a:lnTo>
                    <a:lnTo>
                      <a:pt x="31"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0" name="Google Shape;4670;g17ab430885e_1_275"/>
              <p:cNvSpPr/>
              <p:nvPr/>
            </p:nvSpPr>
            <p:spPr>
              <a:xfrm>
                <a:off x="10319" y="4623"/>
                <a:ext cx="31" cy="26"/>
              </a:xfrm>
              <a:custGeom>
                <a:avLst/>
                <a:gdLst/>
                <a:ahLst/>
                <a:cxnLst/>
                <a:rect l="l" t="t" r="r" b="b"/>
                <a:pathLst>
                  <a:path w="31" h="26" extrusionOk="0">
                    <a:moveTo>
                      <a:pt x="0" y="26"/>
                    </a:moveTo>
                    <a:lnTo>
                      <a:pt x="31" y="10"/>
                    </a:lnTo>
                    <a:lnTo>
                      <a:pt x="31" y="0"/>
                    </a:lnTo>
                    <a:lnTo>
                      <a:pt x="0" y="15"/>
                    </a:lnTo>
                    <a:lnTo>
                      <a:pt x="0" y="2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1" name="Google Shape;4671;g17ab430885e_1_275"/>
              <p:cNvSpPr/>
              <p:nvPr/>
            </p:nvSpPr>
            <p:spPr>
              <a:xfrm>
                <a:off x="10319" y="4643"/>
                <a:ext cx="31" cy="26"/>
              </a:xfrm>
              <a:custGeom>
                <a:avLst/>
                <a:gdLst/>
                <a:ahLst/>
                <a:cxnLst/>
                <a:rect l="l" t="t" r="r" b="b"/>
                <a:pathLst>
                  <a:path w="31" h="26" extrusionOk="0">
                    <a:moveTo>
                      <a:pt x="0" y="26"/>
                    </a:moveTo>
                    <a:lnTo>
                      <a:pt x="31" y="11"/>
                    </a:lnTo>
                    <a:lnTo>
                      <a:pt x="31" y="0"/>
                    </a:lnTo>
                    <a:lnTo>
                      <a:pt x="0" y="16"/>
                    </a:lnTo>
                    <a:lnTo>
                      <a:pt x="0" y="26"/>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2" name="Google Shape;4672;g17ab430885e_1_275"/>
              <p:cNvSpPr/>
              <p:nvPr/>
            </p:nvSpPr>
            <p:spPr>
              <a:xfrm>
                <a:off x="9675" y="4835"/>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3" name="Google Shape;4673;g17ab430885e_1_275"/>
              <p:cNvSpPr/>
              <p:nvPr/>
            </p:nvSpPr>
            <p:spPr>
              <a:xfrm>
                <a:off x="9675" y="4855"/>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4" name="Google Shape;4674;g17ab430885e_1_275"/>
              <p:cNvSpPr/>
              <p:nvPr/>
            </p:nvSpPr>
            <p:spPr>
              <a:xfrm>
                <a:off x="9675" y="4875"/>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5" name="Google Shape;4675;g17ab430885e_1_275"/>
              <p:cNvSpPr/>
              <p:nvPr/>
            </p:nvSpPr>
            <p:spPr>
              <a:xfrm>
                <a:off x="9675" y="4895"/>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6" name="Google Shape;4676;g17ab430885e_1_275"/>
              <p:cNvSpPr/>
              <p:nvPr/>
            </p:nvSpPr>
            <p:spPr>
              <a:xfrm>
                <a:off x="9675" y="4915"/>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7" name="Google Shape;4677;g17ab430885e_1_275"/>
              <p:cNvSpPr/>
              <p:nvPr/>
            </p:nvSpPr>
            <p:spPr>
              <a:xfrm>
                <a:off x="9675" y="4935"/>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8" name="Google Shape;4678;g17ab430885e_1_275"/>
              <p:cNvSpPr/>
              <p:nvPr/>
            </p:nvSpPr>
            <p:spPr>
              <a:xfrm>
                <a:off x="9675" y="4955"/>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79" name="Google Shape;4679;g17ab430885e_1_275"/>
              <p:cNvSpPr/>
              <p:nvPr/>
            </p:nvSpPr>
            <p:spPr>
              <a:xfrm>
                <a:off x="9675" y="4975"/>
                <a:ext cx="25" cy="31"/>
              </a:xfrm>
              <a:custGeom>
                <a:avLst/>
                <a:gdLst/>
                <a:ahLst/>
                <a:cxnLst/>
                <a:rect l="l" t="t" r="r" b="b"/>
                <a:pathLst>
                  <a:path w="25" h="31" extrusionOk="0">
                    <a:moveTo>
                      <a:pt x="0" y="31"/>
                    </a:moveTo>
                    <a:lnTo>
                      <a:pt x="25" y="10"/>
                    </a:lnTo>
                    <a:lnTo>
                      <a:pt x="25" y="0"/>
                    </a:lnTo>
                    <a:lnTo>
                      <a:pt x="0" y="15"/>
                    </a:lnTo>
                    <a:lnTo>
                      <a:pt x="0" y="3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0" name="Google Shape;4680;g17ab430885e_1_275"/>
              <p:cNvSpPr/>
              <p:nvPr/>
            </p:nvSpPr>
            <p:spPr>
              <a:xfrm>
                <a:off x="9675" y="4995"/>
                <a:ext cx="25" cy="31"/>
              </a:xfrm>
              <a:custGeom>
                <a:avLst/>
                <a:gdLst/>
                <a:ahLst/>
                <a:cxnLst/>
                <a:rect l="l" t="t" r="r" b="b"/>
                <a:pathLst>
                  <a:path w="25" h="31" extrusionOk="0">
                    <a:moveTo>
                      <a:pt x="0" y="31"/>
                    </a:moveTo>
                    <a:lnTo>
                      <a:pt x="25" y="11"/>
                    </a:lnTo>
                    <a:lnTo>
                      <a:pt x="25" y="0"/>
                    </a:lnTo>
                    <a:lnTo>
                      <a:pt x="0" y="16"/>
                    </a:lnTo>
                    <a:lnTo>
                      <a:pt x="0" y="3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1" name="Google Shape;4681;g17ab430885e_1_275"/>
              <p:cNvSpPr/>
              <p:nvPr/>
            </p:nvSpPr>
            <p:spPr>
              <a:xfrm>
                <a:off x="9675" y="5016"/>
                <a:ext cx="25" cy="30"/>
              </a:xfrm>
              <a:custGeom>
                <a:avLst/>
                <a:gdLst/>
                <a:ahLst/>
                <a:cxnLst/>
                <a:rect l="l" t="t" r="r" b="b"/>
                <a:pathLst>
                  <a:path w="25" h="30" extrusionOk="0">
                    <a:moveTo>
                      <a:pt x="0" y="30"/>
                    </a:moveTo>
                    <a:lnTo>
                      <a:pt x="25" y="10"/>
                    </a:lnTo>
                    <a:lnTo>
                      <a:pt x="25" y="0"/>
                    </a:lnTo>
                    <a:lnTo>
                      <a:pt x="0" y="20"/>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2" name="Google Shape;4682;g17ab430885e_1_275"/>
              <p:cNvSpPr/>
              <p:nvPr/>
            </p:nvSpPr>
            <p:spPr>
              <a:xfrm>
                <a:off x="9740" y="5156"/>
                <a:ext cx="15" cy="21"/>
              </a:xfrm>
              <a:custGeom>
                <a:avLst/>
                <a:gdLst/>
                <a:ahLst/>
                <a:cxnLst/>
                <a:rect l="l" t="t" r="r" b="b"/>
                <a:pathLst>
                  <a:path w="15" h="21" extrusionOk="0">
                    <a:moveTo>
                      <a:pt x="0" y="21"/>
                    </a:moveTo>
                    <a:lnTo>
                      <a:pt x="15" y="10"/>
                    </a:lnTo>
                    <a:lnTo>
                      <a:pt x="15" y="0"/>
                    </a:lnTo>
                    <a:lnTo>
                      <a:pt x="0" y="10"/>
                    </a:lnTo>
                    <a:lnTo>
                      <a:pt x="0" y="21"/>
                    </a:lnTo>
                    <a:close/>
                  </a:path>
                </a:pathLst>
              </a:custGeom>
              <a:solidFill>
                <a:srgbClr val="E306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3" name="Google Shape;4683;g17ab430885e_1_275"/>
              <p:cNvSpPr/>
              <p:nvPr/>
            </p:nvSpPr>
            <p:spPr>
              <a:xfrm>
                <a:off x="9645" y="4382"/>
                <a:ext cx="705" cy="402"/>
              </a:xfrm>
              <a:custGeom>
                <a:avLst/>
                <a:gdLst/>
                <a:ahLst/>
                <a:cxnLst/>
                <a:rect l="l" t="t" r="r" b="b"/>
                <a:pathLst>
                  <a:path w="705" h="402" extrusionOk="0">
                    <a:moveTo>
                      <a:pt x="705" y="15"/>
                    </a:moveTo>
                    <a:lnTo>
                      <a:pt x="30" y="402"/>
                    </a:lnTo>
                    <a:lnTo>
                      <a:pt x="0" y="387"/>
                    </a:lnTo>
                    <a:lnTo>
                      <a:pt x="674" y="0"/>
                    </a:lnTo>
                    <a:lnTo>
                      <a:pt x="705" y="15"/>
                    </a:lnTo>
                    <a:close/>
                  </a:path>
                </a:pathLst>
              </a:custGeom>
              <a:solidFill>
                <a:srgbClr val="C6C6C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4" name="Google Shape;4684;g17ab430885e_1_275"/>
              <p:cNvSpPr/>
              <p:nvPr/>
            </p:nvSpPr>
            <p:spPr>
              <a:xfrm>
                <a:off x="9645" y="4769"/>
                <a:ext cx="30" cy="458"/>
              </a:xfrm>
              <a:custGeom>
                <a:avLst/>
                <a:gdLst/>
                <a:ahLst/>
                <a:cxnLst/>
                <a:rect l="l" t="t" r="r" b="b"/>
                <a:pathLst>
                  <a:path w="30" h="458" extrusionOk="0">
                    <a:moveTo>
                      <a:pt x="0" y="443"/>
                    </a:moveTo>
                    <a:lnTo>
                      <a:pt x="0" y="0"/>
                    </a:lnTo>
                    <a:lnTo>
                      <a:pt x="30" y="15"/>
                    </a:lnTo>
                    <a:lnTo>
                      <a:pt x="30" y="458"/>
                    </a:lnTo>
                    <a:lnTo>
                      <a:pt x="0" y="443"/>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5" name="Google Shape;4685;g17ab430885e_1_275"/>
              <p:cNvSpPr/>
              <p:nvPr/>
            </p:nvSpPr>
            <p:spPr>
              <a:xfrm>
                <a:off x="9660" y="4840"/>
                <a:ext cx="15" cy="20"/>
              </a:xfrm>
              <a:custGeom>
                <a:avLst/>
                <a:gdLst/>
                <a:ahLst/>
                <a:cxnLst/>
                <a:rect l="l" t="t" r="r" b="b"/>
                <a:pathLst>
                  <a:path w="15" h="20" extrusionOk="0">
                    <a:moveTo>
                      <a:pt x="0" y="15"/>
                    </a:moveTo>
                    <a:lnTo>
                      <a:pt x="15" y="20"/>
                    </a:lnTo>
                    <a:lnTo>
                      <a:pt x="15" y="10"/>
                    </a:lnTo>
                    <a:lnTo>
                      <a:pt x="0" y="0"/>
                    </a:lnTo>
                    <a:lnTo>
                      <a:pt x="0"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6" name="Google Shape;4686;g17ab430885e_1_275"/>
              <p:cNvSpPr/>
              <p:nvPr/>
            </p:nvSpPr>
            <p:spPr>
              <a:xfrm>
                <a:off x="9660" y="4860"/>
                <a:ext cx="15" cy="20"/>
              </a:xfrm>
              <a:custGeom>
                <a:avLst/>
                <a:gdLst/>
                <a:ahLst/>
                <a:cxnLst/>
                <a:rect l="l" t="t" r="r" b="b"/>
                <a:pathLst>
                  <a:path w="15" h="20" extrusionOk="0">
                    <a:moveTo>
                      <a:pt x="0" y="15"/>
                    </a:moveTo>
                    <a:lnTo>
                      <a:pt x="15" y="20"/>
                    </a:lnTo>
                    <a:lnTo>
                      <a:pt x="15" y="10"/>
                    </a:lnTo>
                    <a:lnTo>
                      <a:pt x="0" y="0"/>
                    </a:lnTo>
                    <a:lnTo>
                      <a:pt x="0" y="1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7" name="Google Shape;4687;g17ab430885e_1_275"/>
              <p:cNvSpPr/>
              <p:nvPr/>
            </p:nvSpPr>
            <p:spPr>
              <a:xfrm>
                <a:off x="9660" y="4885"/>
                <a:ext cx="15" cy="15"/>
              </a:xfrm>
              <a:custGeom>
                <a:avLst/>
                <a:gdLst/>
                <a:ahLst/>
                <a:cxnLst/>
                <a:rect l="l" t="t" r="r" b="b"/>
                <a:pathLst>
                  <a:path w="15" h="15" extrusionOk="0">
                    <a:moveTo>
                      <a:pt x="0" y="10"/>
                    </a:moveTo>
                    <a:lnTo>
                      <a:pt x="15" y="15"/>
                    </a:lnTo>
                    <a:lnTo>
                      <a:pt x="15"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8" name="Google Shape;4688;g17ab430885e_1_275"/>
              <p:cNvSpPr/>
              <p:nvPr/>
            </p:nvSpPr>
            <p:spPr>
              <a:xfrm>
                <a:off x="9660" y="4905"/>
                <a:ext cx="15" cy="15"/>
              </a:xfrm>
              <a:custGeom>
                <a:avLst/>
                <a:gdLst/>
                <a:ahLst/>
                <a:cxnLst/>
                <a:rect l="l" t="t" r="r" b="b"/>
                <a:pathLst>
                  <a:path w="15" h="15" extrusionOk="0">
                    <a:moveTo>
                      <a:pt x="0" y="10"/>
                    </a:moveTo>
                    <a:lnTo>
                      <a:pt x="15" y="15"/>
                    </a:lnTo>
                    <a:lnTo>
                      <a:pt x="15"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89" name="Google Shape;4689;g17ab430885e_1_275"/>
              <p:cNvSpPr/>
              <p:nvPr/>
            </p:nvSpPr>
            <p:spPr>
              <a:xfrm>
                <a:off x="9660" y="4925"/>
                <a:ext cx="15" cy="15"/>
              </a:xfrm>
              <a:custGeom>
                <a:avLst/>
                <a:gdLst/>
                <a:ahLst/>
                <a:cxnLst/>
                <a:rect l="l" t="t" r="r" b="b"/>
                <a:pathLst>
                  <a:path w="15" h="15" extrusionOk="0">
                    <a:moveTo>
                      <a:pt x="0" y="10"/>
                    </a:moveTo>
                    <a:lnTo>
                      <a:pt x="15" y="15"/>
                    </a:lnTo>
                    <a:lnTo>
                      <a:pt x="15"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0" name="Google Shape;4690;g17ab430885e_1_275"/>
              <p:cNvSpPr/>
              <p:nvPr/>
            </p:nvSpPr>
            <p:spPr>
              <a:xfrm>
                <a:off x="9660" y="4945"/>
                <a:ext cx="15" cy="15"/>
              </a:xfrm>
              <a:custGeom>
                <a:avLst/>
                <a:gdLst/>
                <a:ahLst/>
                <a:cxnLst/>
                <a:rect l="l" t="t" r="r" b="b"/>
                <a:pathLst>
                  <a:path w="15" h="15" extrusionOk="0">
                    <a:moveTo>
                      <a:pt x="0" y="10"/>
                    </a:moveTo>
                    <a:lnTo>
                      <a:pt x="15" y="15"/>
                    </a:lnTo>
                    <a:lnTo>
                      <a:pt x="15"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1" name="Google Shape;4691;g17ab430885e_1_275"/>
              <p:cNvSpPr/>
              <p:nvPr/>
            </p:nvSpPr>
            <p:spPr>
              <a:xfrm>
                <a:off x="9660" y="4965"/>
                <a:ext cx="15" cy="20"/>
              </a:xfrm>
              <a:custGeom>
                <a:avLst/>
                <a:gdLst/>
                <a:ahLst/>
                <a:cxnLst/>
                <a:rect l="l" t="t" r="r" b="b"/>
                <a:pathLst>
                  <a:path w="15" h="20" extrusionOk="0">
                    <a:moveTo>
                      <a:pt x="0" y="10"/>
                    </a:moveTo>
                    <a:lnTo>
                      <a:pt x="15" y="20"/>
                    </a:lnTo>
                    <a:lnTo>
                      <a:pt x="15"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2" name="Google Shape;4692;g17ab430885e_1_275"/>
              <p:cNvSpPr/>
              <p:nvPr/>
            </p:nvSpPr>
            <p:spPr>
              <a:xfrm>
                <a:off x="9660" y="4985"/>
                <a:ext cx="15" cy="21"/>
              </a:xfrm>
              <a:custGeom>
                <a:avLst/>
                <a:gdLst/>
                <a:ahLst/>
                <a:cxnLst/>
                <a:rect l="l" t="t" r="r" b="b"/>
                <a:pathLst>
                  <a:path w="15" h="21" extrusionOk="0">
                    <a:moveTo>
                      <a:pt x="0" y="10"/>
                    </a:moveTo>
                    <a:lnTo>
                      <a:pt x="15" y="21"/>
                    </a:lnTo>
                    <a:lnTo>
                      <a:pt x="15"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3" name="Google Shape;4693;g17ab430885e_1_275"/>
              <p:cNvSpPr/>
              <p:nvPr/>
            </p:nvSpPr>
            <p:spPr>
              <a:xfrm>
                <a:off x="9660" y="5006"/>
                <a:ext cx="15" cy="20"/>
              </a:xfrm>
              <a:custGeom>
                <a:avLst/>
                <a:gdLst/>
                <a:ahLst/>
                <a:cxnLst/>
                <a:rect l="l" t="t" r="r" b="b"/>
                <a:pathLst>
                  <a:path w="15" h="20" extrusionOk="0">
                    <a:moveTo>
                      <a:pt x="0" y="10"/>
                    </a:moveTo>
                    <a:lnTo>
                      <a:pt x="15" y="20"/>
                    </a:lnTo>
                    <a:lnTo>
                      <a:pt x="15" y="10"/>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4" name="Google Shape;4694;g17ab430885e_1_275"/>
              <p:cNvSpPr/>
              <p:nvPr/>
            </p:nvSpPr>
            <p:spPr>
              <a:xfrm>
                <a:off x="9660" y="5026"/>
                <a:ext cx="15" cy="20"/>
              </a:xfrm>
              <a:custGeom>
                <a:avLst/>
                <a:gdLst/>
                <a:ahLst/>
                <a:cxnLst/>
                <a:rect l="l" t="t" r="r" b="b"/>
                <a:pathLst>
                  <a:path w="15" h="20" extrusionOk="0">
                    <a:moveTo>
                      <a:pt x="0" y="10"/>
                    </a:moveTo>
                    <a:lnTo>
                      <a:pt x="15" y="20"/>
                    </a:lnTo>
                    <a:lnTo>
                      <a:pt x="15" y="10"/>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5" name="Google Shape;4695;g17ab430885e_1_275"/>
              <p:cNvSpPr/>
              <p:nvPr/>
            </p:nvSpPr>
            <p:spPr>
              <a:xfrm>
                <a:off x="9967" y="4975"/>
                <a:ext cx="141" cy="121"/>
              </a:xfrm>
              <a:custGeom>
                <a:avLst/>
                <a:gdLst/>
                <a:ahLst/>
                <a:cxnLst/>
                <a:rect l="l" t="t" r="r" b="b"/>
                <a:pathLst>
                  <a:path w="141" h="121" extrusionOk="0">
                    <a:moveTo>
                      <a:pt x="141" y="0"/>
                    </a:moveTo>
                    <a:lnTo>
                      <a:pt x="0" y="81"/>
                    </a:lnTo>
                    <a:lnTo>
                      <a:pt x="0" y="121"/>
                    </a:lnTo>
                    <a:lnTo>
                      <a:pt x="141" y="46"/>
                    </a:lnTo>
                    <a:lnTo>
                      <a:pt x="141" y="0"/>
                    </a:lnTo>
                    <a:close/>
                  </a:path>
                </a:pathLst>
              </a:custGeom>
              <a:solidFill>
                <a:srgbClr val="6767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6" name="Google Shape;4696;g17ab430885e_1_275"/>
              <p:cNvSpPr/>
              <p:nvPr/>
            </p:nvSpPr>
            <p:spPr>
              <a:xfrm>
                <a:off x="9967" y="4975"/>
                <a:ext cx="141" cy="121"/>
              </a:xfrm>
              <a:custGeom>
                <a:avLst/>
                <a:gdLst/>
                <a:ahLst/>
                <a:cxnLst/>
                <a:rect l="l" t="t" r="r" b="b"/>
                <a:pathLst>
                  <a:path w="141" h="121" extrusionOk="0">
                    <a:moveTo>
                      <a:pt x="141" y="0"/>
                    </a:moveTo>
                    <a:lnTo>
                      <a:pt x="0" y="81"/>
                    </a:lnTo>
                    <a:lnTo>
                      <a:pt x="0" y="121"/>
                    </a:lnTo>
                    <a:lnTo>
                      <a:pt x="141" y="46"/>
                    </a:lnTo>
                    <a:lnTo>
                      <a:pt x="14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7" name="Google Shape;4697;g17ab430885e_1_275"/>
              <p:cNvSpPr/>
              <p:nvPr/>
            </p:nvSpPr>
            <p:spPr>
              <a:xfrm>
                <a:off x="9937" y="5056"/>
                <a:ext cx="30" cy="40"/>
              </a:xfrm>
              <a:custGeom>
                <a:avLst/>
                <a:gdLst/>
                <a:ahLst/>
                <a:cxnLst/>
                <a:rect l="l" t="t" r="r" b="b"/>
                <a:pathLst>
                  <a:path w="30" h="40" extrusionOk="0">
                    <a:moveTo>
                      <a:pt x="30" y="0"/>
                    </a:moveTo>
                    <a:lnTo>
                      <a:pt x="0" y="20"/>
                    </a:lnTo>
                    <a:lnTo>
                      <a:pt x="0" y="30"/>
                    </a:lnTo>
                    <a:lnTo>
                      <a:pt x="30" y="40"/>
                    </a:lnTo>
                    <a:lnTo>
                      <a:pt x="30" y="0"/>
                    </a:lnTo>
                    <a:close/>
                  </a:path>
                </a:pathLst>
              </a:custGeom>
              <a:solidFill>
                <a:srgbClr val="7676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8" name="Google Shape;4698;g17ab430885e_1_275"/>
              <p:cNvSpPr/>
              <p:nvPr/>
            </p:nvSpPr>
            <p:spPr>
              <a:xfrm>
                <a:off x="9937" y="5056"/>
                <a:ext cx="30" cy="40"/>
              </a:xfrm>
              <a:custGeom>
                <a:avLst/>
                <a:gdLst/>
                <a:ahLst/>
                <a:cxnLst/>
                <a:rect l="l" t="t" r="r" b="b"/>
                <a:pathLst>
                  <a:path w="30" h="40" extrusionOk="0">
                    <a:moveTo>
                      <a:pt x="30" y="0"/>
                    </a:moveTo>
                    <a:lnTo>
                      <a:pt x="0" y="20"/>
                    </a:lnTo>
                    <a:lnTo>
                      <a:pt x="0" y="30"/>
                    </a:lnTo>
                    <a:lnTo>
                      <a:pt x="30" y="40"/>
                    </a:lnTo>
                    <a:lnTo>
                      <a:pt x="30"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699" name="Google Shape;4699;g17ab430885e_1_275"/>
              <p:cNvSpPr/>
              <p:nvPr/>
            </p:nvSpPr>
            <p:spPr>
              <a:xfrm>
                <a:off x="9811" y="4659"/>
                <a:ext cx="277" cy="171"/>
              </a:xfrm>
              <a:custGeom>
                <a:avLst/>
                <a:gdLst/>
                <a:ahLst/>
                <a:cxnLst/>
                <a:rect l="l" t="t" r="r" b="b"/>
                <a:pathLst>
                  <a:path w="277" h="171" extrusionOk="0">
                    <a:moveTo>
                      <a:pt x="277" y="10"/>
                    </a:moveTo>
                    <a:lnTo>
                      <a:pt x="0" y="171"/>
                    </a:lnTo>
                    <a:lnTo>
                      <a:pt x="0" y="160"/>
                    </a:lnTo>
                    <a:lnTo>
                      <a:pt x="277" y="0"/>
                    </a:lnTo>
                    <a:lnTo>
                      <a:pt x="277"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0" name="Google Shape;4700;g17ab430885e_1_275"/>
              <p:cNvSpPr/>
              <p:nvPr/>
            </p:nvSpPr>
            <p:spPr>
              <a:xfrm>
                <a:off x="9811" y="4724"/>
                <a:ext cx="191" cy="121"/>
              </a:xfrm>
              <a:custGeom>
                <a:avLst/>
                <a:gdLst/>
                <a:ahLst/>
                <a:cxnLst/>
                <a:rect l="l" t="t" r="r" b="b"/>
                <a:pathLst>
                  <a:path w="191" h="121" extrusionOk="0">
                    <a:moveTo>
                      <a:pt x="191" y="10"/>
                    </a:moveTo>
                    <a:lnTo>
                      <a:pt x="0" y="121"/>
                    </a:lnTo>
                    <a:lnTo>
                      <a:pt x="0" y="116"/>
                    </a:lnTo>
                    <a:lnTo>
                      <a:pt x="191" y="0"/>
                    </a:lnTo>
                    <a:lnTo>
                      <a:pt x="191"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1" name="Google Shape;4701;g17ab430885e_1_275"/>
              <p:cNvSpPr/>
              <p:nvPr/>
            </p:nvSpPr>
            <p:spPr>
              <a:xfrm>
                <a:off x="9811" y="4819"/>
                <a:ext cx="60" cy="41"/>
              </a:xfrm>
              <a:custGeom>
                <a:avLst/>
                <a:gdLst/>
                <a:ahLst/>
                <a:cxnLst/>
                <a:rect l="l" t="t" r="r" b="b"/>
                <a:pathLst>
                  <a:path w="60" h="41" extrusionOk="0">
                    <a:moveTo>
                      <a:pt x="60" y="6"/>
                    </a:moveTo>
                    <a:lnTo>
                      <a:pt x="0" y="41"/>
                    </a:lnTo>
                    <a:lnTo>
                      <a:pt x="0" y="36"/>
                    </a:lnTo>
                    <a:lnTo>
                      <a:pt x="60" y="0"/>
                    </a:lnTo>
                    <a:lnTo>
                      <a:pt x="60" y="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2" name="Google Shape;4702;g17ab430885e_1_275"/>
              <p:cNvSpPr/>
              <p:nvPr/>
            </p:nvSpPr>
            <p:spPr>
              <a:xfrm>
                <a:off x="9811" y="4729"/>
                <a:ext cx="277" cy="166"/>
              </a:xfrm>
              <a:custGeom>
                <a:avLst/>
                <a:gdLst/>
                <a:ahLst/>
                <a:cxnLst/>
                <a:rect l="l" t="t" r="r" b="b"/>
                <a:pathLst>
                  <a:path w="277" h="166" extrusionOk="0">
                    <a:moveTo>
                      <a:pt x="277" y="5"/>
                    </a:moveTo>
                    <a:lnTo>
                      <a:pt x="0" y="166"/>
                    </a:lnTo>
                    <a:lnTo>
                      <a:pt x="0" y="161"/>
                    </a:lnTo>
                    <a:lnTo>
                      <a:pt x="277" y="0"/>
                    </a:lnTo>
                    <a:lnTo>
                      <a:pt x="277"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3" name="Google Shape;4703;g17ab430885e_1_275"/>
              <p:cNvSpPr/>
              <p:nvPr/>
            </p:nvSpPr>
            <p:spPr>
              <a:xfrm>
                <a:off x="9811" y="4769"/>
                <a:ext cx="236" cy="141"/>
              </a:xfrm>
              <a:custGeom>
                <a:avLst/>
                <a:gdLst/>
                <a:ahLst/>
                <a:cxnLst/>
                <a:rect l="l" t="t" r="r" b="b"/>
                <a:pathLst>
                  <a:path w="236" h="141" extrusionOk="0">
                    <a:moveTo>
                      <a:pt x="236" y="5"/>
                    </a:moveTo>
                    <a:lnTo>
                      <a:pt x="0" y="141"/>
                    </a:lnTo>
                    <a:lnTo>
                      <a:pt x="0" y="136"/>
                    </a:lnTo>
                    <a:lnTo>
                      <a:pt x="236" y="0"/>
                    </a:lnTo>
                    <a:lnTo>
                      <a:pt x="236"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4" name="Google Shape;4704;g17ab430885e_1_275"/>
              <p:cNvSpPr/>
              <p:nvPr/>
            </p:nvSpPr>
            <p:spPr>
              <a:xfrm>
                <a:off x="9811" y="4804"/>
                <a:ext cx="206" cy="126"/>
              </a:xfrm>
              <a:custGeom>
                <a:avLst/>
                <a:gdLst/>
                <a:ahLst/>
                <a:cxnLst/>
                <a:rect l="l" t="t" r="r" b="b"/>
                <a:pathLst>
                  <a:path w="206" h="126" extrusionOk="0">
                    <a:moveTo>
                      <a:pt x="206" y="5"/>
                    </a:moveTo>
                    <a:lnTo>
                      <a:pt x="0" y="126"/>
                    </a:lnTo>
                    <a:lnTo>
                      <a:pt x="0" y="116"/>
                    </a:lnTo>
                    <a:lnTo>
                      <a:pt x="206" y="0"/>
                    </a:lnTo>
                    <a:lnTo>
                      <a:pt x="206"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5" name="Google Shape;4705;g17ab430885e_1_275"/>
              <p:cNvSpPr/>
              <p:nvPr/>
            </p:nvSpPr>
            <p:spPr>
              <a:xfrm>
                <a:off x="9811" y="4804"/>
                <a:ext cx="236" cy="141"/>
              </a:xfrm>
              <a:custGeom>
                <a:avLst/>
                <a:gdLst/>
                <a:ahLst/>
                <a:cxnLst/>
                <a:rect l="l" t="t" r="r" b="b"/>
                <a:pathLst>
                  <a:path w="236" h="141" extrusionOk="0">
                    <a:moveTo>
                      <a:pt x="236" y="5"/>
                    </a:moveTo>
                    <a:lnTo>
                      <a:pt x="0" y="141"/>
                    </a:lnTo>
                    <a:lnTo>
                      <a:pt x="0" y="136"/>
                    </a:lnTo>
                    <a:lnTo>
                      <a:pt x="236" y="0"/>
                    </a:lnTo>
                    <a:lnTo>
                      <a:pt x="236"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6" name="Google Shape;4706;g17ab430885e_1_275"/>
              <p:cNvSpPr/>
              <p:nvPr/>
            </p:nvSpPr>
            <p:spPr>
              <a:xfrm>
                <a:off x="9811" y="4855"/>
                <a:ext cx="206" cy="125"/>
              </a:xfrm>
              <a:custGeom>
                <a:avLst/>
                <a:gdLst/>
                <a:ahLst/>
                <a:cxnLst/>
                <a:rect l="l" t="t" r="r" b="b"/>
                <a:pathLst>
                  <a:path w="206" h="125" extrusionOk="0">
                    <a:moveTo>
                      <a:pt x="206" y="5"/>
                    </a:moveTo>
                    <a:lnTo>
                      <a:pt x="0" y="125"/>
                    </a:lnTo>
                    <a:lnTo>
                      <a:pt x="0" y="120"/>
                    </a:lnTo>
                    <a:lnTo>
                      <a:pt x="206" y="0"/>
                    </a:lnTo>
                    <a:lnTo>
                      <a:pt x="206"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7" name="Google Shape;4707;g17ab430885e_1_275"/>
              <p:cNvSpPr/>
              <p:nvPr/>
            </p:nvSpPr>
            <p:spPr>
              <a:xfrm>
                <a:off x="9811" y="4920"/>
                <a:ext cx="116" cy="75"/>
              </a:xfrm>
              <a:custGeom>
                <a:avLst/>
                <a:gdLst/>
                <a:ahLst/>
                <a:cxnLst/>
                <a:rect l="l" t="t" r="r" b="b"/>
                <a:pathLst>
                  <a:path w="116" h="75" extrusionOk="0">
                    <a:moveTo>
                      <a:pt x="116" y="10"/>
                    </a:moveTo>
                    <a:lnTo>
                      <a:pt x="0" y="75"/>
                    </a:lnTo>
                    <a:lnTo>
                      <a:pt x="0" y="70"/>
                    </a:lnTo>
                    <a:lnTo>
                      <a:pt x="116" y="0"/>
                    </a:lnTo>
                    <a:lnTo>
                      <a:pt x="116"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8" name="Google Shape;4708;g17ab430885e_1_275"/>
              <p:cNvSpPr/>
              <p:nvPr/>
            </p:nvSpPr>
            <p:spPr>
              <a:xfrm>
                <a:off x="9811" y="4920"/>
                <a:ext cx="151" cy="96"/>
              </a:xfrm>
              <a:custGeom>
                <a:avLst/>
                <a:gdLst/>
                <a:ahLst/>
                <a:cxnLst/>
                <a:rect l="l" t="t" r="r" b="b"/>
                <a:pathLst>
                  <a:path w="151" h="96" extrusionOk="0">
                    <a:moveTo>
                      <a:pt x="151" y="5"/>
                    </a:moveTo>
                    <a:lnTo>
                      <a:pt x="0" y="96"/>
                    </a:lnTo>
                    <a:lnTo>
                      <a:pt x="0" y="86"/>
                    </a:lnTo>
                    <a:lnTo>
                      <a:pt x="151" y="0"/>
                    </a:lnTo>
                    <a:lnTo>
                      <a:pt x="151"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09" name="Google Shape;4709;g17ab430885e_1_275"/>
              <p:cNvSpPr/>
              <p:nvPr/>
            </p:nvSpPr>
            <p:spPr>
              <a:xfrm>
                <a:off x="9811" y="4975"/>
                <a:ext cx="85" cy="56"/>
              </a:xfrm>
              <a:custGeom>
                <a:avLst/>
                <a:gdLst/>
                <a:ahLst/>
                <a:cxnLst/>
                <a:rect l="l" t="t" r="r" b="b"/>
                <a:pathLst>
                  <a:path w="85" h="56" extrusionOk="0">
                    <a:moveTo>
                      <a:pt x="85" y="5"/>
                    </a:moveTo>
                    <a:lnTo>
                      <a:pt x="0" y="56"/>
                    </a:lnTo>
                    <a:lnTo>
                      <a:pt x="0" y="51"/>
                    </a:lnTo>
                    <a:lnTo>
                      <a:pt x="85" y="0"/>
                    </a:lnTo>
                    <a:lnTo>
                      <a:pt x="85"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0" name="Google Shape;4710;g17ab430885e_1_275"/>
              <p:cNvSpPr/>
              <p:nvPr/>
            </p:nvSpPr>
            <p:spPr>
              <a:xfrm>
                <a:off x="10667" y="4704"/>
                <a:ext cx="300" cy="0"/>
              </a:xfrm>
              <a:prstGeom prst="rect">
                <a:avLst/>
              </a:pr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1" name="Google Shape;4711;g17ab430885e_1_275"/>
              <p:cNvSpPr/>
              <p:nvPr/>
            </p:nvSpPr>
            <p:spPr>
              <a:xfrm>
                <a:off x="10647" y="4618"/>
                <a:ext cx="402" cy="232"/>
              </a:xfrm>
              <a:custGeom>
                <a:avLst/>
                <a:gdLst/>
                <a:ahLst/>
                <a:cxnLst/>
                <a:rect l="l" t="t" r="r" b="b"/>
                <a:pathLst>
                  <a:path w="80" h="46" extrusionOk="0">
                    <a:moveTo>
                      <a:pt x="66" y="8"/>
                    </a:moveTo>
                    <a:cubicBezTo>
                      <a:pt x="80" y="17"/>
                      <a:pt x="80" y="30"/>
                      <a:pt x="66" y="38"/>
                    </a:cubicBezTo>
                    <a:cubicBezTo>
                      <a:pt x="52" y="46"/>
                      <a:pt x="29" y="46"/>
                      <a:pt x="15" y="38"/>
                    </a:cubicBezTo>
                    <a:cubicBezTo>
                      <a:pt x="0" y="30"/>
                      <a:pt x="0" y="17"/>
                      <a:pt x="15" y="8"/>
                    </a:cubicBezTo>
                    <a:cubicBezTo>
                      <a:pt x="29" y="0"/>
                      <a:pt x="52" y="0"/>
                      <a:pt x="66" y="8"/>
                    </a:cubicBezTo>
                  </a:path>
                </a:pathLst>
              </a:custGeom>
              <a:solidFill>
                <a:srgbClr val="3C3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2" name="Google Shape;4712;g17ab430885e_1_275"/>
              <p:cNvSpPr/>
              <p:nvPr/>
            </p:nvSpPr>
            <p:spPr>
              <a:xfrm>
                <a:off x="10647" y="4588"/>
                <a:ext cx="402" cy="237"/>
              </a:xfrm>
              <a:custGeom>
                <a:avLst/>
                <a:gdLst/>
                <a:ahLst/>
                <a:cxnLst/>
                <a:rect l="l" t="t" r="r" b="b"/>
                <a:pathLst>
                  <a:path w="80" h="47" extrusionOk="0">
                    <a:moveTo>
                      <a:pt x="66" y="9"/>
                    </a:moveTo>
                    <a:cubicBezTo>
                      <a:pt x="80" y="17"/>
                      <a:pt x="80" y="30"/>
                      <a:pt x="66" y="38"/>
                    </a:cubicBezTo>
                    <a:cubicBezTo>
                      <a:pt x="52" y="47"/>
                      <a:pt x="29" y="47"/>
                      <a:pt x="15" y="38"/>
                    </a:cubicBezTo>
                    <a:cubicBezTo>
                      <a:pt x="0" y="30"/>
                      <a:pt x="0" y="17"/>
                      <a:pt x="15" y="9"/>
                    </a:cubicBezTo>
                    <a:cubicBezTo>
                      <a:pt x="29" y="0"/>
                      <a:pt x="52" y="0"/>
                      <a:pt x="66" y="9"/>
                    </a:cubicBezTo>
                  </a:path>
                </a:pathLst>
              </a:custGeom>
              <a:solidFill>
                <a:srgbClr val="C6C6C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3" name="Google Shape;4713;g17ab430885e_1_275"/>
              <p:cNvSpPr/>
              <p:nvPr/>
            </p:nvSpPr>
            <p:spPr>
              <a:xfrm>
                <a:off x="10793" y="4372"/>
                <a:ext cx="136" cy="387"/>
              </a:xfrm>
              <a:custGeom>
                <a:avLst/>
                <a:gdLst/>
                <a:ahLst/>
                <a:cxnLst/>
                <a:rect l="l" t="t" r="r" b="b"/>
                <a:pathLst>
                  <a:path w="136" h="387" extrusionOk="0">
                    <a:moveTo>
                      <a:pt x="136" y="307"/>
                    </a:moveTo>
                    <a:lnTo>
                      <a:pt x="0" y="387"/>
                    </a:lnTo>
                    <a:lnTo>
                      <a:pt x="0" y="80"/>
                    </a:lnTo>
                    <a:lnTo>
                      <a:pt x="136" y="0"/>
                    </a:lnTo>
                    <a:lnTo>
                      <a:pt x="136" y="307"/>
                    </a:lnTo>
                    <a:close/>
                  </a:path>
                </a:pathLst>
              </a:custGeom>
              <a:solidFill>
                <a:srgbClr val="87878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4" name="Google Shape;4714;g17ab430885e_1_275"/>
              <p:cNvSpPr/>
              <p:nvPr/>
            </p:nvSpPr>
            <p:spPr>
              <a:xfrm>
                <a:off x="10793" y="4372"/>
                <a:ext cx="136" cy="387"/>
              </a:xfrm>
              <a:custGeom>
                <a:avLst/>
                <a:gdLst/>
                <a:ahLst/>
                <a:cxnLst/>
                <a:rect l="l" t="t" r="r" b="b"/>
                <a:pathLst>
                  <a:path w="136" h="387" extrusionOk="0">
                    <a:moveTo>
                      <a:pt x="136" y="307"/>
                    </a:moveTo>
                    <a:lnTo>
                      <a:pt x="0" y="387"/>
                    </a:lnTo>
                    <a:lnTo>
                      <a:pt x="0" y="80"/>
                    </a:lnTo>
                    <a:lnTo>
                      <a:pt x="136" y="0"/>
                    </a:lnTo>
                    <a:lnTo>
                      <a:pt x="136" y="307"/>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5" name="Google Shape;4715;g17ab430885e_1_275"/>
              <p:cNvSpPr/>
              <p:nvPr/>
            </p:nvSpPr>
            <p:spPr>
              <a:xfrm>
                <a:off x="10752" y="4442"/>
                <a:ext cx="41" cy="317"/>
              </a:xfrm>
              <a:custGeom>
                <a:avLst/>
                <a:gdLst/>
                <a:ahLst/>
                <a:cxnLst/>
                <a:rect l="l" t="t" r="r" b="b"/>
                <a:pathLst>
                  <a:path w="41" h="317" extrusionOk="0">
                    <a:moveTo>
                      <a:pt x="21" y="0"/>
                    </a:moveTo>
                    <a:lnTo>
                      <a:pt x="0" y="297"/>
                    </a:lnTo>
                    <a:lnTo>
                      <a:pt x="41" y="317"/>
                    </a:lnTo>
                    <a:lnTo>
                      <a:pt x="41" y="10"/>
                    </a:lnTo>
                    <a:lnTo>
                      <a:pt x="21" y="0"/>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6" name="Google Shape;4716;g17ab430885e_1_275"/>
              <p:cNvSpPr/>
              <p:nvPr/>
            </p:nvSpPr>
            <p:spPr>
              <a:xfrm>
                <a:off x="10752" y="4442"/>
                <a:ext cx="41" cy="317"/>
              </a:xfrm>
              <a:custGeom>
                <a:avLst/>
                <a:gdLst/>
                <a:ahLst/>
                <a:cxnLst/>
                <a:rect l="l" t="t" r="r" b="b"/>
                <a:pathLst>
                  <a:path w="41" h="317" extrusionOk="0">
                    <a:moveTo>
                      <a:pt x="21" y="0"/>
                    </a:moveTo>
                    <a:lnTo>
                      <a:pt x="0" y="297"/>
                    </a:lnTo>
                    <a:lnTo>
                      <a:pt x="41" y="317"/>
                    </a:lnTo>
                    <a:lnTo>
                      <a:pt x="41" y="10"/>
                    </a:lnTo>
                    <a:lnTo>
                      <a:pt x="2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7" name="Google Shape;4717;g17ab430885e_1_275"/>
              <p:cNvSpPr/>
              <p:nvPr/>
            </p:nvSpPr>
            <p:spPr>
              <a:xfrm>
                <a:off x="10773" y="4362"/>
                <a:ext cx="156" cy="90"/>
              </a:xfrm>
              <a:custGeom>
                <a:avLst/>
                <a:gdLst/>
                <a:ahLst/>
                <a:cxnLst/>
                <a:rect l="l" t="t" r="r" b="b"/>
                <a:pathLst>
                  <a:path w="156" h="90" extrusionOk="0">
                    <a:moveTo>
                      <a:pt x="0" y="80"/>
                    </a:moveTo>
                    <a:lnTo>
                      <a:pt x="135" y="0"/>
                    </a:lnTo>
                    <a:lnTo>
                      <a:pt x="156" y="10"/>
                    </a:lnTo>
                    <a:lnTo>
                      <a:pt x="20" y="90"/>
                    </a:lnTo>
                    <a:lnTo>
                      <a:pt x="0" y="80"/>
                    </a:lnTo>
                    <a:close/>
                  </a:path>
                </a:pathLst>
              </a:custGeom>
              <a:solidFill>
                <a:srgbClr val="5757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8" name="Google Shape;4718;g17ab430885e_1_275"/>
              <p:cNvSpPr/>
              <p:nvPr/>
            </p:nvSpPr>
            <p:spPr>
              <a:xfrm>
                <a:off x="10496" y="3939"/>
                <a:ext cx="674" cy="830"/>
              </a:xfrm>
              <a:custGeom>
                <a:avLst/>
                <a:gdLst/>
                <a:ahLst/>
                <a:cxnLst/>
                <a:rect l="l" t="t" r="r" b="b"/>
                <a:pathLst>
                  <a:path w="674" h="830" extrusionOk="0">
                    <a:moveTo>
                      <a:pt x="0" y="830"/>
                    </a:moveTo>
                    <a:lnTo>
                      <a:pt x="674" y="443"/>
                    </a:lnTo>
                    <a:lnTo>
                      <a:pt x="674" y="0"/>
                    </a:lnTo>
                    <a:lnTo>
                      <a:pt x="0" y="393"/>
                    </a:lnTo>
                    <a:lnTo>
                      <a:pt x="0" y="830"/>
                    </a:lnTo>
                    <a:close/>
                  </a:path>
                </a:pathLst>
              </a:custGeom>
              <a:solidFill>
                <a:srgbClr val="DADAD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19" name="Google Shape;4719;g17ab430885e_1_275"/>
              <p:cNvSpPr/>
              <p:nvPr/>
            </p:nvSpPr>
            <p:spPr>
              <a:xfrm>
                <a:off x="10496" y="3939"/>
                <a:ext cx="674" cy="830"/>
              </a:xfrm>
              <a:custGeom>
                <a:avLst/>
                <a:gdLst/>
                <a:ahLst/>
                <a:cxnLst/>
                <a:rect l="l" t="t" r="r" b="b"/>
                <a:pathLst>
                  <a:path w="674" h="830" extrusionOk="0">
                    <a:moveTo>
                      <a:pt x="0" y="830"/>
                    </a:moveTo>
                    <a:lnTo>
                      <a:pt x="674" y="443"/>
                    </a:lnTo>
                    <a:lnTo>
                      <a:pt x="674" y="0"/>
                    </a:lnTo>
                    <a:lnTo>
                      <a:pt x="0" y="393"/>
                    </a:lnTo>
                    <a:lnTo>
                      <a:pt x="0" y="83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0" name="Google Shape;4720;g17ab430885e_1_275"/>
              <p:cNvSpPr/>
              <p:nvPr/>
            </p:nvSpPr>
            <p:spPr>
              <a:xfrm>
                <a:off x="10551" y="4010"/>
                <a:ext cx="564" cy="689"/>
              </a:xfrm>
              <a:custGeom>
                <a:avLst/>
                <a:gdLst/>
                <a:ahLst/>
                <a:cxnLst/>
                <a:rect l="l" t="t" r="r" b="b"/>
                <a:pathLst>
                  <a:path w="564" h="689" extrusionOk="0">
                    <a:moveTo>
                      <a:pt x="0" y="689"/>
                    </a:moveTo>
                    <a:lnTo>
                      <a:pt x="564" y="367"/>
                    </a:lnTo>
                    <a:lnTo>
                      <a:pt x="564" y="0"/>
                    </a:lnTo>
                    <a:lnTo>
                      <a:pt x="0" y="322"/>
                    </a:lnTo>
                    <a:lnTo>
                      <a:pt x="0" y="689"/>
                    </a:lnTo>
                    <a:close/>
                  </a:path>
                </a:pathLst>
              </a:custGeom>
              <a:solidFill>
                <a:srgbClr val="3430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1" name="Google Shape;4721;g17ab430885e_1_275"/>
              <p:cNvSpPr/>
              <p:nvPr/>
            </p:nvSpPr>
            <p:spPr>
              <a:xfrm>
                <a:off x="10586" y="4065"/>
                <a:ext cx="494" cy="584"/>
              </a:xfrm>
              <a:custGeom>
                <a:avLst/>
                <a:gdLst/>
                <a:ahLst/>
                <a:cxnLst/>
                <a:rect l="l" t="t" r="r" b="b"/>
                <a:pathLst>
                  <a:path w="494" h="584" extrusionOk="0">
                    <a:moveTo>
                      <a:pt x="0" y="287"/>
                    </a:moveTo>
                    <a:lnTo>
                      <a:pt x="494" y="0"/>
                    </a:lnTo>
                    <a:lnTo>
                      <a:pt x="494" y="292"/>
                    </a:lnTo>
                    <a:lnTo>
                      <a:pt x="0" y="584"/>
                    </a:lnTo>
                    <a:lnTo>
                      <a:pt x="0" y="287"/>
                    </a:lnTo>
                    <a:close/>
                  </a:path>
                </a:pathLst>
              </a:custGeom>
              <a:solidFill>
                <a:srgbClr val="E76F5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2" name="Google Shape;4722;g17ab430885e_1_275"/>
              <p:cNvSpPr/>
              <p:nvPr/>
            </p:nvSpPr>
            <p:spPr>
              <a:xfrm>
                <a:off x="11140" y="4005"/>
                <a:ext cx="30" cy="25"/>
              </a:xfrm>
              <a:custGeom>
                <a:avLst/>
                <a:gdLst/>
                <a:ahLst/>
                <a:cxnLst/>
                <a:rect l="l" t="t" r="r" b="b"/>
                <a:pathLst>
                  <a:path w="30" h="25" extrusionOk="0">
                    <a:moveTo>
                      <a:pt x="0" y="25"/>
                    </a:moveTo>
                    <a:lnTo>
                      <a:pt x="30" y="10"/>
                    </a:lnTo>
                    <a:lnTo>
                      <a:pt x="30"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3" name="Google Shape;4723;g17ab430885e_1_275"/>
              <p:cNvSpPr/>
              <p:nvPr/>
            </p:nvSpPr>
            <p:spPr>
              <a:xfrm>
                <a:off x="11140" y="4025"/>
                <a:ext cx="30" cy="25"/>
              </a:xfrm>
              <a:custGeom>
                <a:avLst/>
                <a:gdLst/>
                <a:ahLst/>
                <a:cxnLst/>
                <a:rect l="l" t="t" r="r" b="b"/>
                <a:pathLst>
                  <a:path w="30" h="25" extrusionOk="0">
                    <a:moveTo>
                      <a:pt x="0" y="25"/>
                    </a:moveTo>
                    <a:lnTo>
                      <a:pt x="30" y="10"/>
                    </a:lnTo>
                    <a:lnTo>
                      <a:pt x="30"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4" name="Google Shape;4724;g17ab430885e_1_275"/>
              <p:cNvSpPr/>
              <p:nvPr/>
            </p:nvSpPr>
            <p:spPr>
              <a:xfrm>
                <a:off x="11140" y="4045"/>
                <a:ext cx="30" cy="25"/>
              </a:xfrm>
              <a:custGeom>
                <a:avLst/>
                <a:gdLst/>
                <a:ahLst/>
                <a:cxnLst/>
                <a:rect l="l" t="t" r="r" b="b"/>
                <a:pathLst>
                  <a:path w="30" h="25" extrusionOk="0">
                    <a:moveTo>
                      <a:pt x="0" y="25"/>
                    </a:moveTo>
                    <a:lnTo>
                      <a:pt x="30" y="10"/>
                    </a:lnTo>
                    <a:lnTo>
                      <a:pt x="30"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5" name="Google Shape;4725;g17ab430885e_1_275"/>
              <p:cNvSpPr/>
              <p:nvPr/>
            </p:nvSpPr>
            <p:spPr>
              <a:xfrm>
                <a:off x="11140" y="4065"/>
                <a:ext cx="30" cy="25"/>
              </a:xfrm>
              <a:custGeom>
                <a:avLst/>
                <a:gdLst/>
                <a:ahLst/>
                <a:cxnLst/>
                <a:rect l="l" t="t" r="r" b="b"/>
                <a:pathLst>
                  <a:path w="30" h="25" extrusionOk="0">
                    <a:moveTo>
                      <a:pt x="0" y="25"/>
                    </a:moveTo>
                    <a:lnTo>
                      <a:pt x="30" y="10"/>
                    </a:lnTo>
                    <a:lnTo>
                      <a:pt x="30"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6" name="Google Shape;4726;g17ab430885e_1_275"/>
              <p:cNvSpPr/>
              <p:nvPr/>
            </p:nvSpPr>
            <p:spPr>
              <a:xfrm>
                <a:off x="11140" y="4085"/>
                <a:ext cx="30" cy="25"/>
              </a:xfrm>
              <a:custGeom>
                <a:avLst/>
                <a:gdLst/>
                <a:ahLst/>
                <a:cxnLst/>
                <a:rect l="l" t="t" r="r" b="b"/>
                <a:pathLst>
                  <a:path w="30" h="25" extrusionOk="0">
                    <a:moveTo>
                      <a:pt x="0" y="25"/>
                    </a:moveTo>
                    <a:lnTo>
                      <a:pt x="30" y="10"/>
                    </a:lnTo>
                    <a:lnTo>
                      <a:pt x="30"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7" name="Google Shape;4727;g17ab430885e_1_275"/>
              <p:cNvSpPr/>
              <p:nvPr/>
            </p:nvSpPr>
            <p:spPr>
              <a:xfrm>
                <a:off x="11140" y="4105"/>
                <a:ext cx="30" cy="31"/>
              </a:xfrm>
              <a:custGeom>
                <a:avLst/>
                <a:gdLst/>
                <a:ahLst/>
                <a:cxnLst/>
                <a:rect l="l" t="t" r="r" b="b"/>
                <a:pathLst>
                  <a:path w="30" h="31" extrusionOk="0">
                    <a:moveTo>
                      <a:pt x="0" y="31"/>
                    </a:moveTo>
                    <a:lnTo>
                      <a:pt x="30" y="10"/>
                    </a:lnTo>
                    <a:lnTo>
                      <a:pt x="30" y="0"/>
                    </a:lnTo>
                    <a:lnTo>
                      <a:pt x="0" y="15"/>
                    </a:lnTo>
                    <a:lnTo>
                      <a:pt x="0" y="3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8" name="Google Shape;4728;g17ab430885e_1_275"/>
              <p:cNvSpPr/>
              <p:nvPr/>
            </p:nvSpPr>
            <p:spPr>
              <a:xfrm>
                <a:off x="11140" y="4126"/>
                <a:ext cx="30" cy="30"/>
              </a:xfrm>
              <a:custGeom>
                <a:avLst/>
                <a:gdLst/>
                <a:ahLst/>
                <a:cxnLst/>
                <a:rect l="l" t="t" r="r" b="b"/>
                <a:pathLst>
                  <a:path w="30" h="30" extrusionOk="0">
                    <a:moveTo>
                      <a:pt x="0" y="30"/>
                    </a:moveTo>
                    <a:lnTo>
                      <a:pt x="30" y="10"/>
                    </a:lnTo>
                    <a:lnTo>
                      <a:pt x="30" y="0"/>
                    </a:lnTo>
                    <a:lnTo>
                      <a:pt x="0" y="15"/>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29" name="Google Shape;4729;g17ab430885e_1_275"/>
              <p:cNvSpPr/>
              <p:nvPr/>
            </p:nvSpPr>
            <p:spPr>
              <a:xfrm>
                <a:off x="11140" y="4146"/>
                <a:ext cx="30" cy="30"/>
              </a:xfrm>
              <a:custGeom>
                <a:avLst/>
                <a:gdLst/>
                <a:ahLst/>
                <a:cxnLst/>
                <a:rect l="l" t="t" r="r" b="b"/>
                <a:pathLst>
                  <a:path w="30" h="30" extrusionOk="0">
                    <a:moveTo>
                      <a:pt x="0" y="30"/>
                    </a:moveTo>
                    <a:lnTo>
                      <a:pt x="30" y="10"/>
                    </a:lnTo>
                    <a:lnTo>
                      <a:pt x="30" y="0"/>
                    </a:lnTo>
                    <a:lnTo>
                      <a:pt x="0" y="15"/>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0" name="Google Shape;4730;g17ab430885e_1_275"/>
              <p:cNvSpPr/>
              <p:nvPr/>
            </p:nvSpPr>
            <p:spPr>
              <a:xfrm>
                <a:off x="11140" y="4166"/>
                <a:ext cx="30" cy="30"/>
              </a:xfrm>
              <a:custGeom>
                <a:avLst/>
                <a:gdLst/>
                <a:ahLst/>
                <a:cxnLst/>
                <a:rect l="l" t="t" r="r" b="b"/>
                <a:pathLst>
                  <a:path w="30" h="30" extrusionOk="0">
                    <a:moveTo>
                      <a:pt x="0" y="30"/>
                    </a:moveTo>
                    <a:lnTo>
                      <a:pt x="30" y="10"/>
                    </a:lnTo>
                    <a:lnTo>
                      <a:pt x="30" y="0"/>
                    </a:lnTo>
                    <a:lnTo>
                      <a:pt x="0" y="20"/>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1" name="Google Shape;4731;g17ab430885e_1_275"/>
              <p:cNvSpPr/>
              <p:nvPr/>
            </p:nvSpPr>
            <p:spPr>
              <a:xfrm>
                <a:off x="11140" y="4186"/>
                <a:ext cx="30" cy="30"/>
              </a:xfrm>
              <a:custGeom>
                <a:avLst/>
                <a:gdLst/>
                <a:ahLst/>
                <a:cxnLst/>
                <a:rect l="l" t="t" r="r" b="b"/>
                <a:pathLst>
                  <a:path w="30" h="30" extrusionOk="0">
                    <a:moveTo>
                      <a:pt x="0" y="30"/>
                    </a:moveTo>
                    <a:lnTo>
                      <a:pt x="30" y="15"/>
                    </a:lnTo>
                    <a:lnTo>
                      <a:pt x="30" y="0"/>
                    </a:lnTo>
                    <a:lnTo>
                      <a:pt x="0" y="20"/>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2" name="Google Shape;4732;g17ab430885e_1_275"/>
              <p:cNvSpPr/>
              <p:nvPr/>
            </p:nvSpPr>
            <p:spPr>
              <a:xfrm>
                <a:off x="10496" y="4377"/>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3" name="Google Shape;4733;g17ab430885e_1_275"/>
              <p:cNvSpPr/>
              <p:nvPr/>
            </p:nvSpPr>
            <p:spPr>
              <a:xfrm>
                <a:off x="10496" y="4397"/>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4" name="Google Shape;4734;g17ab430885e_1_275"/>
              <p:cNvSpPr/>
              <p:nvPr/>
            </p:nvSpPr>
            <p:spPr>
              <a:xfrm>
                <a:off x="10496" y="4417"/>
                <a:ext cx="25" cy="30"/>
              </a:xfrm>
              <a:custGeom>
                <a:avLst/>
                <a:gdLst/>
                <a:ahLst/>
                <a:cxnLst/>
                <a:rect l="l" t="t" r="r" b="b"/>
                <a:pathLst>
                  <a:path w="25" h="30" extrusionOk="0">
                    <a:moveTo>
                      <a:pt x="0" y="30"/>
                    </a:moveTo>
                    <a:lnTo>
                      <a:pt x="25" y="10"/>
                    </a:lnTo>
                    <a:lnTo>
                      <a:pt x="25" y="0"/>
                    </a:lnTo>
                    <a:lnTo>
                      <a:pt x="0" y="15"/>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5" name="Google Shape;4735;g17ab430885e_1_275"/>
              <p:cNvSpPr/>
              <p:nvPr/>
            </p:nvSpPr>
            <p:spPr>
              <a:xfrm>
                <a:off x="10496" y="4437"/>
                <a:ext cx="25" cy="30"/>
              </a:xfrm>
              <a:custGeom>
                <a:avLst/>
                <a:gdLst/>
                <a:ahLst/>
                <a:cxnLst/>
                <a:rect l="l" t="t" r="r" b="b"/>
                <a:pathLst>
                  <a:path w="25" h="30" extrusionOk="0">
                    <a:moveTo>
                      <a:pt x="0" y="30"/>
                    </a:moveTo>
                    <a:lnTo>
                      <a:pt x="25" y="10"/>
                    </a:lnTo>
                    <a:lnTo>
                      <a:pt x="25" y="0"/>
                    </a:lnTo>
                    <a:lnTo>
                      <a:pt x="0" y="15"/>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6" name="Google Shape;4736;g17ab430885e_1_275"/>
              <p:cNvSpPr/>
              <p:nvPr/>
            </p:nvSpPr>
            <p:spPr>
              <a:xfrm>
                <a:off x="10496" y="4457"/>
                <a:ext cx="25" cy="31"/>
              </a:xfrm>
              <a:custGeom>
                <a:avLst/>
                <a:gdLst/>
                <a:ahLst/>
                <a:cxnLst/>
                <a:rect l="l" t="t" r="r" b="b"/>
                <a:pathLst>
                  <a:path w="25" h="31" extrusionOk="0">
                    <a:moveTo>
                      <a:pt x="0" y="31"/>
                    </a:moveTo>
                    <a:lnTo>
                      <a:pt x="25" y="10"/>
                    </a:lnTo>
                    <a:lnTo>
                      <a:pt x="25" y="0"/>
                    </a:lnTo>
                    <a:lnTo>
                      <a:pt x="0" y="16"/>
                    </a:lnTo>
                    <a:lnTo>
                      <a:pt x="0" y="3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7" name="Google Shape;4737;g17ab430885e_1_275"/>
              <p:cNvSpPr/>
              <p:nvPr/>
            </p:nvSpPr>
            <p:spPr>
              <a:xfrm>
                <a:off x="10496" y="4478"/>
                <a:ext cx="25" cy="30"/>
              </a:xfrm>
              <a:custGeom>
                <a:avLst/>
                <a:gdLst/>
                <a:ahLst/>
                <a:cxnLst/>
                <a:rect l="l" t="t" r="r" b="b"/>
                <a:pathLst>
                  <a:path w="25" h="30" extrusionOk="0">
                    <a:moveTo>
                      <a:pt x="0" y="30"/>
                    </a:moveTo>
                    <a:lnTo>
                      <a:pt x="25" y="10"/>
                    </a:lnTo>
                    <a:lnTo>
                      <a:pt x="25" y="0"/>
                    </a:lnTo>
                    <a:lnTo>
                      <a:pt x="0" y="20"/>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8" name="Google Shape;4738;g17ab430885e_1_275"/>
              <p:cNvSpPr/>
              <p:nvPr/>
            </p:nvSpPr>
            <p:spPr>
              <a:xfrm>
                <a:off x="10496" y="4498"/>
                <a:ext cx="25" cy="30"/>
              </a:xfrm>
              <a:custGeom>
                <a:avLst/>
                <a:gdLst/>
                <a:ahLst/>
                <a:cxnLst/>
                <a:rect l="l" t="t" r="r" b="b"/>
                <a:pathLst>
                  <a:path w="25" h="30" extrusionOk="0">
                    <a:moveTo>
                      <a:pt x="0" y="30"/>
                    </a:moveTo>
                    <a:lnTo>
                      <a:pt x="25" y="15"/>
                    </a:lnTo>
                    <a:lnTo>
                      <a:pt x="25" y="0"/>
                    </a:lnTo>
                    <a:lnTo>
                      <a:pt x="0" y="20"/>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39" name="Google Shape;4739;g17ab430885e_1_275"/>
              <p:cNvSpPr/>
              <p:nvPr/>
            </p:nvSpPr>
            <p:spPr>
              <a:xfrm>
                <a:off x="10496" y="4518"/>
                <a:ext cx="25" cy="30"/>
              </a:xfrm>
              <a:custGeom>
                <a:avLst/>
                <a:gdLst/>
                <a:ahLst/>
                <a:cxnLst/>
                <a:rect l="l" t="t" r="r" b="b"/>
                <a:pathLst>
                  <a:path w="25" h="30" extrusionOk="0">
                    <a:moveTo>
                      <a:pt x="0" y="30"/>
                    </a:moveTo>
                    <a:lnTo>
                      <a:pt x="25" y="15"/>
                    </a:lnTo>
                    <a:lnTo>
                      <a:pt x="25" y="0"/>
                    </a:lnTo>
                    <a:lnTo>
                      <a:pt x="0" y="20"/>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0" name="Google Shape;4740;g17ab430885e_1_275"/>
              <p:cNvSpPr/>
              <p:nvPr/>
            </p:nvSpPr>
            <p:spPr>
              <a:xfrm>
                <a:off x="10496" y="4538"/>
                <a:ext cx="25" cy="30"/>
              </a:xfrm>
              <a:custGeom>
                <a:avLst/>
                <a:gdLst/>
                <a:ahLst/>
                <a:cxnLst/>
                <a:rect l="l" t="t" r="r" b="b"/>
                <a:pathLst>
                  <a:path w="25" h="30" extrusionOk="0">
                    <a:moveTo>
                      <a:pt x="0" y="30"/>
                    </a:moveTo>
                    <a:lnTo>
                      <a:pt x="25" y="15"/>
                    </a:lnTo>
                    <a:lnTo>
                      <a:pt x="25" y="0"/>
                    </a:lnTo>
                    <a:lnTo>
                      <a:pt x="0" y="20"/>
                    </a:lnTo>
                    <a:lnTo>
                      <a:pt x="0" y="3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1" name="Google Shape;4741;g17ab430885e_1_275"/>
              <p:cNvSpPr/>
              <p:nvPr/>
            </p:nvSpPr>
            <p:spPr>
              <a:xfrm>
                <a:off x="10496" y="4563"/>
                <a:ext cx="25" cy="25"/>
              </a:xfrm>
              <a:custGeom>
                <a:avLst/>
                <a:gdLst/>
                <a:ahLst/>
                <a:cxnLst/>
                <a:rect l="l" t="t" r="r" b="b"/>
                <a:pathLst>
                  <a:path w="25" h="25" extrusionOk="0">
                    <a:moveTo>
                      <a:pt x="0" y="25"/>
                    </a:moveTo>
                    <a:lnTo>
                      <a:pt x="25" y="10"/>
                    </a:lnTo>
                    <a:lnTo>
                      <a:pt x="25" y="0"/>
                    </a:lnTo>
                    <a:lnTo>
                      <a:pt x="0" y="15"/>
                    </a:lnTo>
                    <a:lnTo>
                      <a:pt x="0" y="25"/>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2" name="Google Shape;4742;g17ab430885e_1_275"/>
              <p:cNvSpPr/>
              <p:nvPr/>
            </p:nvSpPr>
            <p:spPr>
              <a:xfrm>
                <a:off x="10561" y="4699"/>
                <a:ext cx="20" cy="20"/>
              </a:xfrm>
              <a:custGeom>
                <a:avLst/>
                <a:gdLst/>
                <a:ahLst/>
                <a:cxnLst/>
                <a:rect l="l" t="t" r="r" b="b"/>
                <a:pathLst>
                  <a:path w="20" h="20" extrusionOk="0">
                    <a:moveTo>
                      <a:pt x="0" y="20"/>
                    </a:moveTo>
                    <a:lnTo>
                      <a:pt x="20" y="10"/>
                    </a:lnTo>
                    <a:lnTo>
                      <a:pt x="20" y="0"/>
                    </a:lnTo>
                    <a:lnTo>
                      <a:pt x="0" y="15"/>
                    </a:lnTo>
                    <a:lnTo>
                      <a:pt x="0" y="20"/>
                    </a:lnTo>
                    <a:close/>
                  </a:path>
                </a:pathLst>
              </a:custGeom>
              <a:solidFill>
                <a:srgbClr val="E3061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3" name="Google Shape;4743;g17ab430885e_1_275"/>
              <p:cNvSpPr/>
              <p:nvPr/>
            </p:nvSpPr>
            <p:spPr>
              <a:xfrm>
                <a:off x="10470" y="3924"/>
                <a:ext cx="700" cy="408"/>
              </a:xfrm>
              <a:custGeom>
                <a:avLst/>
                <a:gdLst/>
                <a:ahLst/>
                <a:cxnLst/>
                <a:rect l="l" t="t" r="r" b="b"/>
                <a:pathLst>
                  <a:path w="700" h="408" extrusionOk="0">
                    <a:moveTo>
                      <a:pt x="700" y="15"/>
                    </a:moveTo>
                    <a:lnTo>
                      <a:pt x="26" y="408"/>
                    </a:lnTo>
                    <a:lnTo>
                      <a:pt x="0" y="393"/>
                    </a:lnTo>
                    <a:lnTo>
                      <a:pt x="675" y="0"/>
                    </a:lnTo>
                    <a:lnTo>
                      <a:pt x="700" y="15"/>
                    </a:lnTo>
                    <a:close/>
                  </a:path>
                </a:pathLst>
              </a:custGeom>
              <a:solidFill>
                <a:srgbClr val="C6C6C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4" name="Google Shape;4744;g17ab430885e_1_275"/>
              <p:cNvSpPr/>
              <p:nvPr/>
            </p:nvSpPr>
            <p:spPr>
              <a:xfrm>
                <a:off x="10470" y="4317"/>
                <a:ext cx="26" cy="452"/>
              </a:xfrm>
              <a:custGeom>
                <a:avLst/>
                <a:gdLst/>
                <a:ahLst/>
                <a:cxnLst/>
                <a:rect l="l" t="t" r="r" b="b"/>
                <a:pathLst>
                  <a:path w="26" h="452" extrusionOk="0">
                    <a:moveTo>
                      <a:pt x="0" y="437"/>
                    </a:moveTo>
                    <a:lnTo>
                      <a:pt x="0" y="0"/>
                    </a:lnTo>
                    <a:lnTo>
                      <a:pt x="26" y="15"/>
                    </a:lnTo>
                    <a:lnTo>
                      <a:pt x="26" y="452"/>
                    </a:lnTo>
                    <a:lnTo>
                      <a:pt x="0" y="437"/>
                    </a:lnTo>
                    <a:close/>
                  </a:path>
                </a:pathLst>
              </a:custGeom>
              <a:solidFill>
                <a:srgbClr val="9D9D9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5" name="Google Shape;4745;g17ab430885e_1_275"/>
              <p:cNvSpPr/>
              <p:nvPr/>
            </p:nvSpPr>
            <p:spPr>
              <a:xfrm>
                <a:off x="10480" y="4387"/>
                <a:ext cx="16" cy="15"/>
              </a:xfrm>
              <a:custGeom>
                <a:avLst/>
                <a:gdLst/>
                <a:ahLst/>
                <a:cxnLst/>
                <a:rect l="l" t="t" r="r" b="b"/>
                <a:pathLst>
                  <a:path w="16" h="15" extrusionOk="0">
                    <a:moveTo>
                      <a:pt x="0" y="10"/>
                    </a:moveTo>
                    <a:lnTo>
                      <a:pt x="16" y="15"/>
                    </a:lnTo>
                    <a:lnTo>
                      <a:pt x="16"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6" name="Google Shape;4746;g17ab430885e_1_275"/>
              <p:cNvSpPr/>
              <p:nvPr/>
            </p:nvSpPr>
            <p:spPr>
              <a:xfrm>
                <a:off x="10480" y="4407"/>
                <a:ext cx="16" cy="15"/>
              </a:xfrm>
              <a:custGeom>
                <a:avLst/>
                <a:gdLst/>
                <a:ahLst/>
                <a:cxnLst/>
                <a:rect l="l" t="t" r="r" b="b"/>
                <a:pathLst>
                  <a:path w="16" h="15" extrusionOk="0">
                    <a:moveTo>
                      <a:pt x="0" y="10"/>
                    </a:moveTo>
                    <a:lnTo>
                      <a:pt x="16" y="15"/>
                    </a:lnTo>
                    <a:lnTo>
                      <a:pt x="16"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7" name="Google Shape;4747;g17ab430885e_1_275"/>
              <p:cNvSpPr/>
              <p:nvPr/>
            </p:nvSpPr>
            <p:spPr>
              <a:xfrm>
                <a:off x="10480" y="4427"/>
                <a:ext cx="16" cy="20"/>
              </a:xfrm>
              <a:custGeom>
                <a:avLst/>
                <a:gdLst/>
                <a:ahLst/>
                <a:cxnLst/>
                <a:rect l="l" t="t" r="r" b="b"/>
                <a:pathLst>
                  <a:path w="16" h="20" extrusionOk="0">
                    <a:moveTo>
                      <a:pt x="0" y="10"/>
                    </a:moveTo>
                    <a:lnTo>
                      <a:pt x="16" y="20"/>
                    </a:lnTo>
                    <a:lnTo>
                      <a:pt x="16"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8" name="Google Shape;4748;g17ab430885e_1_275"/>
              <p:cNvSpPr/>
              <p:nvPr/>
            </p:nvSpPr>
            <p:spPr>
              <a:xfrm>
                <a:off x="10480" y="4447"/>
                <a:ext cx="16" cy="20"/>
              </a:xfrm>
              <a:custGeom>
                <a:avLst/>
                <a:gdLst/>
                <a:ahLst/>
                <a:cxnLst/>
                <a:rect l="l" t="t" r="r" b="b"/>
                <a:pathLst>
                  <a:path w="16" h="20" extrusionOk="0">
                    <a:moveTo>
                      <a:pt x="0" y="10"/>
                    </a:moveTo>
                    <a:lnTo>
                      <a:pt x="16" y="20"/>
                    </a:lnTo>
                    <a:lnTo>
                      <a:pt x="16" y="5"/>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49" name="Google Shape;4749;g17ab430885e_1_275"/>
              <p:cNvSpPr/>
              <p:nvPr/>
            </p:nvSpPr>
            <p:spPr>
              <a:xfrm>
                <a:off x="10480" y="4467"/>
                <a:ext cx="16" cy="21"/>
              </a:xfrm>
              <a:custGeom>
                <a:avLst/>
                <a:gdLst/>
                <a:ahLst/>
                <a:cxnLst/>
                <a:rect l="l" t="t" r="r" b="b"/>
                <a:pathLst>
                  <a:path w="16" h="21" extrusionOk="0">
                    <a:moveTo>
                      <a:pt x="0" y="11"/>
                    </a:moveTo>
                    <a:lnTo>
                      <a:pt x="16" y="21"/>
                    </a:lnTo>
                    <a:lnTo>
                      <a:pt x="16" y="11"/>
                    </a:lnTo>
                    <a:lnTo>
                      <a:pt x="0" y="0"/>
                    </a:lnTo>
                    <a:lnTo>
                      <a:pt x="0" y="11"/>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0" name="Google Shape;4750;g17ab430885e_1_275"/>
              <p:cNvSpPr/>
              <p:nvPr/>
            </p:nvSpPr>
            <p:spPr>
              <a:xfrm>
                <a:off x="10480" y="4488"/>
                <a:ext cx="16" cy="20"/>
              </a:xfrm>
              <a:custGeom>
                <a:avLst/>
                <a:gdLst/>
                <a:ahLst/>
                <a:cxnLst/>
                <a:rect l="l" t="t" r="r" b="b"/>
                <a:pathLst>
                  <a:path w="16" h="20" extrusionOk="0">
                    <a:moveTo>
                      <a:pt x="0" y="10"/>
                    </a:moveTo>
                    <a:lnTo>
                      <a:pt x="16" y="20"/>
                    </a:lnTo>
                    <a:lnTo>
                      <a:pt x="16" y="10"/>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1" name="Google Shape;4751;g17ab430885e_1_275"/>
              <p:cNvSpPr/>
              <p:nvPr/>
            </p:nvSpPr>
            <p:spPr>
              <a:xfrm>
                <a:off x="10480" y="4508"/>
                <a:ext cx="16" cy="20"/>
              </a:xfrm>
              <a:custGeom>
                <a:avLst/>
                <a:gdLst/>
                <a:ahLst/>
                <a:cxnLst/>
                <a:rect l="l" t="t" r="r" b="b"/>
                <a:pathLst>
                  <a:path w="16" h="20" extrusionOk="0">
                    <a:moveTo>
                      <a:pt x="0" y="10"/>
                    </a:moveTo>
                    <a:lnTo>
                      <a:pt x="16" y="20"/>
                    </a:lnTo>
                    <a:lnTo>
                      <a:pt x="16" y="10"/>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2" name="Google Shape;4752;g17ab430885e_1_275"/>
              <p:cNvSpPr/>
              <p:nvPr/>
            </p:nvSpPr>
            <p:spPr>
              <a:xfrm>
                <a:off x="10480" y="4528"/>
                <a:ext cx="16" cy="20"/>
              </a:xfrm>
              <a:custGeom>
                <a:avLst/>
                <a:gdLst/>
                <a:ahLst/>
                <a:cxnLst/>
                <a:rect l="l" t="t" r="r" b="b"/>
                <a:pathLst>
                  <a:path w="16" h="20" extrusionOk="0">
                    <a:moveTo>
                      <a:pt x="0" y="10"/>
                    </a:moveTo>
                    <a:lnTo>
                      <a:pt x="16" y="20"/>
                    </a:lnTo>
                    <a:lnTo>
                      <a:pt x="16" y="10"/>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3" name="Google Shape;4753;g17ab430885e_1_275"/>
              <p:cNvSpPr/>
              <p:nvPr/>
            </p:nvSpPr>
            <p:spPr>
              <a:xfrm>
                <a:off x="10480" y="4548"/>
                <a:ext cx="16" cy="20"/>
              </a:xfrm>
              <a:custGeom>
                <a:avLst/>
                <a:gdLst/>
                <a:ahLst/>
                <a:cxnLst/>
                <a:rect l="l" t="t" r="r" b="b"/>
                <a:pathLst>
                  <a:path w="16" h="20" extrusionOk="0">
                    <a:moveTo>
                      <a:pt x="0" y="10"/>
                    </a:moveTo>
                    <a:lnTo>
                      <a:pt x="16" y="20"/>
                    </a:lnTo>
                    <a:lnTo>
                      <a:pt x="16" y="10"/>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4" name="Google Shape;4754;g17ab430885e_1_275"/>
              <p:cNvSpPr/>
              <p:nvPr/>
            </p:nvSpPr>
            <p:spPr>
              <a:xfrm>
                <a:off x="10480" y="4568"/>
                <a:ext cx="16" cy="20"/>
              </a:xfrm>
              <a:custGeom>
                <a:avLst/>
                <a:gdLst/>
                <a:ahLst/>
                <a:cxnLst/>
                <a:rect l="l" t="t" r="r" b="b"/>
                <a:pathLst>
                  <a:path w="16" h="20" extrusionOk="0">
                    <a:moveTo>
                      <a:pt x="0" y="10"/>
                    </a:moveTo>
                    <a:lnTo>
                      <a:pt x="16" y="20"/>
                    </a:lnTo>
                    <a:lnTo>
                      <a:pt x="16" y="10"/>
                    </a:lnTo>
                    <a:lnTo>
                      <a:pt x="0" y="0"/>
                    </a:lnTo>
                    <a:lnTo>
                      <a:pt x="0" y="10"/>
                    </a:lnTo>
                    <a:close/>
                  </a:path>
                </a:pathLst>
              </a:custGeom>
              <a:solidFill>
                <a:srgbClr val="1D1D1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5" name="Google Shape;4755;g17ab430885e_1_275"/>
              <p:cNvSpPr/>
              <p:nvPr/>
            </p:nvSpPr>
            <p:spPr>
              <a:xfrm>
                <a:off x="10762" y="4608"/>
                <a:ext cx="31" cy="35"/>
              </a:xfrm>
              <a:custGeom>
                <a:avLst/>
                <a:gdLst/>
                <a:ahLst/>
                <a:cxnLst/>
                <a:rect l="l" t="t" r="r" b="b"/>
                <a:pathLst>
                  <a:path w="31" h="35" extrusionOk="0">
                    <a:moveTo>
                      <a:pt x="0" y="10"/>
                    </a:moveTo>
                    <a:lnTo>
                      <a:pt x="0" y="10"/>
                    </a:lnTo>
                    <a:lnTo>
                      <a:pt x="0" y="20"/>
                    </a:lnTo>
                    <a:lnTo>
                      <a:pt x="0" y="10"/>
                    </a:lnTo>
                    <a:close/>
                    <a:moveTo>
                      <a:pt x="31" y="0"/>
                    </a:moveTo>
                    <a:lnTo>
                      <a:pt x="31" y="35"/>
                    </a:lnTo>
                    <a:lnTo>
                      <a:pt x="31" y="35"/>
                    </a:lnTo>
                    <a:lnTo>
                      <a:pt x="31" y="0"/>
                    </a:lnTo>
                    <a:close/>
                  </a:path>
                </a:pathLst>
              </a:custGeom>
              <a:solidFill>
                <a:srgbClr val="93939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6" name="Google Shape;4756;g17ab430885e_1_275"/>
              <p:cNvSpPr/>
              <p:nvPr/>
            </p:nvSpPr>
            <p:spPr>
              <a:xfrm>
                <a:off x="10762" y="4608"/>
                <a:ext cx="31" cy="35"/>
              </a:xfrm>
              <a:custGeom>
                <a:avLst/>
                <a:gdLst/>
                <a:ahLst/>
                <a:cxnLst/>
                <a:rect l="l" t="t" r="r" b="b"/>
                <a:pathLst>
                  <a:path w="31" h="35" extrusionOk="0">
                    <a:moveTo>
                      <a:pt x="0" y="10"/>
                    </a:moveTo>
                    <a:lnTo>
                      <a:pt x="0" y="10"/>
                    </a:lnTo>
                    <a:lnTo>
                      <a:pt x="0" y="20"/>
                    </a:lnTo>
                    <a:lnTo>
                      <a:pt x="0" y="10"/>
                    </a:lnTo>
                    <a:moveTo>
                      <a:pt x="31" y="0"/>
                    </a:moveTo>
                    <a:lnTo>
                      <a:pt x="31" y="35"/>
                    </a:lnTo>
                    <a:lnTo>
                      <a:pt x="31" y="35"/>
                    </a:lnTo>
                    <a:lnTo>
                      <a:pt x="3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7" name="Google Shape;4757;g17ab430885e_1_275"/>
              <p:cNvSpPr/>
              <p:nvPr/>
            </p:nvSpPr>
            <p:spPr>
              <a:xfrm>
                <a:off x="10793" y="4523"/>
                <a:ext cx="136" cy="120"/>
              </a:xfrm>
              <a:custGeom>
                <a:avLst/>
                <a:gdLst/>
                <a:ahLst/>
                <a:cxnLst/>
                <a:rect l="l" t="t" r="r" b="b"/>
                <a:pathLst>
                  <a:path w="136" h="120" extrusionOk="0">
                    <a:moveTo>
                      <a:pt x="136" y="0"/>
                    </a:moveTo>
                    <a:lnTo>
                      <a:pt x="131" y="0"/>
                    </a:lnTo>
                    <a:lnTo>
                      <a:pt x="0" y="75"/>
                    </a:lnTo>
                    <a:lnTo>
                      <a:pt x="0" y="85"/>
                    </a:lnTo>
                    <a:lnTo>
                      <a:pt x="0" y="120"/>
                    </a:lnTo>
                    <a:lnTo>
                      <a:pt x="0" y="120"/>
                    </a:lnTo>
                    <a:lnTo>
                      <a:pt x="136" y="40"/>
                    </a:lnTo>
                    <a:lnTo>
                      <a:pt x="136" y="0"/>
                    </a:lnTo>
                    <a:close/>
                  </a:path>
                </a:pathLst>
              </a:custGeom>
              <a:solidFill>
                <a:srgbClr val="67676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8" name="Google Shape;4758;g17ab430885e_1_275"/>
              <p:cNvSpPr/>
              <p:nvPr/>
            </p:nvSpPr>
            <p:spPr>
              <a:xfrm>
                <a:off x="10793" y="4523"/>
                <a:ext cx="136" cy="120"/>
              </a:xfrm>
              <a:custGeom>
                <a:avLst/>
                <a:gdLst/>
                <a:ahLst/>
                <a:cxnLst/>
                <a:rect l="l" t="t" r="r" b="b"/>
                <a:pathLst>
                  <a:path w="136" h="120" extrusionOk="0">
                    <a:moveTo>
                      <a:pt x="136" y="0"/>
                    </a:moveTo>
                    <a:lnTo>
                      <a:pt x="131" y="0"/>
                    </a:lnTo>
                    <a:lnTo>
                      <a:pt x="0" y="75"/>
                    </a:lnTo>
                    <a:lnTo>
                      <a:pt x="0" y="85"/>
                    </a:lnTo>
                    <a:lnTo>
                      <a:pt x="0" y="120"/>
                    </a:lnTo>
                    <a:lnTo>
                      <a:pt x="0" y="120"/>
                    </a:lnTo>
                    <a:lnTo>
                      <a:pt x="136" y="40"/>
                    </a:lnTo>
                    <a:lnTo>
                      <a:pt x="136"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59" name="Google Shape;4759;g17ab430885e_1_275"/>
              <p:cNvSpPr/>
              <p:nvPr/>
            </p:nvSpPr>
            <p:spPr>
              <a:xfrm>
                <a:off x="10762" y="4598"/>
                <a:ext cx="31" cy="45"/>
              </a:xfrm>
              <a:custGeom>
                <a:avLst/>
                <a:gdLst/>
                <a:ahLst/>
                <a:cxnLst/>
                <a:rect l="l" t="t" r="r" b="b"/>
                <a:pathLst>
                  <a:path w="31" h="45" extrusionOk="0">
                    <a:moveTo>
                      <a:pt x="31" y="0"/>
                    </a:moveTo>
                    <a:lnTo>
                      <a:pt x="0" y="20"/>
                    </a:lnTo>
                    <a:lnTo>
                      <a:pt x="0" y="30"/>
                    </a:lnTo>
                    <a:lnTo>
                      <a:pt x="0" y="30"/>
                    </a:lnTo>
                    <a:lnTo>
                      <a:pt x="31" y="45"/>
                    </a:lnTo>
                    <a:lnTo>
                      <a:pt x="31" y="10"/>
                    </a:lnTo>
                    <a:lnTo>
                      <a:pt x="31" y="0"/>
                    </a:lnTo>
                    <a:close/>
                  </a:path>
                </a:pathLst>
              </a:custGeom>
              <a:solidFill>
                <a:srgbClr val="76767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60" name="Google Shape;4760;g17ab430885e_1_275"/>
              <p:cNvSpPr/>
              <p:nvPr/>
            </p:nvSpPr>
            <p:spPr>
              <a:xfrm>
                <a:off x="10762" y="4598"/>
                <a:ext cx="31" cy="45"/>
              </a:xfrm>
              <a:custGeom>
                <a:avLst/>
                <a:gdLst/>
                <a:ahLst/>
                <a:cxnLst/>
                <a:rect l="l" t="t" r="r" b="b"/>
                <a:pathLst>
                  <a:path w="31" h="45" extrusionOk="0">
                    <a:moveTo>
                      <a:pt x="31" y="0"/>
                    </a:moveTo>
                    <a:lnTo>
                      <a:pt x="0" y="20"/>
                    </a:lnTo>
                    <a:lnTo>
                      <a:pt x="0" y="30"/>
                    </a:lnTo>
                    <a:lnTo>
                      <a:pt x="0" y="30"/>
                    </a:lnTo>
                    <a:lnTo>
                      <a:pt x="31" y="45"/>
                    </a:lnTo>
                    <a:lnTo>
                      <a:pt x="31" y="10"/>
                    </a:lnTo>
                    <a:lnTo>
                      <a:pt x="31"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61" name="Google Shape;4761;g17ab430885e_1_275"/>
              <p:cNvSpPr/>
              <p:nvPr/>
            </p:nvSpPr>
            <p:spPr>
              <a:xfrm>
                <a:off x="10924" y="4523"/>
                <a:ext cx="5" cy="0"/>
              </a:xfrm>
              <a:custGeom>
                <a:avLst/>
                <a:gdLst/>
                <a:ahLst/>
                <a:cxnLst/>
                <a:rect l="l" t="t" r="r" b="b"/>
                <a:pathLst>
                  <a:path w="5" h="120000" extrusionOk="0">
                    <a:moveTo>
                      <a:pt x="5" y="0"/>
                    </a:moveTo>
                    <a:lnTo>
                      <a:pt x="0" y="0"/>
                    </a:lnTo>
                    <a:lnTo>
                      <a:pt x="5" y="0"/>
                    </a:lnTo>
                    <a:lnTo>
                      <a:pt x="5" y="0"/>
                    </a:lnTo>
                    <a:close/>
                  </a:path>
                </a:pathLst>
              </a:custGeom>
              <a:solidFill>
                <a:srgbClr val="A1A1A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62" name="Google Shape;4762;g17ab430885e_1_275"/>
              <p:cNvSpPr/>
              <p:nvPr/>
            </p:nvSpPr>
            <p:spPr>
              <a:xfrm>
                <a:off x="10924" y="4523"/>
                <a:ext cx="5" cy="0"/>
              </a:xfrm>
              <a:custGeom>
                <a:avLst/>
                <a:gdLst/>
                <a:ahLst/>
                <a:cxnLst/>
                <a:rect l="l" t="t" r="r" b="b"/>
                <a:pathLst>
                  <a:path w="5" h="120000" extrusionOk="0">
                    <a:moveTo>
                      <a:pt x="5" y="0"/>
                    </a:moveTo>
                    <a:lnTo>
                      <a:pt x="0" y="0"/>
                    </a:lnTo>
                    <a:lnTo>
                      <a:pt x="5" y="0"/>
                    </a:lnTo>
                    <a:lnTo>
                      <a:pt x="5"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63" name="Google Shape;4763;g17ab430885e_1_275"/>
              <p:cNvSpPr/>
              <p:nvPr/>
            </p:nvSpPr>
            <p:spPr>
              <a:xfrm>
                <a:off x="10627" y="4221"/>
                <a:ext cx="276" cy="171"/>
              </a:xfrm>
              <a:custGeom>
                <a:avLst/>
                <a:gdLst/>
                <a:ahLst/>
                <a:cxnLst/>
                <a:rect l="l" t="t" r="r" b="b"/>
                <a:pathLst>
                  <a:path w="276" h="171" extrusionOk="0">
                    <a:moveTo>
                      <a:pt x="276" y="10"/>
                    </a:moveTo>
                    <a:lnTo>
                      <a:pt x="0" y="171"/>
                    </a:lnTo>
                    <a:lnTo>
                      <a:pt x="0" y="161"/>
                    </a:lnTo>
                    <a:lnTo>
                      <a:pt x="276" y="0"/>
                    </a:lnTo>
                    <a:lnTo>
                      <a:pt x="276" y="1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64" name="Google Shape;4764;g17ab430885e_1_275"/>
              <p:cNvSpPr/>
              <p:nvPr/>
            </p:nvSpPr>
            <p:spPr>
              <a:xfrm>
                <a:off x="10627" y="4276"/>
                <a:ext cx="211" cy="131"/>
              </a:xfrm>
              <a:custGeom>
                <a:avLst/>
                <a:gdLst/>
                <a:ahLst/>
                <a:cxnLst/>
                <a:rect l="l" t="t" r="r" b="b"/>
                <a:pathLst>
                  <a:path w="211" h="131" extrusionOk="0">
                    <a:moveTo>
                      <a:pt x="211" y="5"/>
                    </a:moveTo>
                    <a:lnTo>
                      <a:pt x="0" y="131"/>
                    </a:lnTo>
                    <a:lnTo>
                      <a:pt x="0" y="126"/>
                    </a:lnTo>
                    <a:lnTo>
                      <a:pt x="211" y="0"/>
                    </a:lnTo>
                    <a:lnTo>
                      <a:pt x="211"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grpSp>
        <p:sp>
          <p:nvSpPr>
            <p:cNvPr id="4765" name="Google Shape;4765;g17ab430885e_1_275"/>
            <p:cNvSpPr/>
            <p:nvPr/>
          </p:nvSpPr>
          <p:spPr>
            <a:xfrm>
              <a:off x="17459289" y="6377296"/>
              <a:ext cx="342477" cy="204616"/>
            </a:xfrm>
            <a:custGeom>
              <a:avLst/>
              <a:gdLst/>
              <a:ahLst/>
              <a:cxnLst/>
              <a:rect l="l" t="t" r="r" b="b"/>
              <a:pathLst>
                <a:path w="236" h="141" extrusionOk="0">
                  <a:moveTo>
                    <a:pt x="236" y="5"/>
                  </a:moveTo>
                  <a:lnTo>
                    <a:pt x="0" y="141"/>
                  </a:lnTo>
                  <a:lnTo>
                    <a:pt x="0" y="136"/>
                  </a:lnTo>
                  <a:lnTo>
                    <a:pt x="236" y="0"/>
                  </a:lnTo>
                  <a:lnTo>
                    <a:pt x="236"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66" name="Google Shape;4766;g17ab430885e_1_275"/>
            <p:cNvSpPr/>
            <p:nvPr/>
          </p:nvSpPr>
          <p:spPr>
            <a:xfrm>
              <a:off x="17459289" y="6480329"/>
              <a:ext cx="248151" cy="152373"/>
            </a:xfrm>
            <a:custGeom>
              <a:avLst/>
              <a:gdLst/>
              <a:ahLst/>
              <a:cxnLst/>
              <a:rect l="l" t="t" r="r" b="b"/>
              <a:pathLst>
                <a:path w="171" h="105" extrusionOk="0">
                  <a:moveTo>
                    <a:pt x="171" y="5"/>
                  </a:moveTo>
                  <a:lnTo>
                    <a:pt x="0" y="105"/>
                  </a:lnTo>
                  <a:lnTo>
                    <a:pt x="0" y="100"/>
                  </a:lnTo>
                  <a:lnTo>
                    <a:pt x="171" y="0"/>
                  </a:lnTo>
                  <a:lnTo>
                    <a:pt x="171"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67" name="Google Shape;4767;g17ab430885e_1_275"/>
            <p:cNvSpPr/>
            <p:nvPr/>
          </p:nvSpPr>
          <p:spPr>
            <a:xfrm>
              <a:off x="17459289" y="6603679"/>
              <a:ext cx="72559" cy="52242"/>
            </a:xfrm>
            <a:custGeom>
              <a:avLst/>
              <a:gdLst/>
              <a:ahLst/>
              <a:cxnLst/>
              <a:rect l="l" t="t" r="r" b="b"/>
              <a:pathLst>
                <a:path w="50" h="36" extrusionOk="0">
                  <a:moveTo>
                    <a:pt x="50" y="5"/>
                  </a:moveTo>
                  <a:lnTo>
                    <a:pt x="0" y="36"/>
                  </a:lnTo>
                  <a:lnTo>
                    <a:pt x="0" y="30"/>
                  </a:lnTo>
                  <a:lnTo>
                    <a:pt x="50" y="0"/>
                  </a:lnTo>
                  <a:lnTo>
                    <a:pt x="50"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68" name="Google Shape;4768;g17ab430885e_1_275"/>
            <p:cNvSpPr/>
            <p:nvPr/>
          </p:nvSpPr>
          <p:spPr>
            <a:xfrm>
              <a:off x="17459289" y="6596423"/>
              <a:ext cx="130606" cy="88522"/>
            </a:xfrm>
            <a:custGeom>
              <a:avLst/>
              <a:gdLst/>
              <a:ahLst/>
              <a:cxnLst/>
              <a:rect l="l" t="t" r="r" b="b"/>
              <a:pathLst>
                <a:path w="90" h="61" extrusionOk="0">
                  <a:moveTo>
                    <a:pt x="90" y="5"/>
                  </a:moveTo>
                  <a:lnTo>
                    <a:pt x="0" y="61"/>
                  </a:lnTo>
                  <a:lnTo>
                    <a:pt x="0" y="51"/>
                  </a:lnTo>
                  <a:lnTo>
                    <a:pt x="90" y="0"/>
                  </a:lnTo>
                  <a:lnTo>
                    <a:pt x="90"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69" name="Google Shape;4769;g17ab430885e_1_275"/>
            <p:cNvSpPr/>
            <p:nvPr/>
          </p:nvSpPr>
          <p:spPr>
            <a:xfrm>
              <a:off x="17459289" y="6639959"/>
              <a:ext cx="94326" cy="66754"/>
            </a:xfrm>
            <a:custGeom>
              <a:avLst/>
              <a:gdLst/>
              <a:ahLst/>
              <a:cxnLst/>
              <a:rect l="l" t="t" r="r" b="b"/>
              <a:pathLst>
                <a:path w="65" h="46" extrusionOk="0">
                  <a:moveTo>
                    <a:pt x="65" y="5"/>
                  </a:moveTo>
                  <a:lnTo>
                    <a:pt x="0" y="46"/>
                  </a:lnTo>
                  <a:lnTo>
                    <a:pt x="0" y="41"/>
                  </a:lnTo>
                  <a:lnTo>
                    <a:pt x="65" y="0"/>
                  </a:lnTo>
                  <a:lnTo>
                    <a:pt x="65" y="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0" name="Google Shape;4770;g17ab430885e_1_275"/>
            <p:cNvSpPr/>
            <p:nvPr/>
          </p:nvSpPr>
          <p:spPr>
            <a:xfrm>
              <a:off x="17459289" y="6639959"/>
              <a:ext cx="130606" cy="88522"/>
            </a:xfrm>
            <a:custGeom>
              <a:avLst/>
              <a:gdLst/>
              <a:ahLst/>
              <a:cxnLst/>
              <a:rect l="l" t="t" r="r" b="b"/>
              <a:pathLst>
                <a:path w="90" h="61" extrusionOk="0">
                  <a:moveTo>
                    <a:pt x="90" y="11"/>
                  </a:moveTo>
                  <a:lnTo>
                    <a:pt x="0" y="61"/>
                  </a:lnTo>
                  <a:lnTo>
                    <a:pt x="0" y="56"/>
                  </a:lnTo>
                  <a:lnTo>
                    <a:pt x="90" y="0"/>
                  </a:lnTo>
                  <a:lnTo>
                    <a:pt x="90" y="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1" name="Google Shape;4771;g17ab430885e_1_275"/>
            <p:cNvSpPr/>
            <p:nvPr/>
          </p:nvSpPr>
          <p:spPr>
            <a:xfrm>
              <a:off x="17238711" y="7625306"/>
              <a:ext cx="95778" cy="59498"/>
            </a:xfrm>
            <a:custGeom>
              <a:avLst/>
              <a:gdLst/>
              <a:ahLst/>
              <a:cxnLst/>
              <a:rect l="l" t="t" r="r" b="b"/>
              <a:pathLst>
                <a:path w="13" h="8" extrusionOk="0">
                  <a:moveTo>
                    <a:pt x="13" y="8"/>
                  </a:moveTo>
                  <a:cubicBezTo>
                    <a:pt x="9" y="6"/>
                    <a:pt x="9" y="6"/>
                    <a:pt x="9" y="6"/>
                  </a:cubicBezTo>
                  <a:cubicBezTo>
                    <a:pt x="9" y="6"/>
                    <a:pt x="9" y="6"/>
                    <a:pt x="9" y="6"/>
                  </a:cubicBezTo>
                  <a:cubicBezTo>
                    <a:pt x="5" y="4"/>
                    <a:pt x="5" y="4"/>
                    <a:pt x="5" y="4"/>
                  </a:cubicBezTo>
                  <a:cubicBezTo>
                    <a:pt x="2" y="3"/>
                    <a:pt x="2" y="3"/>
                    <a:pt x="2" y="3"/>
                  </a:cubicBezTo>
                  <a:cubicBezTo>
                    <a:pt x="0" y="2"/>
                    <a:pt x="0" y="1"/>
                    <a:pt x="1" y="0"/>
                  </a:cubicBezTo>
                  <a:cubicBezTo>
                    <a:pt x="1" y="0"/>
                    <a:pt x="1" y="0"/>
                    <a:pt x="2" y="0"/>
                  </a:cubicBezTo>
                  <a:cubicBezTo>
                    <a:pt x="6" y="1"/>
                    <a:pt x="6" y="1"/>
                    <a:pt x="6" y="1"/>
                  </a:cubicBezTo>
                  <a:cubicBezTo>
                    <a:pt x="9" y="2"/>
                    <a:pt x="9" y="2"/>
                    <a:pt x="9" y="2"/>
                  </a:cubicBezTo>
                  <a:cubicBezTo>
                    <a:pt x="9" y="2"/>
                    <a:pt x="12" y="3"/>
                    <a:pt x="13" y="3"/>
                  </a:cubicBezTo>
                  <a:cubicBezTo>
                    <a:pt x="13" y="5"/>
                    <a:pt x="13" y="5"/>
                    <a:pt x="13" y="5"/>
                  </a:cubicBezTo>
                  <a:cubicBezTo>
                    <a:pt x="13" y="7"/>
                    <a:pt x="13" y="7"/>
                    <a:pt x="13" y="7"/>
                  </a:cubicBezTo>
                  <a:cubicBezTo>
                    <a:pt x="13" y="8"/>
                    <a:pt x="13" y="8"/>
                    <a:pt x="13" y="8"/>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2" name="Google Shape;4772;g17ab430885e_1_275"/>
            <p:cNvSpPr/>
            <p:nvPr/>
          </p:nvSpPr>
          <p:spPr>
            <a:xfrm>
              <a:off x="17238711" y="7625306"/>
              <a:ext cx="74010" cy="29023"/>
            </a:xfrm>
            <a:custGeom>
              <a:avLst/>
              <a:gdLst/>
              <a:ahLst/>
              <a:cxnLst/>
              <a:rect l="l" t="t" r="r" b="b"/>
              <a:pathLst>
                <a:path w="10" h="4" extrusionOk="0">
                  <a:moveTo>
                    <a:pt x="1" y="0"/>
                  </a:moveTo>
                  <a:cubicBezTo>
                    <a:pt x="1" y="0"/>
                    <a:pt x="1" y="0"/>
                    <a:pt x="1" y="0"/>
                  </a:cubicBezTo>
                  <a:cubicBezTo>
                    <a:pt x="0" y="0"/>
                    <a:pt x="0" y="1"/>
                    <a:pt x="0" y="1"/>
                  </a:cubicBezTo>
                  <a:cubicBezTo>
                    <a:pt x="1" y="1"/>
                    <a:pt x="1" y="1"/>
                    <a:pt x="1" y="1"/>
                  </a:cubicBezTo>
                  <a:cubicBezTo>
                    <a:pt x="7" y="3"/>
                    <a:pt x="7" y="3"/>
                    <a:pt x="7" y="3"/>
                  </a:cubicBezTo>
                  <a:cubicBezTo>
                    <a:pt x="7" y="3"/>
                    <a:pt x="9" y="3"/>
                    <a:pt x="10" y="4"/>
                  </a:cubicBezTo>
                  <a:cubicBezTo>
                    <a:pt x="10" y="4"/>
                    <a:pt x="10" y="4"/>
                    <a:pt x="10" y="4"/>
                  </a:cubicBezTo>
                  <a:cubicBezTo>
                    <a:pt x="9" y="3"/>
                    <a:pt x="8" y="3"/>
                    <a:pt x="8" y="2"/>
                  </a:cubicBezTo>
                  <a:cubicBezTo>
                    <a:pt x="6" y="2"/>
                    <a:pt x="5" y="2"/>
                    <a:pt x="5" y="1"/>
                  </a:cubicBezTo>
                  <a:cubicBezTo>
                    <a:pt x="5" y="1"/>
                    <a:pt x="4" y="1"/>
                    <a:pt x="4" y="1"/>
                  </a:cubicBezTo>
                  <a:cubicBezTo>
                    <a:pt x="3" y="1"/>
                    <a:pt x="2" y="1"/>
                    <a:pt x="1"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3" name="Google Shape;4773;g17ab430885e_1_275"/>
            <p:cNvSpPr/>
            <p:nvPr/>
          </p:nvSpPr>
          <p:spPr>
            <a:xfrm>
              <a:off x="17202431" y="7625306"/>
              <a:ext cx="124801" cy="74010"/>
            </a:xfrm>
            <a:custGeom>
              <a:avLst/>
              <a:gdLst/>
              <a:ahLst/>
              <a:cxnLst/>
              <a:rect l="l" t="t" r="r" b="b"/>
              <a:pathLst>
                <a:path w="17" h="10" extrusionOk="0">
                  <a:moveTo>
                    <a:pt x="17" y="5"/>
                  </a:moveTo>
                  <a:cubicBezTo>
                    <a:pt x="16" y="7"/>
                    <a:pt x="16" y="7"/>
                    <a:pt x="16" y="7"/>
                  </a:cubicBezTo>
                  <a:cubicBezTo>
                    <a:pt x="15" y="10"/>
                    <a:pt x="15" y="10"/>
                    <a:pt x="15" y="10"/>
                  </a:cubicBezTo>
                  <a:cubicBezTo>
                    <a:pt x="15" y="10"/>
                    <a:pt x="15" y="10"/>
                    <a:pt x="15" y="10"/>
                  </a:cubicBezTo>
                  <a:cubicBezTo>
                    <a:pt x="13" y="9"/>
                    <a:pt x="13" y="9"/>
                    <a:pt x="13" y="9"/>
                  </a:cubicBezTo>
                  <a:cubicBezTo>
                    <a:pt x="10" y="6"/>
                    <a:pt x="10" y="6"/>
                    <a:pt x="10" y="6"/>
                  </a:cubicBezTo>
                  <a:cubicBezTo>
                    <a:pt x="5" y="4"/>
                    <a:pt x="5" y="4"/>
                    <a:pt x="5" y="4"/>
                  </a:cubicBezTo>
                  <a:cubicBezTo>
                    <a:pt x="2" y="4"/>
                    <a:pt x="2" y="4"/>
                    <a:pt x="2" y="4"/>
                  </a:cubicBezTo>
                  <a:cubicBezTo>
                    <a:pt x="0" y="3"/>
                    <a:pt x="0" y="2"/>
                    <a:pt x="0" y="1"/>
                  </a:cubicBezTo>
                  <a:cubicBezTo>
                    <a:pt x="0" y="1"/>
                    <a:pt x="1" y="0"/>
                    <a:pt x="1" y="0"/>
                  </a:cubicBezTo>
                  <a:cubicBezTo>
                    <a:pt x="6" y="1"/>
                    <a:pt x="6" y="1"/>
                    <a:pt x="6" y="1"/>
                  </a:cubicBezTo>
                  <a:cubicBezTo>
                    <a:pt x="12" y="3"/>
                    <a:pt x="12" y="3"/>
                    <a:pt x="12" y="3"/>
                  </a:cubicBezTo>
                  <a:cubicBezTo>
                    <a:pt x="12" y="3"/>
                    <a:pt x="16" y="4"/>
                    <a:pt x="17" y="5"/>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4" name="Google Shape;4774;g17ab430885e_1_275"/>
            <p:cNvSpPr/>
            <p:nvPr/>
          </p:nvSpPr>
          <p:spPr>
            <a:xfrm>
              <a:off x="17202431" y="7632562"/>
              <a:ext cx="88522" cy="37731"/>
            </a:xfrm>
            <a:custGeom>
              <a:avLst/>
              <a:gdLst/>
              <a:ahLst/>
              <a:cxnLst/>
              <a:rect l="l" t="t" r="r" b="b"/>
              <a:pathLst>
                <a:path w="12" h="5" extrusionOk="0">
                  <a:moveTo>
                    <a:pt x="0" y="0"/>
                  </a:moveTo>
                  <a:cubicBezTo>
                    <a:pt x="0" y="0"/>
                    <a:pt x="0" y="0"/>
                    <a:pt x="0" y="0"/>
                  </a:cubicBezTo>
                  <a:cubicBezTo>
                    <a:pt x="0" y="0"/>
                    <a:pt x="0" y="0"/>
                    <a:pt x="0" y="1"/>
                  </a:cubicBezTo>
                  <a:cubicBezTo>
                    <a:pt x="1" y="1"/>
                    <a:pt x="1" y="1"/>
                    <a:pt x="1" y="1"/>
                  </a:cubicBezTo>
                  <a:cubicBezTo>
                    <a:pt x="7" y="2"/>
                    <a:pt x="7" y="2"/>
                    <a:pt x="7" y="2"/>
                  </a:cubicBezTo>
                  <a:cubicBezTo>
                    <a:pt x="7" y="2"/>
                    <a:pt x="11" y="4"/>
                    <a:pt x="12" y="5"/>
                  </a:cubicBezTo>
                  <a:cubicBezTo>
                    <a:pt x="12" y="4"/>
                    <a:pt x="12" y="4"/>
                    <a:pt x="12" y="4"/>
                  </a:cubicBezTo>
                  <a:cubicBezTo>
                    <a:pt x="11" y="4"/>
                    <a:pt x="10" y="3"/>
                    <a:pt x="9" y="2"/>
                  </a:cubicBezTo>
                  <a:cubicBezTo>
                    <a:pt x="7" y="2"/>
                    <a:pt x="6" y="2"/>
                    <a:pt x="5" y="1"/>
                  </a:cubicBezTo>
                  <a:cubicBezTo>
                    <a:pt x="5" y="1"/>
                    <a:pt x="5" y="1"/>
                    <a:pt x="5" y="1"/>
                  </a:cubicBezTo>
                  <a:cubicBezTo>
                    <a:pt x="3" y="1"/>
                    <a:pt x="1" y="0"/>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5" name="Google Shape;4775;g17ab430885e_1_275"/>
            <p:cNvSpPr/>
            <p:nvPr/>
          </p:nvSpPr>
          <p:spPr>
            <a:xfrm>
              <a:off x="17158896" y="7632562"/>
              <a:ext cx="132057" cy="81266"/>
            </a:xfrm>
            <a:custGeom>
              <a:avLst/>
              <a:gdLst/>
              <a:ahLst/>
              <a:cxnLst/>
              <a:rect l="l" t="t" r="r" b="b"/>
              <a:pathLst>
                <a:path w="18" h="11" extrusionOk="0">
                  <a:moveTo>
                    <a:pt x="18" y="5"/>
                  </a:moveTo>
                  <a:cubicBezTo>
                    <a:pt x="17" y="8"/>
                    <a:pt x="17" y="8"/>
                    <a:pt x="17" y="8"/>
                  </a:cubicBezTo>
                  <a:cubicBezTo>
                    <a:pt x="17" y="10"/>
                    <a:pt x="17" y="10"/>
                    <a:pt x="17" y="10"/>
                  </a:cubicBezTo>
                  <a:cubicBezTo>
                    <a:pt x="16" y="11"/>
                    <a:pt x="16" y="11"/>
                    <a:pt x="16" y="11"/>
                  </a:cubicBezTo>
                  <a:cubicBezTo>
                    <a:pt x="16" y="10"/>
                    <a:pt x="16" y="10"/>
                    <a:pt x="16" y="10"/>
                  </a:cubicBezTo>
                  <a:cubicBezTo>
                    <a:pt x="11" y="6"/>
                    <a:pt x="11" y="6"/>
                    <a:pt x="11" y="6"/>
                  </a:cubicBezTo>
                  <a:cubicBezTo>
                    <a:pt x="6" y="4"/>
                    <a:pt x="6" y="4"/>
                    <a:pt x="6" y="4"/>
                  </a:cubicBezTo>
                  <a:cubicBezTo>
                    <a:pt x="3" y="4"/>
                    <a:pt x="3" y="4"/>
                    <a:pt x="3" y="4"/>
                  </a:cubicBezTo>
                  <a:cubicBezTo>
                    <a:pt x="2" y="3"/>
                    <a:pt x="1" y="3"/>
                    <a:pt x="1" y="2"/>
                  </a:cubicBezTo>
                  <a:cubicBezTo>
                    <a:pt x="0" y="1"/>
                    <a:pt x="1" y="0"/>
                    <a:pt x="2" y="0"/>
                  </a:cubicBezTo>
                  <a:cubicBezTo>
                    <a:pt x="7" y="1"/>
                    <a:pt x="7" y="1"/>
                    <a:pt x="7" y="1"/>
                  </a:cubicBezTo>
                  <a:cubicBezTo>
                    <a:pt x="13" y="2"/>
                    <a:pt x="13" y="2"/>
                    <a:pt x="13" y="2"/>
                  </a:cubicBezTo>
                  <a:cubicBezTo>
                    <a:pt x="13" y="2"/>
                    <a:pt x="18" y="4"/>
                    <a:pt x="18" y="5"/>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6" name="Google Shape;4776;g17ab430885e_1_275"/>
            <p:cNvSpPr/>
            <p:nvPr/>
          </p:nvSpPr>
          <p:spPr>
            <a:xfrm>
              <a:off x="17166152" y="7647074"/>
              <a:ext cx="103033" cy="37731"/>
            </a:xfrm>
            <a:custGeom>
              <a:avLst/>
              <a:gdLst/>
              <a:ahLst/>
              <a:cxnLst/>
              <a:rect l="l" t="t" r="r" b="b"/>
              <a:pathLst>
                <a:path w="14" h="5" extrusionOk="0">
                  <a:moveTo>
                    <a:pt x="0" y="0"/>
                  </a:moveTo>
                  <a:cubicBezTo>
                    <a:pt x="0" y="1"/>
                    <a:pt x="0" y="1"/>
                    <a:pt x="1" y="1"/>
                  </a:cubicBezTo>
                  <a:cubicBezTo>
                    <a:pt x="4" y="1"/>
                    <a:pt x="4" y="1"/>
                    <a:pt x="4" y="1"/>
                  </a:cubicBezTo>
                  <a:cubicBezTo>
                    <a:pt x="9" y="3"/>
                    <a:pt x="9" y="3"/>
                    <a:pt x="9" y="3"/>
                  </a:cubicBezTo>
                  <a:cubicBezTo>
                    <a:pt x="9" y="3"/>
                    <a:pt x="12" y="4"/>
                    <a:pt x="14" y="5"/>
                  </a:cubicBezTo>
                  <a:cubicBezTo>
                    <a:pt x="14" y="5"/>
                    <a:pt x="14" y="5"/>
                    <a:pt x="14" y="5"/>
                  </a:cubicBezTo>
                  <a:cubicBezTo>
                    <a:pt x="12" y="4"/>
                    <a:pt x="10" y="3"/>
                    <a:pt x="10" y="2"/>
                  </a:cubicBezTo>
                  <a:cubicBezTo>
                    <a:pt x="8" y="2"/>
                    <a:pt x="6" y="2"/>
                    <a:pt x="4" y="1"/>
                  </a:cubicBezTo>
                  <a:cubicBezTo>
                    <a:pt x="4" y="1"/>
                    <a:pt x="4" y="1"/>
                    <a:pt x="3" y="1"/>
                  </a:cubicBezTo>
                  <a:cubicBezTo>
                    <a:pt x="2" y="1"/>
                    <a:pt x="1" y="1"/>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7" name="Google Shape;4777;g17ab430885e_1_275"/>
            <p:cNvSpPr/>
            <p:nvPr/>
          </p:nvSpPr>
          <p:spPr>
            <a:xfrm>
              <a:off x="17254674" y="7647074"/>
              <a:ext cx="211871" cy="175592"/>
            </a:xfrm>
            <a:custGeom>
              <a:avLst/>
              <a:gdLst/>
              <a:ahLst/>
              <a:cxnLst/>
              <a:rect l="l" t="t" r="r" b="b"/>
              <a:pathLst>
                <a:path w="29" h="24" extrusionOk="0">
                  <a:moveTo>
                    <a:pt x="29" y="14"/>
                  </a:moveTo>
                  <a:cubicBezTo>
                    <a:pt x="26" y="14"/>
                    <a:pt x="24" y="16"/>
                    <a:pt x="22" y="19"/>
                  </a:cubicBezTo>
                  <a:cubicBezTo>
                    <a:pt x="22" y="21"/>
                    <a:pt x="21" y="22"/>
                    <a:pt x="22" y="24"/>
                  </a:cubicBezTo>
                  <a:cubicBezTo>
                    <a:pt x="12" y="19"/>
                    <a:pt x="12" y="19"/>
                    <a:pt x="12" y="19"/>
                  </a:cubicBezTo>
                  <a:cubicBezTo>
                    <a:pt x="8" y="19"/>
                    <a:pt x="5" y="18"/>
                    <a:pt x="2" y="17"/>
                  </a:cubicBezTo>
                  <a:cubicBezTo>
                    <a:pt x="1" y="15"/>
                    <a:pt x="1" y="15"/>
                    <a:pt x="1" y="15"/>
                  </a:cubicBezTo>
                  <a:cubicBezTo>
                    <a:pt x="0" y="11"/>
                    <a:pt x="0" y="11"/>
                    <a:pt x="0" y="11"/>
                  </a:cubicBezTo>
                  <a:cubicBezTo>
                    <a:pt x="0" y="10"/>
                    <a:pt x="0" y="10"/>
                    <a:pt x="0" y="10"/>
                  </a:cubicBezTo>
                  <a:cubicBezTo>
                    <a:pt x="1" y="6"/>
                    <a:pt x="1" y="6"/>
                    <a:pt x="1" y="6"/>
                  </a:cubicBezTo>
                  <a:cubicBezTo>
                    <a:pt x="3" y="3"/>
                    <a:pt x="6" y="1"/>
                    <a:pt x="11" y="0"/>
                  </a:cubicBezTo>
                  <a:cubicBezTo>
                    <a:pt x="14" y="4"/>
                    <a:pt x="18" y="7"/>
                    <a:pt x="19" y="9"/>
                  </a:cubicBezTo>
                  <a:cubicBezTo>
                    <a:pt x="29" y="14"/>
                    <a:pt x="29" y="14"/>
                    <a:pt x="29" y="14"/>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8" name="Google Shape;4778;g17ab430885e_1_275"/>
            <p:cNvSpPr/>
            <p:nvPr/>
          </p:nvSpPr>
          <p:spPr>
            <a:xfrm>
              <a:off x="17144384" y="7654329"/>
              <a:ext cx="124801" cy="74010"/>
            </a:xfrm>
            <a:custGeom>
              <a:avLst/>
              <a:gdLst/>
              <a:ahLst/>
              <a:cxnLst/>
              <a:rect l="l" t="t" r="r" b="b"/>
              <a:pathLst>
                <a:path w="17" h="10" extrusionOk="0">
                  <a:moveTo>
                    <a:pt x="17" y="4"/>
                  </a:moveTo>
                  <a:cubicBezTo>
                    <a:pt x="16" y="9"/>
                    <a:pt x="16" y="9"/>
                    <a:pt x="16" y="9"/>
                  </a:cubicBezTo>
                  <a:cubicBezTo>
                    <a:pt x="16" y="10"/>
                    <a:pt x="16" y="10"/>
                    <a:pt x="16" y="10"/>
                  </a:cubicBezTo>
                  <a:cubicBezTo>
                    <a:pt x="16" y="10"/>
                    <a:pt x="16" y="10"/>
                    <a:pt x="16" y="10"/>
                  </a:cubicBezTo>
                  <a:cubicBezTo>
                    <a:pt x="16" y="10"/>
                    <a:pt x="16" y="10"/>
                    <a:pt x="16" y="10"/>
                  </a:cubicBezTo>
                  <a:cubicBezTo>
                    <a:pt x="15" y="9"/>
                    <a:pt x="15" y="9"/>
                    <a:pt x="15" y="9"/>
                  </a:cubicBezTo>
                  <a:cubicBezTo>
                    <a:pt x="13" y="8"/>
                    <a:pt x="13" y="8"/>
                    <a:pt x="13" y="8"/>
                  </a:cubicBezTo>
                  <a:cubicBezTo>
                    <a:pt x="10" y="6"/>
                    <a:pt x="10" y="6"/>
                    <a:pt x="10" y="6"/>
                  </a:cubicBezTo>
                  <a:cubicBezTo>
                    <a:pt x="6" y="4"/>
                    <a:pt x="6" y="4"/>
                    <a:pt x="6" y="4"/>
                  </a:cubicBezTo>
                  <a:cubicBezTo>
                    <a:pt x="2" y="3"/>
                    <a:pt x="2" y="3"/>
                    <a:pt x="2" y="3"/>
                  </a:cubicBezTo>
                  <a:cubicBezTo>
                    <a:pt x="1" y="3"/>
                    <a:pt x="0" y="2"/>
                    <a:pt x="0" y="1"/>
                  </a:cubicBezTo>
                  <a:cubicBezTo>
                    <a:pt x="0" y="0"/>
                    <a:pt x="1" y="0"/>
                    <a:pt x="2" y="0"/>
                  </a:cubicBezTo>
                  <a:cubicBezTo>
                    <a:pt x="7" y="0"/>
                    <a:pt x="7" y="0"/>
                    <a:pt x="7" y="0"/>
                  </a:cubicBezTo>
                  <a:cubicBezTo>
                    <a:pt x="12" y="2"/>
                    <a:pt x="12" y="2"/>
                    <a:pt x="12" y="2"/>
                  </a:cubicBezTo>
                  <a:cubicBezTo>
                    <a:pt x="12" y="2"/>
                    <a:pt x="17" y="4"/>
                    <a:pt x="17" y="4"/>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79" name="Google Shape;4779;g17ab430885e_1_275"/>
            <p:cNvSpPr/>
            <p:nvPr/>
          </p:nvSpPr>
          <p:spPr>
            <a:xfrm>
              <a:off x="17166152" y="7706572"/>
              <a:ext cx="117545" cy="65303"/>
            </a:xfrm>
            <a:custGeom>
              <a:avLst/>
              <a:gdLst/>
              <a:ahLst/>
              <a:cxnLst/>
              <a:rect l="l" t="t" r="r" b="b"/>
              <a:pathLst>
                <a:path w="16" h="9" extrusionOk="0">
                  <a:moveTo>
                    <a:pt x="14" y="8"/>
                  </a:moveTo>
                  <a:cubicBezTo>
                    <a:pt x="14" y="9"/>
                    <a:pt x="14" y="9"/>
                    <a:pt x="14" y="9"/>
                  </a:cubicBezTo>
                  <a:cubicBezTo>
                    <a:pt x="10" y="7"/>
                    <a:pt x="7" y="4"/>
                    <a:pt x="6" y="4"/>
                  </a:cubicBezTo>
                  <a:cubicBezTo>
                    <a:pt x="2" y="3"/>
                    <a:pt x="2" y="3"/>
                    <a:pt x="2" y="3"/>
                  </a:cubicBezTo>
                  <a:cubicBezTo>
                    <a:pt x="1" y="3"/>
                    <a:pt x="1" y="3"/>
                    <a:pt x="1" y="3"/>
                  </a:cubicBezTo>
                  <a:cubicBezTo>
                    <a:pt x="0" y="2"/>
                    <a:pt x="0" y="1"/>
                    <a:pt x="1" y="1"/>
                  </a:cubicBezTo>
                  <a:cubicBezTo>
                    <a:pt x="1" y="0"/>
                    <a:pt x="2" y="0"/>
                    <a:pt x="3" y="0"/>
                  </a:cubicBezTo>
                  <a:cubicBezTo>
                    <a:pt x="4" y="0"/>
                    <a:pt x="7" y="0"/>
                    <a:pt x="8" y="1"/>
                  </a:cubicBezTo>
                  <a:cubicBezTo>
                    <a:pt x="10" y="1"/>
                    <a:pt x="10" y="1"/>
                    <a:pt x="10" y="1"/>
                  </a:cubicBezTo>
                  <a:cubicBezTo>
                    <a:pt x="11" y="2"/>
                    <a:pt x="11" y="2"/>
                    <a:pt x="11" y="2"/>
                  </a:cubicBezTo>
                  <a:cubicBezTo>
                    <a:pt x="12" y="2"/>
                    <a:pt x="12" y="2"/>
                    <a:pt x="12" y="2"/>
                  </a:cubicBezTo>
                  <a:cubicBezTo>
                    <a:pt x="13" y="2"/>
                    <a:pt x="13" y="2"/>
                    <a:pt x="13" y="2"/>
                  </a:cubicBezTo>
                  <a:cubicBezTo>
                    <a:pt x="15" y="3"/>
                    <a:pt x="15" y="3"/>
                    <a:pt x="15" y="3"/>
                  </a:cubicBezTo>
                  <a:cubicBezTo>
                    <a:pt x="16" y="5"/>
                    <a:pt x="16" y="6"/>
                    <a:pt x="14" y="8"/>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0" name="Google Shape;4780;g17ab430885e_1_275"/>
            <p:cNvSpPr/>
            <p:nvPr/>
          </p:nvSpPr>
          <p:spPr>
            <a:xfrm>
              <a:off x="17144384" y="7661585"/>
              <a:ext cx="101582" cy="59498"/>
            </a:xfrm>
            <a:custGeom>
              <a:avLst/>
              <a:gdLst/>
              <a:ahLst/>
              <a:cxnLst/>
              <a:rect l="l" t="t" r="r" b="b"/>
              <a:pathLst>
                <a:path w="14" h="8" extrusionOk="0">
                  <a:moveTo>
                    <a:pt x="0" y="0"/>
                  </a:moveTo>
                  <a:cubicBezTo>
                    <a:pt x="0" y="0"/>
                    <a:pt x="0" y="0"/>
                    <a:pt x="0" y="0"/>
                  </a:cubicBezTo>
                  <a:cubicBezTo>
                    <a:pt x="0" y="0"/>
                    <a:pt x="0" y="0"/>
                    <a:pt x="0" y="0"/>
                  </a:cubicBezTo>
                  <a:cubicBezTo>
                    <a:pt x="0" y="1"/>
                    <a:pt x="1" y="2"/>
                    <a:pt x="2" y="2"/>
                  </a:cubicBezTo>
                  <a:cubicBezTo>
                    <a:pt x="6" y="3"/>
                    <a:pt x="6" y="3"/>
                    <a:pt x="6" y="3"/>
                  </a:cubicBezTo>
                  <a:cubicBezTo>
                    <a:pt x="10" y="5"/>
                    <a:pt x="10" y="5"/>
                    <a:pt x="10" y="5"/>
                  </a:cubicBezTo>
                  <a:cubicBezTo>
                    <a:pt x="13" y="7"/>
                    <a:pt x="13" y="7"/>
                    <a:pt x="13" y="7"/>
                  </a:cubicBezTo>
                  <a:cubicBezTo>
                    <a:pt x="14" y="8"/>
                    <a:pt x="14" y="8"/>
                    <a:pt x="14" y="8"/>
                  </a:cubicBezTo>
                  <a:cubicBezTo>
                    <a:pt x="14" y="8"/>
                    <a:pt x="14" y="8"/>
                    <a:pt x="14" y="8"/>
                  </a:cubicBezTo>
                  <a:cubicBezTo>
                    <a:pt x="13" y="6"/>
                    <a:pt x="12" y="5"/>
                    <a:pt x="11" y="4"/>
                  </a:cubicBezTo>
                  <a:cubicBezTo>
                    <a:pt x="9" y="4"/>
                    <a:pt x="7" y="3"/>
                    <a:pt x="6" y="2"/>
                  </a:cubicBezTo>
                  <a:cubicBezTo>
                    <a:pt x="5" y="2"/>
                    <a:pt x="5" y="2"/>
                    <a:pt x="5" y="2"/>
                  </a:cubicBezTo>
                  <a:cubicBezTo>
                    <a:pt x="3" y="2"/>
                    <a:pt x="1" y="2"/>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1" name="Google Shape;4781;g17ab430885e_1_275"/>
            <p:cNvSpPr/>
            <p:nvPr/>
          </p:nvSpPr>
          <p:spPr>
            <a:xfrm>
              <a:off x="17173408" y="7706572"/>
              <a:ext cx="95778" cy="21768"/>
            </a:xfrm>
            <a:custGeom>
              <a:avLst/>
              <a:gdLst/>
              <a:ahLst/>
              <a:cxnLst/>
              <a:rect l="l" t="t" r="r" b="b"/>
              <a:pathLst>
                <a:path w="13" h="3" extrusionOk="0">
                  <a:moveTo>
                    <a:pt x="2" y="0"/>
                  </a:moveTo>
                  <a:cubicBezTo>
                    <a:pt x="2" y="0"/>
                    <a:pt x="2" y="0"/>
                    <a:pt x="2" y="0"/>
                  </a:cubicBezTo>
                  <a:cubicBezTo>
                    <a:pt x="1" y="0"/>
                    <a:pt x="0" y="0"/>
                    <a:pt x="0" y="1"/>
                  </a:cubicBezTo>
                  <a:cubicBezTo>
                    <a:pt x="0" y="1"/>
                    <a:pt x="1" y="1"/>
                    <a:pt x="2" y="1"/>
                  </a:cubicBezTo>
                  <a:cubicBezTo>
                    <a:pt x="3" y="1"/>
                    <a:pt x="4" y="1"/>
                    <a:pt x="5" y="1"/>
                  </a:cubicBezTo>
                  <a:cubicBezTo>
                    <a:pt x="5" y="1"/>
                    <a:pt x="5" y="1"/>
                    <a:pt x="5" y="1"/>
                  </a:cubicBezTo>
                  <a:cubicBezTo>
                    <a:pt x="7" y="1"/>
                    <a:pt x="9" y="1"/>
                    <a:pt x="11" y="2"/>
                  </a:cubicBezTo>
                  <a:cubicBezTo>
                    <a:pt x="11" y="3"/>
                    <a:pt x="12" y="3"/>
                    <a:pt x="12" y="3"/>
                  </a:cubicBezTo>
                  <a:cubicBezTo>
                    <a:pt x="13" y="3"/>
                    <a:pt x="13" y="3"/>
                    <a:pt x="13" y="3"/>
                  </a:cubicBezTo>
                  <a:cubicBezTo>
                    <a:pt x="12" y="3"/>
                    <a:pt x="12" y="3"/>
                    <a:pt x="12" y="3"/>
                  </a:cubicBezTo>
                  <a:cubicBezTo>
                    <a:pt x="12" y="2"/>
                    <a:pt x="11" y="2"/>
                    <a:pt x="10" y="2"/>
                  </a:cubicBezTo>
                  <a:cubicBezTo>
                    <a:pt x="10" y="2"/>
                    <a:pt x="10" y="2"/>
                    <a:pt x="10" y="2"/>
                  </a:cubicBezTo>
                  <a:cubicBezTo>
                    <a:pt x="9" y="1"/>
                    <a:pt x="9" y="1"/>
                    <a:pt x="9" y="1"/>
                  </a:cubicBezTo>
                  <a:cubicBezTo>
                    <a:pt x="8" y="1"/>
                    <a:pt x="8" y="1"/>
                    <a:pt x="8" y="1"/>
                  </a:cubicBezTo>
                  <a:cubicBezTo>
                    <a:pt x="7" y="1"/>
                    <a:pt x="7" y="1"/>
                    <a:pt x="7" y="1"/>
                  </a:cubicBezTo>
                  <a:cubicBezTo>
                    <a:pt x="6" y="0"/>
                    <a:pt x="4" y="0"/>
                    <a:pt x="2"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2" name="Google Shape;4782;g17ab430885e_1_275"/>
            <p:cNvSpPr/>
            <p:nvPr/>
          </p:nvSpPr>
          <p:spPr>
            <a:xfrm>
              <a:off x="17173408" y="7728339"/>
              <a:ext cx="139313" cy="58047"/>
            </a:xfrm>
            <a:custGeom>
              <a:avLst/>
              <a:gdLst/>
              <a:ahLst/>
              <a:cxnLst/>
              <a:rect l="l" t="t" r="r" b="b"/>
              <a:pathLst>
                <a:path w="19" h="8" extrusionOk="0">
                  <a:moveTo>
                    <a:pt x="15" y="7"/>
                  </a:moveTo>
                  <a:cubicBezTo>
                    <a:pt x="15" y="7"/>
                    <a:pt x="15" y="7"/>
                    <a:pt x="15" y="7"/>
                  </a:cubicBezTo>
                  <a:cubicBezTo>
                    <a:pt x="16" y="7"/>
                    <a:pt x="18" y="7"/>
                    <a:pt x="19" y="8"/>
                  </a:cubicBezTo>
                  <a:cubicBezTo>
                    <a:pt x="18" y="7"/>
                    <a:pt x="16" y="7"/>
                    <a:pt x="15" y="7"/>
                  </a:cubicBezTo>
                  <a:moveTo>
                    <a:pt x="11" y="4"/>
                  </a:moveTo>
                  <a:cubicBezTo>
                    <a:pt x="11" y="4"/>
                    <a:pt x="11" y="4"/>
                    <a:pt x="11" y="4"/>
                  </a:cubicBezTo>
                  <a:cubicBezTo>
                    <a:pt x="11" y="5"/>
                    <a:pt x="11" y="5"/>
                    <a:pt x="11" y="5"/>
                  </a:cubicBezTo>
                  <a:cubicBezTo>
                    <a:pt x="11" y="5"/>
                    <a:pt x="11" y="5"/>
                    <a:pt x="11" y="5"/>
                  </a:cubicBezTo>
                  <a:cubicBezTo>
                    <a:pt x="11" y="5"/>
                    <a:pt x="11" y="5"/>
                    <a:pt x="11" y="4"/>
                  </a:cubicBezTo>
                  <a:moveTo>
                    <a:pt x="7" y="2"/>
                  </a:moveTo>
                  <a:cubicBezTo>
                    <a:pt x="7" y="2"/>
                    <a:pt x="7" y="2"/>
                    <a:pt x="7" y="2"/>
                  </a:cubicBezTo>
                  <a:cubicBezTo>
                    <a:pt x="7" y="2"/>
                    <a:pt x="7" y="2"/>
                    <a:pt x="7" y="2"/>
                  </a:cubicBezTo>
                  <a:cubicBezTo>
                    <a:pt x="7" y="2"/>
                    <a:pt x="7" y="2"/>
                    <a:pt x="7" y="2"/>
                  </a:cubicBezTo>
                  <a:moveTo>
                    <a:pt x="0" y="0"/>
                  </a:moveTo>
                  <a:cubicBezTo>
                    <a:pt x="0" y="0"/>
                    <a:pt x="0" y="0"/>
                    <a:pt x="0" y="0"/>
                  </a:cubicBezTo>
                  <a:cubicBezTo>
                    <a:pt x="0" y="0"/>
                    <a:pt x="0" y="0"/>
                    <a:pt x="0" y="0"/>
                  </a:cubicBezTo>
                  <a:cubicBezTo>
                    <a:pt x="0" y="0"/>
                    <a:pt x="0" y="0"/>
                    <a:pt x="0" y="0"/>
                  </a:cubicBezTo>
                </a:path>
              </a:pathLst>
            </a:custGeom>
            <a:solidFill>
              <a:srgbClr val="4B4B4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3" name="Google Shape;4783;g17ab430885e_1_275"/>
            <p:cNvSpPr/>
            <p:nvPr/>
          </p:nvSpPr>
          <p:spPr>
            <a:xfrm>
              <a:off x="17224199" y="7742851"/>
              <a:ext cx="30475" cy="14512"/>
            </a:xfrm>
            <a:custGeom>
              <a:avLst/>
              <a:gdLst/>
              <a:ahLst/>
              <a:cxnLst/>
              <a:rect l="l" t="t" r="r" b="b"/>
              <a:pathLst>
                <a:path w="4" h="2" extrusionOk="0">
                  <a:moveTo>
                    <a:pt x="0" y="0"/>
                  </a:moveTo>
                  <a:cubicBezTo>
                    <a:pt x="0" y="0"/>
                    <a:pt x="0" y="0"/>
                    <a:pt x="0" y="0"/>
                  </a:cubicBezTo>
                  <a:cubicBezTo>
                    <a:pt x="1" y="1"/>
                    <a:pt x="2" y="2"/>
                    <a:pt x="4" y="2"/>
                  </a:cubicBezTo>
                  <a:cubicBezTo>
                    <a:pt x="4" y="2"/>
                    <a:pt x="4" y="2"/>
                    <a:pt x="4" y="2"/>
                  </a:cubicBezTo>
                  <a:cubicBezTo>
                    <a:pt x="2" y="2"/>
                    <a:pt x="1" y="1"/>
                    <a:pt x="0" y="0"/>
                  </a:cubicBezTo>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4" name="Google Shape;4784;g17ab430885e_1_275"/>
            <p:cNvSpPr/>
            <p:nvPr/>
          </p:nvSpPr>
          <p:spPr>
            <a:xfrm>
              <a:off x="17254674" y="7764619"/>
              <a:ext cx="29023" cy="14512"/>
            </a:xfrm>
            <a:custGeom>
              <a:avLst/>
              <a:gdLst/>
              <a:ahLst/>
              <a:cxnLst/>
              <a:rect l="l" t="t" r="r" b="b"/>
              <a:pathLst>
                <a:path w="4" h="2" extrusionOk="0">
                  <a:moveTo>
                    <a:pt x="0" y="0"/>
                  </a:moveTo>
                  <a:cubicBezTo>
                    <a:pt x="0" y="0"/>
                    <a:pt x="0" y="0"/>
                    <a:pt x="0" y="0"/>
                  </a:cubicBezTo>
                  <a:cubicBezTo>
                    <a:pt x="1" y="0"/>
                    <a:pt x="1" y="0"/>
                    <a:pt x="2" y="1"/>
                  </a:cubicBezTo>
                  <a:cubicBezTo>
                    <a:pt x="2" y="1"/>
                    <a:pt x="3" y="1"/>
                    <a:pt x="4" y="2"/>
                  </a:cubicBezTo>
                  <a:cubicBezTo>
                    <a:pt x="4" y="2"/>
                    <a:pt x="4" y="2"/>
                    <a:pt x="4" y="2"/>
                  </a:cubicBezTo>
                  <a:cubicBezTo>
                    <a:pt x="3" y="1"/>
                    <a:pt x="2" y="1"/>
                    <a:pt x="2" y="1"/>
                  </a:cubicBezTo>
                  <a:cubicBezTo>
                    <a:pt x="2" y="1"/>
                    <a:pt x="2" y="1"/>
                    <a:pt x="2" y="1"/>
                  </a:cubicBezTo>
                  <a:cubicBezTo>
                    <a:pt x="1" y="0"/>
                    <a:pt x="1" y="0"/>
                    <a:pt x="0" y="0"/>
                  </a:cubicBezTo>
                </a:path>
              </a:pathLst>
            </a:custGeom>
            <a:solidFill>
              <a:srgbClr val="B4B4B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5" name="Google Shape;4785;g17ab430885e_1_275"/>
            <p:cNvSpPr/>
            <p:nvPr/>
          </p:nvSpPr>
          <p:spPr>
            <a:xfrm>
              <a:off x="17392535" y="7808154"/>
              <a:ext cx="29023" cy="21768"/>
            </a:xfrm>
            <a:custGeom>
              <a:avLst/>
              <a:gdLst/>
              <a:ahLst/>
              <a:cxnLst/>
              <a:rect l="l" t="t" r="r" b="b"/>
              <a:pathLst>
                <a:path w="4" h="3" extrusionOk="0">
                  <a:moveTo>
                    <a:pt x="0" y="0"/>
                  </a:moveTo>
                  <a:cubicBezTo>
                    <a:pt x="4" y="3"/>
                    <a:pt x="4" y="3"/>
                    <a:pt x="4" y="3"/>
                  </a:cubicBezTo>
                  <a:cubicBezTo>
                    <a:pt x="4" y="3"/>
                    <a:pt x="4" y="3"/>
                    <a:pt x="4" y="3"/>
                  </a:cubicBezTo>
                  <a:cubicBezTo>
                    <a:pt x="3" y="2"/>
                    <a:pt x="3" y="2"/>
                    <a:pt x="3" y="2"/>
                  </a:cubicBezTo>
                  <a:cubicBezTo>
                    <a:pt x="3" y="2"/>
                    <a:pt x="3" y="2"/>
                    <a:pt x="3" y="2"/>
                  </a:cubicBezTo>
                  <a:cubicBezTo>
                    <a:pt x="0" y="0"/>
                    <a:pt x="0" y="0"/>
                    <a:pt x="0" y="0"/>
                  </a:cubicBezTo>
                </a:path>
              </a:pathLst>
            </a:custGeom>
            <a:solidFill>
              <a:srgbClr val="5F5F5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6" name="Google Shape;4786;g17ab430885e_1_275"/>
            <p:cNvSpPr/>
            <p:nvPr/>
          </p:nvSpPr>
          <p:spPr>
            <a:xfrm>
              <a:off x="17414303" y="7800898"/>
              <a:ext cx="21768" cy="29023"/>
            </a:xfrm>
            <a:custGeom>
              <a:avLst/>
              <a:gdLst/>
              <a:ahLst/>
              <a:cxnLst/>
              <a:rect l="l" t="t" r="r" b="b"/>
              <a:pathLst>
                <a:path w="3" h="4" extrusionOk="0">
                  <a:moveTo>
                    <a:pt x="0" y="0"/>
                  </a:moveTo>
                  <a:cubicBezTo>
                    <a:pt x="0" y="1"/>
                    <a:pt x="0" y="2"/>
                    <a:pt x="0" y="3"/>
                  </a:cubicBezTo>
                  <a:cubicBezTo>
                    <a:pt x="1" y="4"/>
                    <a:pt x="1" y="4"/>
                    <a:pt x="1" y="4"/>
                  </a:cubicBezTo>
                  <a:cubicBezTo>
                    <a:pt x="3" y="1"/>
                    <a:pt x="3" y="1"/>
                    <a:pt x="3" y="1"/>
                  </a:cubicBezTo>
                  <a:cubicBezTo>
                    <a:pt x="3" y="1"/>
                    <a:pt x="3" y="1"/>
                    <a:pt x="3" y="1"/>
                  </a:cubicBezTo>
                  <a:cubicBezTo>
                    <a:pt x="2" y="1"/>
                    <a:pt x="1" y="0"/>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7" name="Google Shape;4787;g17ab430885e_1_275"/>
            <p:cNvSpPr/>
            <p:nvPr/>
          </p:nvSpPr>
          <p:spPr>
            <a:xfrm>
              <a:off x="17269185" y="7764619"/>
              <a:ext cx="145117" cy="58047"/>
            </a:xfrm>
            <a:custGeom>
              <a:avLst/>
              <a:gdLst/>
              <a:ahLst/>
              <a:cxnLst/>
              <a:rect l="l" t="t" r="r" b="b"/>
              <a:pathLst>
                <a:path w="20" h="8" extrusionOk="0">
                  <a:moveTo>
                    <a:pt x="0" y="0"/>
                  </a:moveTo>
                  <a:cubicBezTo>
                    <a:pt x="0" y="1"/>
                    <a:pt x="0" y="1"/>
                    <a:pt x="0" y="1"/>
                  </a:cubicBezTo>
                  <a:cubicBezTo>
                    <a:pt x="0" y="1"/>
                    <a:pt x="0" y="1"/>
                    <a:pt x="0" y="1"/>
                  </a:cubicBezTo>
                  <a:cubicBezTo>
                    <a:pt x="0" y="1"/>
                    <a:pt x="1" y="1"/>
                    <a:pt x="2" y="2"/>
                  </a:cubicBezTo>
                  <a:cubicBezTo>
                    <a:pt x="3" y="2"/>
                    <a:pt x="5" y="2"/>
                    <a:pt x="6" y="3"/>
                  </a:cubicBezTo>
                  <a:cubicBezTo>
                    <a:pt x="6" y="3"/>
                    <a:pt x="7" y="3"/>
                    <a:pt x="7" y="3"/>
                  </a:cubicBezTo>
                  <a:cubicBezTo>
                    <a:pt x="8" y="3"/>
                    <a:pt x="9" y="3"/>
                    <a:pt x="10" y="3"/>
                  </a:cubicBezTo>
                  <a:cubicBezTo>
                    <a:pt x="17" y="6"/>
                    <a:pt x="17" y="6"/>
                    <a:pt x="17" y="6"/>
                  </a:cubicBezTo>
                  <a:cubicBezTo>
                    <a:pt x="20" y="8"/>
                    <a:pt x="20" y="8"/>
                    <a:pt x="20" y="8"/>
                  </a:cubicBezTo>
                  <a:cubicBezTo>
                    <a:pt x="20" y="8"/>
                    <a:pt x="20" y="8"/>
                    <a:pt x="20" y="8"/>
                  </a:cubicBezTo>
                  <a:cubicBezTo>
                    <a:pt x="20" y="7"/>
                    <a:pt x="20" y="6"/>
                    <a:pt x="20" y="5"/>
                  </a:cubicBezTo>
                  <a:cubicBezTo>
                    <a:pt x="16" y="4"/>
                    <a:pt x="12" y="2"/>
                    <a:pt x="11" y="0"/>
                  </a:cubicBezTo>
                  <a:cubicBezTo>
                    <a:pt x="10" y="1"/>
                    <a:pt x="8" y="1"/>
                    <a:pt x="6" y="1"/>
                  </a:cubicBezTo>
                  <a:cubicBezTo>
                    <a:pt x="4" y="1"/>
                    <a:pt x="2" y="1"/>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8" name="Google Shape;4788;g17ab430885e_1_275"/>
            <p:cNvSpPr/>
            <p:nvPr/>
          </p:nvSpPr>
          <p:spPr>
            <a:xfrm>
              <a:off x="17173408" y="7728339"/>
              <a:ext cx="95778" cy="43535"/>
            </a:xfrm>
            <a:custGeom>
              <a:avLst/>
              <a:gdLst/>
              <a:ahLst/>
              <a:cxnLst/>
              <a:rect l="l" t="t" r="r" b="b"/>
              <a:pathLst>
                <a:path w="13" h="6" extrusionOk="0">
                  <a:moveTo>
                    <a:pt x="0" y="0"/>
                  </a:moveTo>
                  <a:cubicBezTo>
                    <a:pt x="0" y="0"/>
                    <a:pt x="0" y="0"/>
                    <a:pt x="0" y="0"/>
                  </a:cubicBezTo>
                  <a:cubicBezTo>
                    <a:pt x="1" y="0"/>
                    <a:pt x="1" y="0"/>
                    <a:pt x="1" y="0"/>
                  </a:cubicBezTo>
                  <a:cubicBezTo>
                    <a:pt x="5" y="1"/>
                    <a:pt x="5" y="1"/>
                    <a:pt x="5" y="1"/>
                  </a:cubicBezTo>
                  <a:cubicBezTo>
                    <a:pt x="5" y="1"/>
                    <a:pt x="6" y="2"/>
                    <a:pt x="7" y="2"/>
                  </a:cubicBezTo>
                  <a:cubicBezTo>
                    <a:pt x="7" y="2"/>
                    <a:pt x="7" y="2"/>
                    <a:pt x="7" y="2"/>
                  </a:cubicBezTo>
                  <a:cubicBezTo>
                    <a:pt x="8" y="3"/>
                    <a:pt x="9" y="4"/>
                    <a:pt x="11" y="4"/>
                  </a:cubicBezTo>
                  <a:cubicBezTo>
                    <a:pt x="11" y="5"/>
                    <a:pt x="11" y="5"/>
                    <a:pt x="11" y="5"/>
                  </a:cubicBezTo>
                  <a:cubicBezTo>
                    <a:pt x="12" y="5"/>
                    <a:pt x="12" y="5"/>
                    <a:pt x="13" y="6"/>
                  </a:cubicBezTo>
                  <a:cubicBezTo>
                    <a:pt x="13" y="6"/>
                    <a:pt x="13" y="6"/>
                    <a:pt x="13" y="6"/>
                  </a:cubicBezTo>
                  <a:cubicBezTo>
                    <a:pt x="13" y="5"/>
                    <a:pt x="13" y="5"/>
                    <a:pt x="13" y="5"/>
                  </a:cubicBezTo>
                  <a:cubicBezTo>
                    <a:pt x="13" y="5"/>
                    <a:pt x="13" y="5"/>
                    <a:pt x="13" y="5"/>
                  </a:cubicBezTo>
                  <a:cubicBezTo>
                    <a:pt x="13" y="5"/>
                    <a:pt x="13" y="4"/>
                    <a:pt x="12" y="4"/>
                  </a:cubicBezTo>
                  <a:cubicBezTo>
                    <a:pt x="10" y="3"/>
                    <a:pt x="8" y="2"/>
                    <a:pt x="6" y="0"/>
                  </a:cubicBezTo>
                  <a:cubicBezTo>
                    <a:pt x="6" y="1"/>
                    <a:pt x="6" y="1"/>
                    <a:pt x="5" y="1"/>
                  </a:cubicBezTo>
                  <a:cubicBezTo>
                    <a:pt x="4" y="1"/>
                    <a:pt x="2" y="0"/>
                    <a:pt x="0" y="0"/>
                  </a:cubicBezTo>
                </a:path>
              </a:pathLst>
            </a:custGeom>
            <a:solidFill>
              <a:srgbClr val="D29B6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89" name="Google Shape;4789;g17ab430885e_1_275"/>
            <p:cNvSpPr/>
            <p:nvPr/>
          </p:nvSpPr>
          <p:spPr>
            <a:xfrm>
              <a:off x="17473801" y="7232038"/>
              <a:ext cx="335221" cy="489046"/>
            </a:xfrm>
            <a:custGeom>
              <a:avLst/>
              <a:gdLst/>
              <a:ahLst/>
              <a:cxnLst/>
              <a:rect l="l" t="t" r="r" b="b"/>
              <a:pathLst>
                <a:path w="46" h="67" extrusionOk="0">
                  <a:moveTo>
                    <a:pt x="41" y="43"/>
                  </a:moveTo>
                  <a:cubicBezTo>
                    <a:pt x="42" y="57"/>
                    <a:pt x="42" y="57"/>
                    <a:pt x="42" y="57"/>
                  </a:cubicBezTo>
                  <a:cubicBezTo>
                    <a:pt x="42" y="61"/>
                    <a:pt x="37" y="65"/>
                    <a:pt x="29" y="66"/>
                  </a:cubicBezTo>
                  <a:cubicBezTo>
                    <a:pt x="23" y="67"/>
                    <a:pt x="16" y="66"/>
                    <a:pt x="14" y="62"/>
                  </a:cubicBezTo>
                  <a:cubicBezTo>
                    <a:pt x="13" y="56"/>
                    <a:pt x="13" y="56"/>
                    <a:pt x="13" y="56"/>
                  </a:cubicBezTo>
                  <a:cubicBezTo>
                    <a:pt x="11" y="56"/>
                    <a:pt x="11" y="56"/>
                    <a:pt x="11" y="56"/>
                  </a:cubicBezTo>
                  <a:cubicBezTo>
                    <a:pt x="6" y="54"/>
                    <a:pt x="5" y="52"/>
                    <a:pt x="4" y="41"/>
                  </a:cubicBezTo>
                  <a:cubicBezTo>
                    <a:pt x="2" y="34"/>
                    <a:pt x="2" y="31"/>
                    <a:pt x="1" y="27"/>
                  </a:cubicBezTo>
                  <a:cubicBezTo>
                    <a:pt x="1" y="25"/>
                    <a:pt x="1" y="23"/>
                    <a:pt x="1" y="21"/>
                  </a:cubicBezTo>
                  <a:cubicBezTo>
                    <a:pt x="0" y="13"/>
                    <a:pt x="6" y="0"/>
                    <a:pt x="21" y="0"/>
                  </a:cubicBezTo>
                  <a:cubicBezTo>
                    <a:pt x="36" y="0"/>
                    <a:pt x="44" y="7"/>
                    <a:pt x="46" y="21"/>
                  </a:cubicBezTo>
                  <a:cubicBezTo>
                    <a:pt x="46" y="29"/>
                    <a:pt x="45" y="37"/>
                    <a:pt x="41" y="43"/>
                  </a:cubicBez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0" name="Google Shape;4790;g17ab430885e_1_275"/>
            <p:cNvSpPr/>
            <p:nvPr/>
          </p:nvSpPr>
          <p:spPr>
            <a:xfrm>
              <a:off x="17436070" y="7203014"/>
              <a:ext cx="401975" cy="422292"/>
            </a:xfrm>
            <a:custGeom>
              <a:avLst/>
              <a:gdLst/>
              <a:ahLst/>
              <a:cxnLst/>
              <a:rect l="l" t="t" r="r" b="b"/>
              <a:pathLst>
                <a:path w="55" h="58" extrusionOk="0">
                  <a:moveTo>
                    <a:pt x="46" y="52"/>
                  </a:moveTo>
                  <a:cubicBezTo>
                    <a:pt x="41" y="56"/>
                    <a:pt x="34" y="58"/>
                    <a:pt x="28" y="57"/>
                  </a:cubicBezTo>
                  <a:cubicBezTo>
                    <a:pt x="22" y="56"/>
                    <a:pt x="21" y="45"/>
                    <a:pt x="20" y="35"/>
                  </a:cubicBezTo>
                  <a:cubicBezTo>
                    <a:pt x="17" y="34"/>
                    <a:pt x="17" y="34"/>
                    <a:pt x="17" y="34"/>
                  </a:cubicBezTo>
                  <a:cubicBezTo>
                    <a:pt x="16" y="33"/>
                    <a:pt x="15" y="23"/>
                    <a:pt x="16" y="19"/>
                  </a:cubicBezTo>
                  <a:cubicBezTo>
                    <a:pt x="14" y="17"/>
                    <a:pt x="9" y="15"/>
                    <a:pt x="7" y="16"/>
                  </a:cubicBezTo>
                  <a:cubicBezTo>
                    <a:pt x="7" y="17"/>
                    <a:pt x="7" y="18"/>
                    <a:pt x="6" y="21"/>
                  </a:cubicBezTo>
                  <a:cubicBezTo>
                    <a:pt x="0" y="12"/>
                    <a:pt x="10" y="6"/>
                    <a:pt x="12" y="4"/>
                  </a:cubicBezTo>
                  <a:cubicBezTo>
                    <a:pt x="17" y="2"/>
                    <a:pt x="26" y="0"/>
                    <a:pt x="32" y="1"/>
                  </a:cubicBezTo>
                  <a:cubicBezTo>
                    <a:pt x="45" y="2"/>
                    <a:pt x="53" y="9"/>
                    <a:pt x="54" y="22"/>
                  </a:cubicBezTo>
                  <a:cubicBezTo>
                    <a:pt x="55" y="34"/>
                    <a:pt x="52" y="45"/>
                    <a:pt x="46" y="52"/>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1" name="Google Shape;4791;g17ab430885e_1_275"/>
            <p:cNvSpPr/>
            <p:nvPr/>
          </p:nvSpPr>
          <p:spPr>
            <a:xfrm>
              <a:off x="17575383" y="7413434"/>
              <a:ext cx="58047" cy="139313"/>
            </a:xfrm>
            <a:custGeom>
              <a:avLst/>
              <a:gdLst/>
              <a:ahLst/>
              <a:cxnLst/>
              <a:rect l="l" t="t" r="r" b="b"/>
              <a:pathLst>
                <a:path w="8" h="19" extrusionOk="0">
                  <a:moveTo>
                    <a:pt x="0" y="5"/>
                  </a:moveTo>
                  <a:cubicBezTo>
                    <a:pt x="1" y="0"/>
                    <a:pt x="8" y="2"/>
                    <a:pt x="6" y="12"/>
                  </a:cubicBezTo>
                  <a:cubicBezTo>
                    <a:pt x="6" y="16"/>
                    <a:pt x="4" y="19"/>
                    <a:pt x="1" y="16"/>
                  </a:cubicBezTo>
                  <a:cubicBezTo>
                    <a:pt x="1" y="15"/>
                    <a:pt x="0" y="5"/>
                    <a:pt x="0" y="5"/>
                  </a:cubicBez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2" name="Google Shape;4792;g17ab430885e_1_275"/>
            <p:cNvSpPr/>
            <p:nvPr/>
          </p:nvSpPr>
          <p:spPr>
            <a:xfrm>
              <a:off x="17488313" y="7436653"/>
              <a:ext cx="101582" cy="233639"/>
            </a:xfrm>
            <a:custGeom>
              <a:avLst/>
              <a:gdLst/>
              <a:ahLst/>
              <a:cxnLst/>
              <a:rect l="l" t="t" r="r" b="b"/>
              <a:pathLst>
                <a:path w="14" h="32" extrusionOk="0">
                  <a:moveTo>
                    <a:pt x="12" y="3"/>
                  </a:moveTo>
                  <a:cubicBezTo>
                    <a:pt x="11" y="13"/>
                    <a:pt x="14" y="26"/>
                    <a:pt x="11" y="30"/>
                  </a:cubicBezTo>
                  <a:cubicBezTo>
                    <a:pt x="9" y="32"/>
                    <a:pt x="3" y="30"/>
                    <a:pt x="2" y="25"/>
                  </a:cubicBezTo>
                  <a:cubicBezTo>
                    <a:pt x="1" y="19"/>
                    <a:pt x="0" y="14"/>
                    <a:pt x="1" y="10"/>
                  </a:cubicBezTo>
                  <a:cubicBezTo>
                    <a:pt x="2" y="13"/>
                    <a:pt x="6" y="16"/>
                    <a:pt x="7" y="13"/>
                  </a:cubicBezTo>
                  <a:cubicBezTo>
                    <a:pt x="9" y="0"/>
                    <a:pt x="9" y="0"/>
                    <a:pt x="9" y="0"/>
                  </a:cubicBezTo>
                  <a:lnTo>
                    <a:pt x="12" y="3"/>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3" name="Google Shape;4793;g17ab430885e_1_275"/>
            <p:cNvSpPr/>
            <p:nvPr/>
          </p:nvSpPr>
          <p:spPr>
            <a:xfrm>
              <a:off x="19950956" y="6655921"/>
              <a:ext cx="58047" cy="145117"/>
            </a:xfrm>
            <a:custGeom>
              <a:avLst/>
              <a:gdLst/>
              <a:ahLst/>
              <a:cxnLst/>
              <a:rect l="l" t="t" r="r" b="b"/>
              <a:pathLst>
                <a:path w="8" h="20" extrusionOk="0">
                  <a:moveTo>
                    <a:pt x="8" y="2"/>
                  </a:moveTo>
                  <a:cubicBezTo>
                    <a:pt x="8" y="4"/>
                    <a:pt x="8" y="4"/>
                    <a:pt x="8" y="4"/>
                  </a:cubicBezTo>
                  <a:cubicBezTo>
                    <a:pt x="8" y="4"/>
                    <a:pt x="8" y="4"/>
                    <a:pt x="8" y="4"/>
                  </a:cubicBezTo>
                  <a:cubicBezTo>
                    <a:pt x="8" y="9"/>
                    <a:pt x="8" y="9"/>
                    <a:pt x="8" y="9"/>
                  </a:cubicBezTo>
                  <a:cubicBezTo>
                    <a:pt x="7" y="14"/>
                    <a:pt x="7" y="14"/>
                    <a:pt x="7" y="14"/>
                  </a:cubicBezTo>
                  <a:cubicBezTo>
                    <a:pt x="4" y="18"/>
                    <a:pt x="4" y="18"/>
                    <a:pt x="4" y="18"/>
                  </a:cubicBezTo>
                  <a:cubicBezTo>
                    <a:pt x="2" y="20"/>
                    <a:pt x="1" y="20"/>
                    <a:pt x="0" y="19"/>
                  </a:cubicBezTo>
                  <a:cubicBezTo>
                    <a:pt x="0" y="18"/>
                    <a:pt x="0" y="17"/>
                    <a:pt x="0" y="16"/>
                  </a:cubicBezTo>
                  <a:cubicBezTo>
                    <a:pt x="2" y="13"/>
                    <a:pt x="2" y="13"/>
                    <a:pt x="2" y="13"/>
                  </a:cubicBezTo>
                  <a:cubicBezTo>
                    <a:pt x="3" y="8"/>
                    <a:pt x="3" y="8"/>
                    <a:pt x="3" y="8"/>
                  </a:cubicBezTo>
                  <a:cubicBezTo>
                    <a:pt x="3" y="0"/>
                    <a:pt x="3" y="0"/>
                    <a:pt x="3" y="0"/>
                  </a:cubicBezTo>
                  <a:cubicBezTo>
                    <a:pt x="3" y="0"/>
                    <a:pt x="3" y="0"/>
                    <a:pt x="3" y="0"/>
                  </a:cubicBezTo>
                  <a:cubicBezTo>
                    <a:pt x="5" y="1"/>
                    <a:pt x="5" y="1"/>
                    <a:pt x="5" y="1"/>
                  </a:cubicBezTo>
                  <a:cubicBezTo>
                    <a:pt x="8" y="2"/>
                    <a:pt x="8" y="2"/>
                    <a:pt x="8" y="2"/>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4" name="Google Shape;4794;g17ab430885e_1_275"/>
            <p:cNvSpPr/>
            <p:nvPr/>
          </p:nvSpPr>
          <p:spPr>
            <a:xfrm>
              <a:off x="19979979" y="6677689"/>
              <a:ext cx="58047" cy="145117"/>
            </a:xfrm>
            <a:custGeom>
              <a:avLst/>
              <a:gdLst/>
              <a:ahLst/>
              <a:cxnLst/>
              <a:rect l="l" t="t" r="r" b="b"/>
              <a:pathLst>
                <a:path w="8" h="20" extrusionOk="0">
                  <a:moveTo>
                    <a:pt x="8" y="1"/>
                  </a:moveTo>
                  <a:cubicBezTo>
                    <a:pt x="8" y="7"/>
                    <a:pt x="8" y="7"/>
                    <a:pt x="8" y="7"/>
                  </a:cubicBezTo>
                  <a:cubicBezTo>
                    <a:pt x="7" y="13"/>
                    <a:pt x="7" y="13"/>
                    <a:pt x="7" y="13"/>
                  </a:cubicBezTo>
                  <a:cubicBezTo>
                    <a:pt x="4" y="18"/>
                    <a:pt x="4" y="18"/>
                    <a:pt x="4" y="18"/>
                  </a:cubicBezTo>
                  <a:cubicBezTo>
                    <a:pt x="2" y="20"/>
                    <a:pt x="1" y="19"/>
                    <a:pt x="0" y="18"/>
                  </a:cubicBezTo>
                  <a:cubicBezTo>
                    <a:pt x="0" y="18"/>
                    <a:pt x="0" y="17"/>
                    <a:pt x="0" y="16"/>
                  </a:cubicBezTo>
                  <a:cubicBezTo>
                    <a:pt x="3" y="12"/>
                    <a:pt x="3" y="12"/>
                    <a:pt x="3" y="12"/>
                  </a:cubicBezTo>
                  <a:cubicBezTo>
                    <a:pt x="3" y="6"/>
                    <a:pt x="3" y="6"/>
                    <a:pt x="3" y="6"/>
                  </a:cubicBezTo>
                  <a:cubicBezTo>
                    <a:pt x="3" y="0"/>
                    <a:pt x="3" y="0"/>
                    <a:pt x="3" y="0"/>
                  </a:cubicBezTo>
                  <a:cubicBezTo>
                    <a:pt x="8" y="1"/>
                    <a:pt x="8" y="1"/>
                    <a:pt x="8" y="1"/>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5" name="Google Shape;4795;g17ab430885e_1_275"/>
            <p:cNvSpPr/>
            <p:nvPr/>
          </p:nvSpPr>
          <p:spPr>
            <a:xfrm>
              <a:off x="19979979" y="6692201"/>
              <a:ext cx="50791" cy="123350"/>
            </a:xfrm>
            <a:custGeom>
              <a:avLst/>
              <a:gdLst/>
              <a:ahLst/>
              <a:cxnLst/>
              <a:rect l="l" t="t" r="r" b="b"/>
              <a:pathLst>
                <a:path w="7" h="17" extrusionOk="0">
                  <a:moveTo>
                    <a:pt x="6" y="0"/>
                  </a:moveTo>
                  <a:cubicBezTo>
                    <a:pt x="7" y="1"/>
                    <a:pt x="7" y="4"/>
                    <a:pt x="6" y="6"/>
                  </a:cubicBezTo>
                  <a:cubicBezTo>
                    <a:pt x="7" y="7"/>
                    <a:pt x="7" y="10"/>
                    <a:pt x="6" y="11"/>
                  </a:cubicBezTo>
                  <a:cubicBezTo>
                    <a:pt x="5" y="14"/>
                    <a:pt x="3" y="16"/>
                    <a:pt x="1" y="16"/>
                  </a:cubicBezTo>
                  <a:cubicBezTo>
                    <a:pt x="1" y="16"/>
                    <a:pt x="1" y="16"/>
                    <a:pt x="0" y="16"/>
                  </a:cubicBezTo>
                  <a:cubicBezTo>
                    <a:pt x="0" y="16"/>
                    <a:pt x="0" y="16"/>
                    <a:pt x="0" y="17"/>
                  </a:cubicBezTo>
                  <a:cubicBezTo>
                    <a:pt x="1" y="17"/>
                    <a:pt x="1" y="17"/>
                    <a:pt x="2" y="17"/>
                  </a:cubicBezTo>
                  <a:cubicBezTo>
                    <a:pt x="2" y="17"/>
                    <a:pt x="3" y="17"/>
                    <a:pt x="4" y="16"/>
                  </a:cubicBezTo>
                  <a:cubicBezTo>
                    <a:pt x="7" y="11"/>
                    <a:pt x="7" y="11"/>
                    <a:pt x="7" y="11"/>
                  </a:cubicBezTo>
                  <a:cubicBezTo>
                    <a:pt x="7" y="11"/>
                    <a:pt x="7" y="11"/>
                    <a:pt x="7" y="11"/>
                  </a:cubicBezTo>
                  <a:cubicBezTo>
                    <a:pt x="7" y="6"/>
                    <a:pt x="7" y="6"/>
                    <a:pt x="7" y="6"/>
                  </a:cubicBezTo>
                  <a:cubicBezTo>
                    <a:pt x="7" y="1"/>
                    <a:pt x="7" y="1"/>
                    <a:pt x="7" y="1"/>
                  </a:cubicBezTo>
                  <a:cubicBezTo>
                    <a:pt x="7" y="0"/>
                    <a:pt x="6" y="0"/>
                    <a:pt x="6" y="0"/>
                  </a:cubicBezTo>
                  <a:cubicBezTo>
                    <a:pt x="6" y="0"/>
                    <a:pt x="6" y="0"/>
                    <a:pt x="6"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6" name="Google Shape;4796;g17ab430885e_1_275"/>
            <p:cNvSpPr/>
            <p:nvPr/>
          </p:nvSpPr>
          <p:spPr>
            <a:xfrm>
              <a:off x="20016259" y="6684945"/>
              <a:ext cx="50791" cy="145117"/>
            </a:xfrm>
            <a:custGeom>
              <a:avLst/>
              <a:gdLst/>
              <a:ahLst/>
              <a:cxnLst/>
              <a:rect l="l" t="t" r="r" b="b"/>
              <a:pathLst>
                <a:path w="7" h="20" extrusionOk="0">
                  <a:moveTo>
                    <a:pt x="7" y="7"/>
                  </a:moveTo>
                  <a:cubicBezTo>
                    <a:pt x="6" y="13"/>
                    <a:pt x="6" y="13"/>
                    <a:pt x="6" y="13"/>
                  </a:cubicBezTo>
                  <a:cubicBezTo>
                    <a:pt x="4" y="18"/>
                    <a:pt x="4" y="18"/>
                    <a:pt x="4" y="18"/>
                  </a:cubicBezTo>
                  <a:cubicBezTo>
                    <a:pt x="3" y="20"/>
                    <a:pt x="1" y="19"/>
                    <a:pt x="0" y="19"/>
                  </a:cubicBezTo>
                  <a:cubicBezTo>
                    <a:pt x="0" y="18"/>
                    <a:pt x="0" y="17"/>
                    <a:pt x="0" y="17"/>
                  </a:cubicBezTo>
                  <a:cubicBezTo>
                    <a:pt x="2" y="12"/>
                    <a:pt x="2" y="12"/>
                    <a:pt x="2" y="12"/>
                  </a:cubicBezTo>
                  <a:cubicBezTo>
                    <a:pt x="2" y="7"/>
                    <a:pt x="2" y="7"/>
                    <a:pt x="2" y="7"/>
                  </a:cubicBezTo>
                  <a:cubicBezTo>
                    <a:pt x="2" y="0"/>
                    <a:pt x="2" y="0"/>
                    <a:pt x="2" y="0"/>
                  </a:cubicBezTo>
                  <a:cubicBezTo>
                    <a:pt x="7" y="1"/>
                    <a:pt x="7" y="1"/>
                    <a:pt x="7" y="1"/>
                  </a:cubicBezTo>
                  <a:cubicBezTo>
                    <a:pt x="7" y="3"/>
                    <a:pt x="7" y="3"/>
                    <a:pt x="7" y="3"/>
                  </a:cubicBezTo>
                  <a:cubicBezTo>
                    <a:pt x="7" y="7"/>
                    <a:pt x="7" y="7"/>
                    <a:pt x="7" y="7"/>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7" name="Google Shape;4797;g17ab430885e_1_275"/>
            <p:cNvSpPr/>
            <p:nvPr/>
          </p:nvSpPr>
          <p:spPr>
            <a:xfrm>
              <a:off x="20016259" y="6706713"/>
              <a:ext cx="50791" cy="116094"/>
            </a:xfrm>
            <a:custGeom>
              <a:avLst/>
              <a:gdLst/>
              <a:ahLst/>
              <a:cxnLst/>
              <a:rect l="l" t="t" r="r" b="b"/>
              <a:pathLst>
                <a:path w="7" h="16" extrusionOk="0">
                  <a:moveTo>
                    <a:pt x="5" y="0"/>
                  </a:moveTo>
                  <a:cubicBezTo>
                    <a:pt x="6" y="2"/>
                    <a:pt x="6" y="3"/>
                    <a:pt x="5" y="5"/>
                  </a:cubicBezTo>
                  <a:cubicBezTo>
                    <a:pt x="6" y="7"/>
                    <a:pt x="6" y="9"/>
                    <a:pt x="5" y="11"/>
                  </a:cubicBezTo>
                  <a:cubicBezTo>
                    <a:pt x="4" y="13"/>
                    <a:pt x="3" y="16"/>
                    <a:pt x="1" y="16"/>
                  </a:cubicBezTo>
                  <a:cubicBezTo>
                    <a:pt x="1" y="16"/>
                    <a:pt x="1" y="16"/>
                    <a:pt x="0" y="16"/>
                  </a:cubicBezTo>
                  <a:cubicBezTo>
                    <a:pt x="1" y="16"/>
                    <a:pt x="1" y="16"/>
                    <a:pt x="2" y="16"/>
                  </a:cubicBezTo>
                  <a:cubicBezTo>
                    <a:pt x="2" y="16"/>
                    <a:pt x="3" y="16"/>
                    <a:pt x="4" y="15"/>
                  </a:cubicBezTo>
                  <a:cubicBezTo>
                    <a:pt x="5" y="13"/>
                    <a:pt x="5" y="13"/>
                    <a:pt x="5" y="13"/>
                  </a:cubicBezTo>
                  <a:cubicBezTo>
                    <a:pt x="5" y="12"/>
                    <a:pt x="5" y="12"/>
                    <a:pt x="5" y="12"/>
                  </a:cubicBezTo>
                  <a:cubicBezTo>
                    <a:pt x="6" y="8"/>
                    <a:pt x="6" y="8"/>
                    <a:pt x="6" y="8"/>
                  </a:cubicBezTo>
                  <a:cubicBezTo>
                    <a:pt x="7" y="4"/>
                    <a:pt x="7" y="4"/>
                    <a:pt x="7" y="4"/>
                  </a:cubicBezTo>
                  <a:cubicBezTo>
                    <a:pt x="7" y="0"/>
                    <a:pt x="7" y="0"/>
                    <a:pt x="7" y="0"/>
                  </a:cubicBezTo>
                  <a:cubicBezTo>
                    <a:pt x="7" y="0"/>
                    <a:pt x="7" y="0"/>
                    <a:pt x="7" y="0"/>
                  </a:cubicBezTo>
                  <a:cubicBezTo>
                    <a:pt x="6" y="0"/>
                    <a:pt x="6" y="0"/>
                    <a:pt x="6" y="0"/>
                  </a:cubicBezTo>
                  <a:cubicBezTo>
                    <a:pt x="6" y="0"/>
                    <a:pt x="6" y="0"/>
                    <a:pt x="6" y="0"/>
                  </a:cubicBezTo>
                  <a:cubicBezTo>
                    <a:pt x="5" y="0"/>
                    <a:pt x="5" y="0"/>
                    <a:pt x="5"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8" name="Google Shape;4798;g17ab430885e_1_275"/>
            <p:cNvSpPr/>
            <p:nvPr/>
          </p:nvSpPr>
          <p:spPr>
            <a:xfrm>
              <a:off x="19972723" y="6480329"/>
              <a:ext cx="130606" cy="226383"/>
            </a:xfrm>
            <a:custGeom>
              <a:avLst/>
              <a:gdLst/>
              <a:ahLst/>
              <a:cxnLst/>
              <a:rect l="l" t="t" r="r" b="b"/>
              <a:pathLst>
                <a:path w="18" h="31" extrusionOk="0">
                  <a:moveTo>
                    <a:pt x="18" y="28"/>
                  </a:moveTo>
                  <a:cubicBezTo>
                    <a:pt x="18" y="28"/>
                    <a:pt x="17" y="29"/>
                    <a:pt x="17" y="30"/>
                  </a:cubicBezTo>
                  <a:cubicBezTo>
                    <a:pt x="16" y="30"/>
                    <a:pt x="16" y="30"/>
                    <a:pt x="16" y="30"/>
                  </a:cubicBezTo>
                  <a:cubicBezTo>
                    <a:pt x="15" y="31"/>
                    <a:pt x="14" y="31"/>
                    <a:pt x="13" y="31"/>
                  </a:cubicBezTo>
                  <a:cubicBezTo>
                    <a:pt x="12" y="31"/>
                    <a:pt x="12" y="31"/>
                    <a:pt x="12" y="31"/>
                  </a:cubicBezTo>
                  <a:cubicBezTo>
                    <a:pt x="10" y="30"/>
                    <a:pt x="7" y="29"/>
                    <a:pt x="5" y="28"/>
                  </a:cubicBezTo>
                  <a:cubicBezTo>
                    <a:pt x="3" y="28"/>
                    <a:pt x="2" y="27"/>
                    <a:pt x="1" y="26"/>
                  </a:cubicBezTo>
                  <a:cubicBezTo>
                    <a:pt x="0" y="25"/>
                    <a:pt x="0" y="25"/>
                    <a:pt x="0" y="25"/>
                  </a:cubicBezTo>
                  <a:cubicBezTo>
                    <a:pt x="0" y="25"/>
                    <a:pt x="0" y="25"/>
                    <a:pt x="0" y="25"/>
                  </a:cubicBezTo>
                  <a:cubicBezTo>
                    <a:pt x="0" y="25"/>
                    <a:pt x="0" y="25"/>
                    <a:pt x="0" y="25"/>
                  </a:cubicBezTo>
                  <a:cubicBezTo>
                    <a:pt x="0" y="24"/>
                    <a:pt x="0" y="24"/>
                    <a:pt x="0" y="24"/>
                  </a:cubicBezTo>
                  <a:cubicBezTo>
                    <a:pt x="1" y="20"/>
                    <a:pt x="1" y="20"/>
                    <a:pt x="1" y="20"/>
                  </a:cubicBezTo>
                  <a:cubicBezTo>
                    <a:pt x="5" y="0"/>
                    <a:pt x="5" y="0"/>
                    <a:pt x="5" y="0"/>
                  </a:cubicBezTo>
                  <a:cubicBezTo>
                    <a:pt x="14" y="3"/>
                    <a:pt x="14" y="3"/>
                    <a:pt x="14" y="3"/>
                  </a:cubicBezTo>
                  <a:cubicBezTo>
                    <a:pt x="15" y="4"/>
                    <a:pt x="15" y="4"/>
                    <a:pt x="15" y="4"/>
                  </a:cubicBezTo>
                  <a:cubicBezTo>
                    <a:pt x="15" y="11"/>
                    <a:pt x="15" y="11"/>
                    <a:pt x="15" y="11"/>
                  </a:cubicBezTo>
                  <a:cubicBezTo>
                    <a:pt x="18" y="14"/>
                    <a:pt x="18" y="21"/>
                    <a:pt x="18" y="28"/>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799" name="Google Shape;4799;g17ab430885e_1_275"/>
            <p:cNvSpPr/>
            <p:nvPr/>
          </p:nvSpPr>
          <p:spPr>
            <a:xfrm>
              <a:off x="20052538" y="6684945"/>
              <a:ext cx="50791" cy="123350"/>
            </a:xfrm>
            <a:custGeom>
              <a:avLst/>
              <a:gdLst/>
              <a:ahLst/>
              <a:cxnLst/>
              <a:rect l="l" t="t" r="r" b="b"/>
              <a:pathLst>
                <a:path w="7" h="17" extrusionOk="0">
                  <a:moveTo>
                    <a:pt x="7" y="0"/>
                  </a:moveTo>
                  <a:cubicBezTo>
                    <a:pt x="6" y="7"/>
                    <a:pt x="6" y="7"/>
                    <a:pt x="6" y="7"/>
                  </a:cubicBezTo>
                  <a:cubicBezTo>
                    <a:pt x="5" y="12"/>
                    <a:pt x="5" y="12"/>
                    <a:pt x="5" y="12"/>
                  </a:cubicBezTo>
                  <a:cubicBezTo>
                    <a:pt x="3" y="16"/>
                    <a:pt x="3" y="16"/>
                    <a:pt x="3" y="16"/>
                  </a:cubicBezTo>
                  <a:cubicBezTo>
                    <a:pt x="2" y="17"/>
                    <a:pt x="1" y="17"/>
                    <a:pt x="0" y="16"/>
                  </a:cubicBezTo>
                  <a:cubicBezTo>
                    <a:pt x="0" y="16"/>
                    <a:pt x="0" y="16"/>
                    <a:pt x="0" y="15"/>
                  </a:cubicBezTo>
                  <a:cubicBezTo>
                    <a:pt x="1" y="11"/>
                    <a:pt x="1" y="11"/>
                    <a:pt x="1" y="11"/>
                  </a:cubicBezTo>
                  <a:cubicBezTo>
                    <a:pt x="2" y="7"/>
                    <a:pt x="2" y="7"/>
                    <a:pt x="2" y="7"/>
                  </a:cubicBezTo>
                  <a:cubicBezTo>
                    <a:pt x="2" y="3"/>
                    <a:pt x="2" y="3"/>
                    <a:pt x="2" y="3"/>
                  </a:cubicBezTo>
                  <a:cubicBezTo>
                    <a:pt x="2" y="2"/>
                    <a:pt x="2" y="2"/>
                    <a:pt x="2" y="2"/>
                  </a:cubicBezTo>
                  <a:cubicBezTo>
                    <a:pt x="5" y="0"/>
                    <a:pt x="5" y="0"/>
                    <a:pt x="5" y="0"/>
                  </a:cubicBezTo>
                  <a:cubicBezTo>
                    <a:pt x="7" y="0"/>
                    <a:pt x="7" y="0"/>
                    <a:pt x="7" y="0"/>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0" name="Google Shape;4800;g17ab430885e_1_275"/>
            <p:cNvSpPr/>
            <p:nvPr/>
          </p:nvSpPr>
          <p:spPr>
            <a:xfrm>
              <a:off x="19927737" y="6480329"/>
              <a:ext cx="95778" cy="248151"/>
            </a:xfrm>
            <a:custGeom>
              <a:avLst/>
              <a:gdLst/>
              <a:ahLst/>
              <a:cxnLst/>
              <a:rect l="l" t="t" r="r" b="b"/>
              <a:pathLst>
                <a:path w="13" h="34" extrusionOk="0">
                  <a:moveTo>
                    <a:pt x="12" y="16"/>
                  </a:moveTo>
                  <a:cubicBezTo>
                    <a:pt x="11" y="20"/>
                    <a:pt x="10" y="23"/>
                    <a:pt x="7" y="24"/>
                  </a:cubicBezTo>
                  <a:cubicBezTo>
                    <a:pt x="6" y="30"/>
                    <a:pt x="6" y="30"/>
                    <a:pt x="6" y="30"/>
                  </a:cubicBezTo>
                  <a:cubicBezTo>
                    <a:pt x="5" y="31"/>
                    <a:pt x="5" y="33"/>
                    <a:pt x="3" y="33"/>
                  </a:cubicBezTo>
                  <a:cubicBezTo>
                    <a:pt x="3" y="34"/>
                    <a:pt x="2" y="34"/>
                    <a:pt x="1" y="33"/>
                  </a:cubicBezTo>
                  <a:cubicBezTo>
                    <a:pt x="1" y="33"/>
                    <a:pt x="0" y="32"/>
                    <a:pt x="1" y="31"/>
                  </a:cubicBezTo>
                  <a:cubicBezTo>
                    <a:pt x="1" y="29"/>
                    <a:pt x="1" y="29"/>
                    <a:pt x="1" y="29"/>
                  </a:cubicBezTo>
                  <a:cubicBezTo>
                    <a:pt x="2" y="24"/>
                    <a:pt x="2" y="24"/>
                    <a:pt x="2" y="24"/>
                  </a:cubicBezTo>
                  <a:cubicBezTo>
                    <a:pt x="2" y="17"/>
                    <a:pt x="2" y="17"/>
                    <a:pt x="2" y="17"/>
                  </a:cubicBezTo>
                  <a:cubicBezTo>
                    <a:pt x="4" y="12"/>
                    <a:pt x="6" y="8"/>
                    <a:pt x="9" y="7"/>
                  </a:cubicBezTo>
                  <a:cubicBezTo>
                    <a:pt x="9" y="0"/>
                    <a:pt x="9" y="0"/>
                    <a:pt x="9" y="0"/>
                  </a:cubicBezTo>
                  <a:cubicBezTo>
                    <a:pt x="12" y="0"/>
                    <a:pt x="12" y="0"/>
                    <a:pt x="12" y="0"/>
                  </a:cubicBezTo>
                  <a:cubicBezTo>
                    <a:pt x="12" y="5"/>
                    <a:pt x="13" y="11"/>
                    <a:pt x="12" y="16"/>
                  </a:cubicBezTo>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1" name="Google Shape;4801;g17ab430885e_1_275"/>
            <p:cNvSpPr/>
            <p:nvPr/>
          </p:nvSpPr>
          <p:spPr>
            <a:xfrm>
              <a:off x="20052538" y="6735736"/>
              <a:ext cx="43535" cy="72559"/>
            </a:xfrm>
            <a:custGeom>
              <a:avLst/>
              <a:gdLst/>
              <a:ahLst/>
              <a:cxnLst/>
              <a:rect l="l" t="t" r="r" b="b"/>
              <a:pathLst>
                <a:path w="6" h="10" extrusionOk="0">
                  <a:moveTo>
                    <a:pt x="6" y="0"/>
                  </a:moveTo>
                  <a:cubicBezTo>
                    <a:pt x="6" y="0"/>
                    <a:pt x="6" y="0"/>
                    <a:pt x="6" y="0"/>
                  </a:cubicBezTo>
                  <a:cubicBezTo>
                    <a:pt x="5" y="5"/>
                    <a:pt x="5" y="5"/>
                    <a:pt x="5" y="5"/>
                  </a:cubicBezTo>
                  <a:cubicBezTo>
                    <a:pt x="3" y="9"/>
                    <a:pt x="3" y="9"/>
                    <a:pt x="3" y="9"/>
                  </a:cubicBezTo>
                  <a:cubicBezTo>
                    <a:pt x="2" y="9"/>
                    <a:pt x="2" y="10"/>
                    <a:pt x="1" y="10"/>
                  </a:cubicBezTo>
                  <a:cubicBezTo>
                    <a:pt x="1" y="10"/>
                    <a:pt x="1" y="10"/>
                    <a:pt x="0" y="9"/>
                  </a:cubicBezTo>
                  <a:cubicBezTo>
                    <a:pt x="0" y="9"/>
                    <a:pt x="0" y="9"/>
                    <a:pt x="0" y="9"/>
                  </a:cubicBezTo>
                  <a:cubicBezTo>
                    <a:pt x="1" y="10"/>
                    <a:pt x="1" y="10"/>
                    <a:pt x="1" y="10"/>
                  </a:cubicBezTo>
                  <a:cubicBezTo>
                    <a:pt x="2" y="10"/>
                    <a:pt x="3" y="9"/>
                    <a:pt x="3" y="9"/>
                  </a:cubicBezTo>
                  <a:cubicBezTo>
                    <a:pt x="5" y="5"/>
                    <a:pt x="5" y="5"/>
                    <a:pt x="5" y="5"/>
                  </a:cubicBezTo>
                  <a:cubicBezTo>
                    <a:pt x="6" y="0"/>
                    <a:pt x="6" y="0"/>
                    <a:pt x="6" y="0"/>
                  </a:cubicBezTo>
                  <a:cubicBezTo>
                    <a:pt x="6" y="0"/>
                    <a:pt x="6" y="0"/>
                    <a:pt x="6" y="0"/>
                  </a:cubicBezTo>
                </a:path>
              </a:pathLst>
            </a:custGeom>
            <a:solidFill>
              <a:srgbClr val="E5E5E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2" name="Google Shape;4802;g17ab430885e_1_275"/>
            <p:cNvSpPr/>
            <p:nvPr/>
          </p:nvSpPr>
          <p:spPr>
            <a:xfrm>
              <a:off x="20067050" y="6502097"/>
              <a:ext cx="36279" cy="190104"/>
            </a:xfrm>
            <a:custGeom>
              <a:avLst/>
              <a:gdLst/>
              <a:ahLst/>
              <a:cxnLst/>
              <a:rect l="l" t="t" r="r" b="b"/>
              <a:pathLst>
                <a:path w="5" h="26" extrusionOk="0">
                  <a:moveTo>
                    <a:pt x="1" y="0"/>
                  </a:moveTo>
                  <a:cubicBezTo>
                    <a:pt x="1" y="4"/>
                    <a:pt x="1" y="7"/>
                    <a:pt x="0" y="8"/>
                  </a:cubicBezTo>
                  <a:cubicBezTo>
                    <a:pt x="4" y="12"/>
                    <a:pt x="3" y="21"/>
                    <a:pt x="2" y="25"/>
                  </a:cubicBezTo>
                  <a:cubicBezTo>
                    <a:pt x="2" y="25"/>
                    <a:pt x="2" y="26"/>
                    <a:pt x="2" y="26"/>
                  </a:cubicBezTo>
                  <a:cubicBezTo>
                    <a:pt x="3" y="25"/>
                    <a:pt x="3" y="25"/>
                    <a:pt x="3" y="25"/>
                  </a:cubicBezTo>
                  <a:cubicBezTo>
                    <a:pt x="5" y="25"/>
                    <a:pt x="5" y="25"/>
                    <a:pt x="5" y="25"/>
                  </a:cubicBezTo>
                  <a:cubicBezTo>
                    <a:pt x="5" y="23"/>
                    <a:pt x="5" y="21"/>
                    <a:pt x="5" y="20"/>
                  </a:cubicBezTo>
                  <a:cubicBezTo>
                    <a:pt x="5" y="15"/>
                    <a:pt x="4" y="10"/>
                    <a:pt x="2" y="8"/>
                  </a:cubicBezTo>
                  <a:cubicBezTo>
                    <a:pt x="2" y="8"/>
                    <a:pt x="2" y="8"/>
                    <a:pt x="2" y="8"/>
                  </a:cubicBezTo>
                  <a:cubicBezTo>
                    <a:pt x="2" y="8"/>
                    <a:pt x="2" y="8"/>
                    <a:pt x="2" y="8"/>
                  </a:cubicBezTo>
                  <a:cubicBezTo>
                    <a:pt x="2" y="1"/>
                    <a:pt x="2" y="1"/>
                    <a:pt x="2" y="1"/>
                  </a:cubicBezTo>
                  <a:cubicBezTo>
                    <a:pt x="1" y="0"/>
                    <a:pt x="1" y="0"/>
                    <a:pt x="1"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3" name="Google Shape;4803;g17ab430885e_1_275"/>
            <p:cNvSpPr/>
            <p:nvPr/>
          </p:nvSpPr>
          <p:spPr>
            <a:xfrm>
              <a:off x="20052538" y="6684945"/>
              <a:ext cx="50791" cy="123350"/>
            </a:xfrm>
            <a:custGeom>
              <a:avLst/>
              <a:gdLst/>
              <a:ahLst/>
              <a:cxnLst/>
              <a:rect l="l" t="t" r="r" b="b"/>
              <a:pathLst>
                <a:path w="7" h="17" extrusionOk="0">
                  <a:moveTo>
                    <a:pt x="7" y="0"/>
                  </a:moveTo>
                  <a:cubicBezTo>
                    <a:pt x="5" y="0"/>
                    <a:pt x="5" y="0"/>
                    <a:pt x="5" y="0"/>
                  </a:cubicBezTo>
                  <a:cubicBezTo>
                    <a:pt x="4" y="1"/>
                    <a:pt x="4" y="1"/>
                    <a:pt x="4" y="1"/>
                  </a:cubicBezTo>
                  <a:cubicBezTo>
                    <a:pt x="4" y="2"/>
                    <a:pt x="4" y="3"/>
                    <a:pt x="4" y="3"/>
                  </a:cubicBezTo>
                  <a:cubicBezTo>
                    <a:pt x="5" y="4"/>
                    <a:pt x="5" y="6"/>
                    <a:pt x="5" y="8"/>
                  </a:cubicBezTo>
                  <a:cubicBezTo>
                    <a:pt x="5" y="9"/>
                    <a:pt x="5" y="11"/>
                    <a:pt x="4" y="12"/>
                  </a:cubicBezTo>
                  <a:cubicBezTo>
                    <a:pt x="3" y="14"/>
                    <a:pt x="3" y="16"/>
                    <a:pt x="0" y="16"/>
                  </a:cubicBezTo>
                  <a:cubicBezTo>
                    <a:pt x="0" y="16"/>
                    <a:pt x="0" y="16"/>
                    <a:pt x="0" y="16"/>
                  </a:cubicBezTo>
                  <a:cubicBezTo>
                    <a:pt x="1" y="17"/>
                    <a:pt x="1" y="17"/>
                    <a:pt x="1" y="17"/>
                  </a:cubicBezTo>
                  <a:cubicBezTo>
                    <a:pt x="2" y="17"/>
                    <a:pt x="2" y="16"/>
                    <a:pt x="3" y="16"/>
                  </a:cubicBezTo>
                  <a:cubicBezTo>
                    <a:pt x="5" y="12"/>
                    <a:pt x="5" y="12"/>
                    <a:pt x="5" y="12"/>
                  </a:cubicBezTo>
                  <a:cubicBezTo>
                    <a:pt x="6" y="7"/>
                    <a:pt x="6" y="7"/>
                    <a:pt x="6" y="7"/>
                  </a:cubicBezTo>
                  <a:cubicBezTo>
                    <a:pt x="6" y="7"/>
                    <a:pt x="6" y="7"/>
                    <a:pt x="6" y="7"/>
                  </a:cubicBezTo>
                  <a:cubicBezTo>
                    <a:pt x="7" y="0"/>
                    <a:pt x="7" y="0"/>
                    <a:pt x="7" y="0"/>
                  </a:cubicBezTo>
                  <a:cubicBezTo>
                    <a:pt x="7" y="0"/>
                    <a:pt x="7" y="0"/>
                    <a:pt x="7"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4" name="Google Shape;4804;g17ab430885e_1_275"/>
            <p:cNvSpPr/>
            <p:nvPr/>
          </p:nvSpPr>
          <p:spPr>
            <a:xfrm>
              <a:off x="20016259" y="6684945"/>
              <a:ext cx="65303" cy="21768"/>
            </a:xfrm>
            <a:custGeom>
              <a:avLst/>
              <a:gdLst/>
              <a:ahLst/>
              <a:cxnLst/>
              <a:rect l="l" t="t" r="r" b="b"/>
              <a:pathLst>
                <a:path w="9" h="3" extrusionOk="0">
                  <a:moveTo>
                    <a:pt x="0" y="0"/>
                  </a:moveTo>
                  <a:cubicBezTo>
                    <a:pt x="0" y="0"/>
                    <a:pt x="0" y="1"/>
                    <a:pt x="0" y="1"/>
                  </a:cubicBezTo>
                  <a:cubicBezTo>
                    <a:pt x="2" y="2"/>
                    <a:pt x="4" y="2"/>
                    <a:pt x="6" y="3"/>
                  </a:cubicBezTo>
                  <a:cubicBezTo>
                    <a:pt x="7" y="3"/>
                    <a:pt x="7" y="3"/>
                    <a:pt x="7" y="3"/>
                  </a:cubicBezTo>
                  <a:cubicBezTo>
                    <a:pt x="7" y="2"/>
                    <a:pt x="7" y="2"/>
                    <a:pt x="7" y="2"/>
                  </a:cubicBezTo>
                  <a:cubicBezTo>
                    <a:pt x="9" y="1"/>
                    <a:pt x="9" y="1"/>
                    <a:pt x="9" y="1"/>
                  </a:cubicBezTo>
                  <a:cubicBezTo>
                    <a:pt x="9" y="1"/>
                    <a:pt x="9" y="0"/>
                    <a:pt x="9" y="0"/>
                  </a:cubicBezTo>
                  <a:cubicBezTo>
                    <a:pt x="9" y="1"/>
                    <a:pt x="7" y="1"/>
                    <a:pt x="6" y="1"/>
                  </a:cubicBezTo>
                  <a:cubicBezTo>
                    <a:pt x="4" y="1"/>
                    <a:pt x="2" y="1"/>
                    <a:pt x="0"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5" name="Google Shape;4805;g17ab430885e_1_275"/>
            <p:cNvSpPr/>
            <p:nvPr/>
          </p:nvSpPr>
          <p:spPr>
            <a:xfrm>
              <a:off x="20067050" y="6692201"/>
              <a:ext cx="14512" cy="14512"/>
            </a:xfrm>
            <a:custGeom>
              <a:avLst/>
              <a:gdLst/>
              <a:ahLst/>
              <a:cxnLst/>
              <a:rect l="l" t="t" r="r" b="b"/>
              <a:pathLst>
                <a:path w="2" h="2" extrusionOk="0">
                  <a:moveTo>
                    <a:pt x="2" y="0"/>
                  </a:moveTo>
                  <a:cubicBezTo>
                    <a:pt x="0" y="1"/>
                    <a:pt x="0" y="1"/>
                    <a:pt x="0" y="1"/>
                  </a:cubicBezTo>
                  <a:cubicBezTo>
                    <a:pt x="0" y="2"/>
                    <a:pt x="0" y="2"/>
                    <a:pt x="0" y="2"/>
                  </a:cubicBezTo>
                  <a:cubicBezTo>
                    <a:pt x="0" y="2"/>
                    <a:pt x="0" y="2"/>
                    <a:pt x="0" y="2"/>
                  </a:cubicBezTo>
                  <a:cubicBezTo>
                    <a:pt x="0" y="2"/>
                    <a:pt x="0" y="2"/>
                    <a:pt x="1" y="2"/>
                  </a:cubicBezTo>
                  <a:cubicBezTo>
                    <a:pt x="1" y="2"/>
                    <a:pt x="2" y="2"/>
                    <a:pt x="2" y="2"/>
                  </a:cubicBezTo>
                  <a:cubicBezTo>
                    <a:pt x="2" y="2"/>
                    <a:pt x="2" y="1"/>
                    <a:pt x="2" y="0"/>
                  </a:cubicBezTo>
                </a:path>
              </a:pathLst>
            </a:custGeom>
            <a:solidFill>
              <a:srgbClr val="E5A87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6" name="Google Shape;4806;g17ab430885e_1_275"/>
            <p:cNvSpPr/>
            <p:nvPr/>
          </p:nvSpPr>
          <p:spPr>
            <a:xfrm>
              <a:off x="19833411" y="5589308"/>
              <a:ext cx="322161" cy="1021627"/>
            </a:xfrm>
            <a:custGeom>
              <a:avLst/>
              <a:gdLst/>
              <a:ahLst/>
              <a:cxnLst/>
              <a:rect l="l" t="t" r="r" b="b"/>
              <a:pathLst>
                <a:path w="44" h="140" extrusionOk="0">
                  <a:moveTo>
                    <a:pt x="20" y="135"/>
                  </a:moveTo>
                  <a:cubicBezTo>
                    <a:pt x="26" y="140"/>
                    <a:pt x="30" y="139"/>
                    <a:pt x="35" y="134"/>
                  </a:cubicBezTo>
                  <a:cubicBezTo>
                    <a:pt x="40" y="115"/>
                    <a:pt x="44" y="99"/>
                    <a:pt x="43" y="76"/>
                  </a:cubicBezTo>
                  <a:cubicBezTo>
                    <a:pt x="43" y="76"/>
                    <a:pt x="41" y="60"/>
                    <a:pt x="34" y="39"/>
                  </a:cubicBezTo>
                  <a:cubicBezTo>
                    <a:pt x="26" y="15"/>
                    <a:pt x="0" y="0"/>
                    <a:pt x="4" y="31"/>
                  </a:cubicBezTo>
                  <a:cubicBezTo>
                    <a:pt x="18" y="79"/>
                    <a:pt x="18" y="79"/>
                    <a:pt x="18" y="79"/>
                  </a:cubicBezTo>
                  <a:lnTo>
                    <a:pt x="20" y="135"/>
                  </a:lnTo>
                  <a:close/>
                </a:path>
              </a:pathLst>
            </a:custGeom>
            <a:solidFill>
              <a:srgbClr val="73B7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7" name="Google Shape;4807;g17ab430885e_1_275"/>
            <p:cNvSpPr/>
            <p:nvPr/>
          </p:nvSpPr>
          <p:spPr>
            <a:xfrm>
              <a:off x="19351621" y="8078072"/>
              <a:ext cx="349733" cy="298942"/>
            </a:xfrm>
            <a:custGeom>
              <a:avLst/>
              <a:gdLst/>
              <a:ahLst/>
              <a:cxnLst/>
              <a:rect l="l" t="t" r="r" b="b"/>
              <a:pathLst>
                <a:path w="48" h="41" extrusionOk="0">
                  <a:moveTo>
                    <a:pt x="4" y="25"/>
                  </a:moveTo>
                  <a:cubicBezTo>
                    <a:pt x="14" y="32"/>
                    <a:pt x="24" y="36"/>
                    <a:pt x="32" y="39"/>
                  </a:cubicBezTo>
                  <a:cubicBezTo>
                    <a:pt x="36" y="40"/>
                    <a:pt x="39" y="41"/>
                    <a:pt x="41" y="40"/>
                  </a:cubicBezTo>
                  <a:cubicBezTo>
                    <a:pt x="45" y="40"/>
                    <a:pt x="47" y="38"/>
                    <a:pt x="47" y="35"/>
                  </a:cubicBezTo>
                  <a:cubicBezTo>
                    <a:pt x="48" y="29"/>
                    <a:pt x="47" y="23"/>
                    <a:pt x="46" y="17"/>
                  </a:cubicBezTo>
                  <a:cubicBezTo>
                    <a:pt x="46" y="2"/>
                    <a:pt x="46" y="2"/>
                    <a:pt x="46" y="2"/>
                  </a:cubicBezTo>
                  <a:cubicBezTo>
                    <a:pt x="36" y="1"/>
                    <a:pt x="36" y="1"/>
                    <a:pt x="36" y="1"/>
                  </a:cubicBezTo>
                  <a:cubicBezTo>
                    <a:pt x="24" y="0"/>
                    <a:pt x="24" y="0"/>
                    <a:pt x="24" y="0"/>
                  </a:cubicBezTo>
                  <a:cubicBezTo>
                    <a:pt x="24" y="9"/>
                    <a:pt x="24" y="9"/>
                    <a:pt x="24" y="9"/>
                  </a:cubicBezTo>
                  <a:cubicBezTo>
                    <a:pt x="24" y="12"/>
                    <a:pt x="24" y="12"/>
                    <a:pt x="24" y="12"/>
                  </a:cubicBezTo>
                  <a:cubicBezTo>
                    <a:pt x="15" y="12"/>
                    <a:pt x="15" y="12"/>
                    <a:pt x="15" y="12"/>
                  </a:cubicBezTo>
                  <a:cubicBezTo>
                    <a:pt x="11" y="12"/>
                    <a:pt x="11" y="12"/>
                    <a:pt x="11" y="12"/>
                  </a:cubicBezTo>
                  <a:cubicBezTo>
                    <a:pt x="8" y="11"/>
                    <a:pt x="5" y="12"/>
                    <a:pt x="3" y="15"/>
                  </a:cubicBezTo>
                  <a:cubicBezTo>
                    <a:pt x="0" y="19"/>
                    <a:pt x="1" y="24"/>
                    <a:pt x="4" y="25"/>
                  </a:cubicBezTo>
                  <a:close/>
                </a:path>
              </a:pathLst>
            </a:custGeom>
            <a:solidFill>
              <a:srgbClr val="0A12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8" name="Google Shape;4808;g17ab430885e_1_275"/>
            <p:cNvSpPr/>
            <p:nvPr/>
          </p:nvSpPr>
          <p:spPr>
            <a:xfrm>
              <a:off x="19686842" y="7887969"/>
              <a:ext cx="351184" cy="300393"/>
            </a:xfrm>
            <a:custGeom>
              <a:avLst/>
              <a:gdLst/>
              <a:ahLst/>
              <a:cxnLst/>
              <a:rect l="l" t="t" r="r" b="b"/>
              <a:pathLst>
                <a:path w="48" h="41" extrusionOk="0">
                  <a:moveTo>
                    <a:pt x="4" y="25"/>
                  </a:moveTo>
                  <a:cubicBezTo>
                    <a:pt x="14" y="32"/>
                    <a:pt x="24" y="36"/>
                    <a:pt x="32" y="39"/>
                  </a:cubicBezTo>
                  <a:cubicBezTo>
                    <a:pt x="36" y="40"/>
                    <a:pt x="39" y="41"/>
                    <a:pt x="41" y="40"/>
                  </a:cubicBezTo>
                  <a:cubicBezTo>
                    <a:pt x="45" y="40"/>
                    <a:pt x="47" y="38"/>
                    <a:pt x="47" y="35"/>
                  </a:cubicBezTo>
                  <a:cubicBezTo>
                    <a:pt x="48" y="28"/>
                    <a:pt x="47" y="23"/>
                    <a:pt x="46" y="16"/>
                  </a:cubicBezTo>
                  <a:cubicBezTo>
                    <a:pt x="46" y="2"/>
                    <a:pt x="46" y="2"/>
                    <a:pt x="46" y="2"/>
                  </a:cubicBezTo>
                  <a:cubicBezTo>
                    <a:pt x="36" y="1"/>
                    <a:pt x="36" y="1"/>
                    <a:pt x="36" y="1"/>
                  </a:cubicBezTo>
                  <a:cubicBezTo>
                    <a:pt x="24" y="0"/>
                    <a:pt x="24" y="0"/>
                    <a:pt x="24" y="0"/>
                  </a:cubicBezTo>
                  <a:cubicBezTo>
                    <a:pt x="24" y="9"/>
                    <a:pt x="24" y="9"/>
                    <a:pt x="24" y="9"/>
                  </a:cubicBezTo>
                  <a:cubicBezTo>
                    <a:pt x="24" y="11"/>
                    <a:pt x="24" y="11"/>
                    <a:pt x="24" y="11"/>
                  </a:cubicBezTo>
                  <a:cubicBezTo>
                    <a:pt x="15" y="12"/>
                    <a:pt x="15" y="12"/>
                    <a:pt x="15" y="12"/>
                  </a:cubicBezTo>
                  <a:cubicBezTo>
                    <a:pt x="11" y="12"/>
                    <a:pt x="11" y="12"/>
                    <a:pt x="11" y="12"/>
                  </a:cubicBezTo>
                  <a:cubicBezTo>
                    <a:pt x="8" y="11"/>
                    <a:pt x="5" y="12"/>
                    <a:pt x="3" y="15"/>
                  </a:cubicBezTo>
                  <a:cubicBezTo>
                    <a:pt x="0" y="18"/>
                    <a:pt x="1" y="24"/>
                    <a:pt x="4" y="25"/>
                  </a:cubicBezTo>
                  <a:close/>
                </a:path>
              </a:pathLst>
            </a:custGeom>
            <a:solidFill>
              <a:srgbClr val="0A12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09" name="Google Shape;4809;g17ab430885e_1_275"/>
            <p:cNvSpPr/>
            <p:nvPr/>
          </p:nvSpPr>
          <p:spPr>
            <a:xfrm>
              <a:off x="19723121" y="6560144"/>
              <a:ext cx="343928" cy="1496161"/>
            </a:xfrm>
            <a:custGeom>
              <a:avLst/>
              <a:gdLst/>
              <a:ahLst/>
              <a:cxnLst/>
              <a:rect l="l" t="t" r="r" b="b"/>
              <a:pathLst>
                <a:path w="47" h="205" extrusionOk="0">
                  <a:moveTo>
                    <a:pt x="39" y="0"/>
                  </a:moveTo>
                  <a:cubicBezTo>
                    <a:pt x="36" y="87"/>
                    <a:pt x="36" y="87"/>
                    <a:pt x="36" y="87"/>
                  </a:cubicBezTo>
                  <a:cubicBezTo>
                    <a:pt x="40" y="119"/>
                    <a:pt x="47" y="147"/>
                    <a:pt x="42" y="196"/>
                  </a:cubicBezTo>
                  <a:cubicBezTo>
                    <a:pt x="41" y="205"/>
                    <a:pt x="15" y="203"/>
                    <a:pt x="12" y="192"/>
                  </a:cubicBezTo>
                  <a:cubicBezTo>
                    <a:pt x="10" y="164"/>
                    <a:pt x="2" y="129"/>
                    <a:pt x="2" y="88"/>
                  </a:cubicBezTo>
                  <a:cubicBezTo>
                    <a:pt x="3" y="70"/>
                    <a:pt x="0" y="32"/>
                    <a:pt x="3" y="19"/>
                  </a:cubicBezTo>
                  <a:cubicBezTo>
                    <a:pt x="3" y="19"/>
                    <a:pt x="23" y="18"/>
                    <a:pt x="39" y="0"/>
                  </a:cubicBezTo>
                  <a:close/>
                </a:path>
              </a:pathLst>
            </a:custGeom>
            <a:solidFill>
              <a:srgbClr val="1C323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10" name="Google Shape;4810;g17ab430885e_1_275"/>
            <p:cNvSpPr/>
            <p:nvPr/>
          </p:nvSpPr>
          <p:spPr>
            <a:xfrm>
              <a:off x="19453203" y="6436794"/>
              <a:ext cx="570312" cy="1809615"/>
            </a:xfrm>
            <a:custGeom>
              <a:avLst/>
              <a:gdLst/>
              <a:ahLst/>
              <a:cxnLst/>
              <a:rect l="l" t="t" r="r" b="b"/>
              <a:pathLst>
                <a:path w="78" h="248" extrusionOk="0">
                  <a:moveTo>
                    <a:pt x="77" y="23"/>
                  </a:moveTo>
                  <a:cubicBezTo>
                    <a:pt x="78" y="47"/>
                    <a:pt x="72" y="60"/>
                    <a:pt x="51" y="71"/>
                  </a:cubicBezTo>
                  <a:cubicBezTo>
                    <a:pt x="36" y="138"/>
                    <a:pt x="36" y="138"/>
                    <a:pt x="36" y="138"/>
                  </a:cubicBezTo>
                  <a:cubicBezTo>
                    <a:pt x="40" y="170"/>
                    <a:pt x="38" y="191"/>
                    <a:pt x="34" y="239"/>
                  </a:cubicBezTo>
                  <a:cubicBezTo>
                    <a:pt x="32" y="248"/>
                    <a:pt x="4" y="246"/>
                    <a:pt x="4" y="235"/>
                  </a:cubicBezTo>
                  <a:cubicBezTo>
                    <a:pt x="3" y="208"/>
                    <a:pt x="1" y="172"/>
                    <a:pt x="0" y="131"/>
                  </a:cubicBezTo>
                  <a:cubicBezTo>
                    <a:pt x="0" y="130"/>
                    <a:pt x="0" y="128"/>
                    <a:pt x="0" y="127"/>
                  </a:cubicBezTo>
                  <a:cubicBezTo>
                    <a:pt x="1" y="107"/>
                    <a:pt x="5" y="61"/>
                    <a:pt x="7" y="39"/>
                  </a:cubicBezTo>
                  <a:cubicBezTo>
                    <a:pt x="8" y="36"/>
                    <a:pt x="8" y="33"/>
                    <a:pt x="8" y="31"/>
                  </a:cubicBezTo>
                  <a:cubicBezTo>
                    <a:pt x="8" y="31"/>
                    <a:pt x="8" y="31"/>
                    <a:pt x="8" y="31"/>
                  </a:cubicBezTo>
                  <a:cubicBezTo>
                    <a:pt x="9" y="30"/>
                    <a:pt x="9" y="30"/>
                    <a:pt x="9" y="30"/>
                  </a:cubicBezTo>
                  <a:cubicBezTo>
                    <a:pt x="9" y="29"/>
                    <a:pt x="9" y="29"/>
                    <a:pt x="9" y="29"/>
                  </a:cubicBezTo>
                  <a:cubicBezTo>
                    <a:pt x="9" y="29"/>
                    <a:pt x="9" y="29"/>
                    <a:pt x="9" y="29"/>
                  </a:cubicBezTo>
                  <a:cubicBezTo>
                    <a:pt x="10" y="22"/>
                    <a:pt x="15" y="17"/>
                    <a:pt x="23" y="13"/>
                  </a:cubicBezTo>
                  <a:cubicBezTo>
                    <a:pt x="42" y="2"/>
                    <a:pt x="73" y="0"/>
                    <a:pt x="77" y="14"/>
                  </a:cubicBezTo>
                  <a:cubicBezTo>
                    <a:pt x="77" y="14"/>
                    <a:pt x="77" y="15"/>
                    <a:pt x="77" y="16"/>
                  </a:cubicBezTo>
                  <a:cubicBezTo>
                    <a:pt x="77" y="16"/>
                    <a:pt x="77" y="16"/>
                    <a:pt x="77" y="16"/>
                  </a:cubicBezTo>
                  <a:cubicBezTo>
                    <a:pt x="77" y="19"/>
                    <a:pt x="77" y="21"/>
                    <a:pt x="77" y="23"/>
                  </a:cubicBezTo>
                </a:path>
              </a:pathLst>
            </a:custGeom>
            <a:solidFill>
              <a:srgbClr val="223E4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11" name="Google Shape;4811;g17ab430885e_1_275"/>
            <p:cNvSpPr/>
            <p:nvPr/>
          </p:nvSpPr>
          <p:spPr>
            <a:xfrm>
              <a:off x="19503994" y="6531120"/>
              <a:ext cx="519520" cy="248151"/>
            </a:xfrm>
            <a:custGeom>
              <a:avLst/>
              <a:gdLst/>
              <a:ahLst/>
              <a:cxnLst/>
              <a:rect l="l" t="t" r="r" b="b"/>
              <a:pathLst>
                <a:path w="71" h="34" extrusionOk="0">
                  <a:moveTo>
                    <a:pt x="71" y="9"/>
                  </a:moveTo>
                  <a:cubicBezTo>
                    <a:pt x="70" y="10"/>
                    <a:pt x="70" y="10"/>
                    <a:pt x="70" y="10"/>
                  </a:cubicBezTo>
                  <a:cubicBezTo>
                    <a:pt x="67" y="21"/>
                    <a:pt x="38" y="34"/>
                    <a:pt x="15" y="31"/>
                  </a:cubicBezTo>
                  <a:cubicBezTo>
                    <a:pt x="10" y="31"/>
                    <a:pt x="5" y="29"/>
                    <a:pt x="0" y="26"/>
                  </a:cubicBezTo>
                  <a:cubicBezTo>
                    <a:pt x="0" y="24"/>
                    <a:pt x="1" y="20"/>
                    <a:pt x="1" y="18"/>
                  </a:cubicBezTo>
                  <a:cubicBezTo>
                    <a:pt x="1" y="18"/>
                    <a:pt x="1" y="18"/>
                    <a:pt x="1" y="18"/>
                  </a:cubicBezTo>
                  <a:cubicBezTo>
                    <a:pt x="2" y="17"/>
                    <a:pt x="2" y="17"/>
                    <a:pt x="2" y="17"/>
                  </a:cubicBezTo>
                  <a:cubicBezTo>
                    <a:pt x="2" y="16"/>
                    <a:pt x="2" y="16"/>
                    <a:pt x="2" y="16"/>
                  </a:cubicBezTo>
                  <a:cubicBezTo>
                    <a:pt x="2" y="16"/>
                    <a:pt x="2" y="16"/>
                    <a:pt x="2" y="16"/>
                  </a:cubicBezTo>
                  <a:cubicBezTo>
                    <a:pt x="6" y="18"/>
                    <a:pt x="11" y="19"/>
                    <a:pt x="16" y="20"/>
                  </a:cubicBezTo>
                  <a:cubicBezTo>
                    <a:pt x="35" y="21"/>
                    <a:pt x="60" y="14"/>
                    <a:pt x="70" y="1"/>
                  </a:cubicBezTo>
                  <a:cubicBezTo>
                    <a:pt x="71" y="0"/>
                    <a:pt x="71" y="0"/>
                    <a:pt x="71" y="0"/>
                  </a:cubicBezTo>
                  <a:cubicBezTo>
                    <a:pt x="71" y="1"/>
                    <a:pt x="71" y="2"/>
                    <a:pt x="71" y="2"/>
                  </a:cubicBezTo>
                  <a:cubicBezTo>
                    <a:pt x="71" y="5"/>
                    <a:pt x="71" y="7"/>
                    <a:pt x="71" y="9"/>
                  </a:cubicBezTo>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12" name="Google Shape;4812;g17ab430885e_1_275"/>
            <p:cNvSpPr/>
            <p:nvPr/>
          </p:nvSpPr>
          <p:spPr>
            <a:xfrm>
              <a:off x="19474971" y="5670574"/>
              <a:ext cx="650126" cy="1043394"/>
            </a:xfrm>
            <a:custGeom>
              <a:avLst/>
              <a:gdLst/>
              <a:ahLst/>
              <a:cxnLst/>
              <a:rect l="l" t="t" r="r" b="b"/>
              <a:pathLst>
                <a:path w="89" h="143" extrusionOk="0">
                  <a:moveTo>
                    <a:pt x="75" y="120"/>
                  </a:moveTo>
                  <a:cubicBezTo>
                    <a:pt x="75" y="120"/>
                    <a:pt x="75" y="120"/>
                    <a:pt x="75" y="120"/>
                  </a:cubicBezTo>
                  <a:cubicBezTo>
                    <a:pt x="74" y="121"/>
                    <a:pt x="74" y="121"/>
                    <a:pt x="74" y="121"/>
                  </a:cubicBezTo>
                  <a:cubicBezTo>
                    <a:pt x="65" y="133"/>
                    <a:pt x="40" y="143"/>
                    <a:pt x="20" y="141"/>
                  </a:cubicBezTo>
                  <a:cubicBezTo>
                    <a:pt x="15" y="140"/>
                    <a:pt x="10" y="139"/>
                    <a:pt x="5" y="136"/>
                  </a:cubicBezTo>
                  <a:cubicBezTo>
                    <a:pt x="4" y="117"/>
                    <a:pt x="2" y="97"/>
                    <a:pt x="1" y="80"/>
                  </a:cubicBezTo>
                  <a:cubicBezTo>
                    <a:pt x="0" y="58"/>
                    <a:pt x="0" y="40"/>
                    <a:pt x="3" y="31"/>
                  </a:cubicBezTo>
                  <a:cubicBezTo>
                    <a:pt x="11" y="22"/>
                    <a:pt x="23" y="13"/>
                    <a:pt x="37" y="6"/>
                  </a:cubicBezTo>
                  <a:cubicBezTo>
                    <a:pt x="52" y="4"/>
                    <a:pt x="52" y="0"/>
                    <a:pt x="61" y="3"/>
                  </a:cubicBezTo>
                  <a:cubicBezTo>
                    <a:pt x="89" y="11"/>
                    <a:pt x="78" y="114"/>
                    <a:pt x="75" y="120"/>
                  </a:cubicBezTo>
                </a:path>
              </a:pathLst>
            </a:custGeom>
            <a:solidFill>
              <a:srgbClr val="7FCBF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13" name="Google Shape;4813;g17ab430885e_1_275"/>
            <p:cNvSpPr/>
            <p:nvPr/>
          </p:nvSpPr>
          <p:spPr>
            <a:xfrm>
              <a:off x="19607027" y="5692342"/>
              <a:ext cx="298942" cy="159629"/>
            </a:xfrm>
            <a:custGeom>
              <a:avLst/>
              <a:gdLst/>
              <a:ahLst/>
              <a:cxnLst/>
              <a:rect l="l" t="t" r="r" b="b"/>
              <a:pathLst>
                <a:path w="41" h="22" extrusionOk="0">
                  <a:moveTo>
                    <a:pt x="34" y="0"/>
                  </a:moveTo>
                  <a:cubicBezTo>
                    <a:pt x="41" y="6"/>
                    <a:pt x="41" y="12"/>
                    <a:pt x="28" y="18"/>
                  </a:cubicBezTo>
                  <a:cubicBezTo>
                    <a:pt x="17" y="22"/>
                    <a:pt x="7" y="21"/>
                    <a:pt x="0" y="15"/>
                  </a:cubicBezTo>
                  <a:cubicBezTo>
                    <a:pt x="6" y="8"/>
                    <a:pt x="6" y="8"/>
                    <a:pt x="6" y="8"/>
                  </a:cubicBezTo>
                  <a:lnTo>
                    <a:pt x="34" y="0"/>
                  </a:lnTo>
                  <a:close/>
                </a:path>
              </a:pathLst>
            </a:custGeom>
            <a:solidFill>
              <a:srgbClr val="70B3D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14" name="Google Shape;4814;g17ab430885e_1_275"/>
            <p:cNvSpPr/>
            <p:nvPr/>
          </p:nvSpPr>
          <p:spPr>
            <a:xfrm>
              <a:off x="19578004" y="5304878"/>
              <a:ext cx="320710" cy="481790"/>
            </a:xfrm>
            <a:custGeom>
              <a:avLst/>
              <a:gdLst/>
              <a:ahLst/>
              <a:cxnLst/>
              <a:rect l="l" t="t" r="r" b="b"/>
              <a:pathLst>
                <a:path w="44" h="66" extrusionOk="0">
                  <a:moveTo>
                    <a:pt x="37" y="45"/>
                  </a:moveTo>
                  <a:cubicBezTo>
                    <a:pt x="37" y="57"/>
                    <a:pt x="37" y="57"/>
                    <a:pt x="37" y="57"/>
                  </a:cubicBezTo>
                  <a:cubicBezTo>
                    <a:pt x="37" y="61"/>
                    <a:pt x="31" y="64"/>
                    <a:pt x="24" y="65"/>
                  </a:cubicBezTo>
                  <a:cubicBezTo>
                    <a:pt x="17" y="66"/>
                    <a:pt x="11" y="64"/>
                    <a:pt x="9" y="60"/>
                  </a:cubicBezTo>
                  <a:cubicBezTo>
                    <a:pt x="9" y="56"/>
                    <a:pt x="9" y="56"/>
                    <a:pt x="9" y="56"/>
                  </a:cubicBezTo>
                  <a:cubicBezTo>
                    <a:pt x="7" y="55"/>
                    <a:pt x="7" y="55"/>
                    <a:pt x="7" y="55"/>
                  </a:cubicBezTo>
                  <a:cubicBezTo>
                    <a:pt x="3" y="53"/>
                    <a:pt x="2" y="51"/>
                    <a:pt x="1" y="40"/>
                  </a:cubicBezTo>
                  <a:cubicBezTo>
                    <a:pt x="1" y="33"/>
                    <a:pt x="1" y="30"/>
                    <a:pt x="1" y="26"/>
                  </a:cubicBezTo>
                  <a:cubicBezTo>
                    <a:pt x="0" y="24"/>
                    <a:pt x="0" y="22"/>
                    <a:pt x="1" y="20"/>
                  </a:cubicBezTo>
                  <a:cubicBezTo>
                    <a:pt x="1" y="13"/>
                    <a:pt x="8" y="0"/>
                    <a:pt x="22" y="1"/>
                  </a:cubicBezTo>
                  <a:cubicBezTo>
                    <a:pt x="36" y="3"/>
                    <a:pt x="44" y="11"/>
                    <a:pt x="44" y="24"/>
                  </a:cubicBezTo>
                  <a:cubicBezTo>
                    <a:pt x="44" y="33"/>
                    <a:pt x="42" y="40"/>
                    <a:pt x="37" y="45"/>
                  </a:cubicBez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15" name="Google Shape;4815;g17ab430885e_1_275"/>
            <p:cNvSpPr/>
            <p:nvPr/>
          </p:nvSpPr>
          <p:spPr>
            <a:xfrm>
              <a:off x="19556236" y="5290366"/>
              <a:ext cx="371501" cy="416487"/>
            </a:xfrm>
            <a:custGeom>
              <a:avLst/>
              <a:gdLst/>
              <a:ahLst/>
              <a:cxnLst/>
              <a:rect l="l" t="t" r="r" b="b"/>
              <a:pathLst>
                <a:path w="51" h="57" extrusionOk="0">
                  <a:moveTo>
                    <a:pt x="40" y="52"/>
                  </a:moveTo>
                  <a:cubicBezTo>
                    <a:pt x="35" y="56"/>
                    <a:pt x="28" y="57"/>
                    <a:pt x="22" y="56"/>
                  </a:cubicBezTo>
                  <a:cubicBezTo>
                    <a:pt x="17" y="54"/>
                    <a:pt x="17" y="44"/>
                    <a:pt x="16" y="34"/>
                  </a:cubicBezTo>
                  <a:cubicBezTo>
                    <a:pt x="13" y="32"/>
                    <a:pt x="13" y="32"/>
                    <a:pt x="13" y="32"/>
                  </a:cubicBezTo>
                  <a:cubicBezTo>
                    <a:pt x="13" y="31"/>
                    <a:pt x="13" y="21"/>
                    <a:pt x="14" y="17"/>
                  </a:cubicBezTo>
                  <a:cubicBezTo>
                    <a:pt x="12" y="15"/>
                    <a:pt x="8" y="13"/>
                    <a:pt x="6" y="14"/>
                  </a:cubicBezTo>
                  <a:cubicBezTo>
                    <a:pt x="5" y="15"/>
                    <a:pt x="5" y="16"/>
                    <a:pt x="4" y="18"/>
                  </a:cubicBezTo>
                  <a:cubicBezTo>
                    <a:pt x="0" y="9"/>
                    <a:pt x="10" y="4"/>
                    <a:pt x="12" y="3"/>
                  </a:cubicBezTo>
                  <a:cubicBezTo>
                    <a:pt x="17" y="1"/>
                    <a:pt x="26" y="0"/>
                    <a:pt x="31" y="1"/>
                  </a:cubicBezTo>
                  <a:cubicBezTo>
                    <a:pt x="44" y="3"/>
                    <a:pt x="51" y="11"/>
                    <a:pt x="50" y="24"/>
                  </a:cubicBezTo>
                  <a:cubicBezTo>
                    <a:pt x="50" y="36"/>
                    <a:pt x="47" y="46"/>
                    <a:pt x="40" y="52"/>
                  </a:cubicBez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16" name="Google Shape;4816;g17ab430885e_1_275"/>
            <p:cNvSpPr/>
            <p:nvPr/>
          </p:nvSpPr>
          <p:spPr>
            <a:xfrm>
              <a:off x="19672330" y="5487726"/>
              <a:ext cx="58047" cy="137862"/>
            </a:xfrm>
            <a:custGeom>
              <a:avLst/>
              <a:gdLst/>
              <a:ahLst/>
              <a:cxnLst/>
              <a:rect l="l" t="t" r="r" b="b"/>
              <a:pathLst>
                <a:path w="8" h="19" extrusionOk="0">
                  <a:moveTo>
                    <a:pt x="0" y="5"/>
                  </a:moveTo>
                  <a:cubicBezTo>
                    <a:pt x="1" y="0"/>
                    <a:pt x="8" y="3"/>
                    <a:pt x="5" y="13"/>
                  </a:cubicBezTo>
                  <a:cubicBezTo>
                    <a:pt x="4" y="16"/>
                    <a:pt x="2" y="19"/>
                    <a:pt x="0" y="16"/>
                  </a:cubicBezTo>
                  <a:cubicBezTo>
                    <a:pt x="0" y="15"/>
                    <a:pt x="0" y="5"/>
                    <a:pt x="0" y="5"/>
                  </a:cubicBezTo>
                  <a:close/>
                </a:path>
              </a:pathLst>
            </a:custGeom>
            <a:solidFill>
              <a:srgbClr val="FFBB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17" name="Google Shape;4817;g17ab430885e_1_275"/>
            <p:cNvSpPr/>
            <p:nvPr/>
          </p:nvSpPr>
          <p:spPr>
            <a:xfrm>
              <a:off x="19292123" y="5880994"/>
              <a:ext cx="358440" cy="548544"/>
            </a:xfrm>
            <a:custGeom>
              <a:avLst/>
              <a:gdLst/>
              <a:ahLst/>
              <a:cxnLst/>
              <a:rect l="l" t="t" r="r" b="b"/>
              <a:pathLst>
                <a:path w="49" h="75" extrusionOk="0">
                  <a:moveTo>
                    <a:pt x="30" y="0"/>
                  </a:moveTo>
                  <a:cubicBezTo>
                    <a:pt x="21" y="8"/>
                    <a:pt x="20" y="18"/>
                    <a:pt x="18" y="28"/>
                  </a:cubicBezTo>
                  <a:cubicBezTo>
                    <a:pt x="13" y="24"/>
                    <a:pt x="13" y="24"/>
                    <a:pt x="13" y="24"/>
                  </a:cubicBezTo>
                  <a:cubicBezTo>
                    <a:pt x="9" y="22"/>
                    <a:pt x="0" y="29"/>
                    <a:pt x="0" y="34"/>
                  </a:cubicBezTo>
                  <a:cubicBezTo>
                    <a:pt x="2" y="48"/>
                    <a:pt x="14" y="75"/>
                    <a:pt x="21" y="75"/>
                  </a:cubicBezTo>
                  <a:cubicBezTo>
                    <a:pt x="36" y="72"/>
                    <a:pt x="38" y="64"/>
                    <a:pt x="42" y="48"/>
                  </a:cubicBezTo>
                  <a:cubicBezTo>
                    <a:pt x="49" y="23"/>
                    <a:pt x="45" y="3"/>
                    <a:pt x="30" y="0"/>
                  </a:cubicBezTo>
                  <a:close/>
                </a:path>
              </a:pathLst>
            </a:custGeom>
            <a:solidFill>
              <a:srgbClr val="73B7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sp>
          <p:nvSpPr>
            <p:cNvPr id="4818" name="Google Shape;4818;g17ab430885e_1_275"/>
            <p:cNvSpPr/>
            <p:nvPr/>
          </p:nvSpPr>
          <p:spPr>
            <a:xfrm>
              <a:off x="19380644" y="6056586"/>
              <a:ext cx="43535" cy="175592"/>
            </a:xfrm>
            <a:custGeom>
              <a:avLst/>
              <a:gdLst/>
              <a:ahLst/>
              <a:cxnLst/>
              <a:rect l="l" t="t" r="r" b="b"/>
              <a:pathLst>
                <a:path w="6" h="24" extrusionOk="0">
                  <a:moveTo>
                    <a:pt x="6" y="4"/>
                  </a:moveTo>
                  <a:cubicBezTo>
                    <a:pt x="4" y="24"/>
                    <a:pt x="4" y="24"/>
                    <a:pt x="4" y="24"/>
                  </a:cubicBezTo>
                  <a:cubicBezTo>
                    <a:pt x="1" y="14"/>
                    <a:pt x="0" y="6"/>
                    <a:pt x="1" y="0"/>
                  </a:cubicBezTo>
                  <a:lnTo>
                    <a:pt x="6" y="4"/>
                  </a:lnTo>
                  <a:close/>
                </a:path>
              </a:pathLst>
            </a:custGeom>
            <a:solidFill>
              <a:srgbClr val="619BB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b="0" i="0" u="none" strike="noStrike" cap="none">
                <a:solidFill>
                  <a:srgbClr val="000000"/>
                </a:solidFill>
                <a:latin typeface="Source Sans Pro"/>
                <a:ea typeface="Source Sans Pro"/>
                <a:cs typeface="Source Sans Pro"/>
                <a:sym typeface="Source Sans Pro"/>
              </a:endParaRPr>
            </a:p>
          </p:txBody>
        </p:sp>
        <p:pic>
          <p:nvPicPr>
            <p:cNvPr id="4819" name="Google Shape;4819;g17ab430885e_1_275"/>
            <p:cNvPicPr preferRelativeResize="0"/>
            <p:nvPr/>
          </p:nvPicPr>
          <p:blipFill rotWithShape="1">
            <a:blip r:embed="rId3">
              <a:alphaModFix/>
            </a:blip>
            <a:srcRect/>
            <a:stretch/>
          </p:blipFill>
          <p:spPr>
            <a:xfrm>
              <a:off x="18803077" y="4882586"/>
              <a:ext cx="979543" cy="3436381"/>
            </a:xfrm>
            <a:prstGeom prst="rect">
              <a:avLst/>
            </a:prstGeom>
            <a:noFill/>
            <a:ln>
              <a:noFill/>
            </a:ln>
          </p:spPr>
        </p:pic>
        <p:pic>
          <p:nvPicPr>
            <p:cNvPr id="4820" name="Google Shape;4820;g17ab430885e_1_275"/>
            <p:cNvPicPr preferRelativeResize="0"/>
            <p:nvPr/>
          </p:nvPicPr>
          <p:blipFill rotWithShape="1">
            <a:blip r:embed="rId4">
              <a:alphaModFix/>
            </a:blip>
            <a:srcRect/>
            <a:stretch/>
          </p:blipFill>
          <p:spPr>
            <a:xfrm>
              <a:off x="13921326" y="4379029"/>
              <a:ext cx="687857" cy="393268"/>
            </a:xfrm>
            <a:prstGeom prst="rect">
              <a:avLst/>
            </a:prstGeom>
            <a:noFill/>
            <a:ln>
              <a:noFill/>
            </a:ln>
          </p:spPr>
        </p:pic>
        <p:sp>
          <p:nvSpPr>
            <p:cNvPr id="4821" name="Google Shape;4821;g17ab430885e_1_275"/>
            <p:cNvSpPr/>
            <p:nvPr/>
          </p:nvSpPr>
          <p:spPr>
            <a:xfrm rot="-1293949">
              <a:off x="21771232" y="6872361"/>
              <a:ext cx="67742" cy="369186"/>
            </a:xfrm>
            <a:prstGeom prst="rect">
              <a:avLst/>
            </a:prstGeom>
            <a:solidFill>
              <a:srgbClr val="936F15"/>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Source Sans Pro"/>
                <a:ea typeface="Source Sans Pro"/>
                <a:cs typeface="Source Sans Pro"/>
                <a:sym typeface="Source Sans Pro"/>
              </a:endParaRPr>
            </a:p>
          </p:txBody>
        </p:sp>
        <p:sp>
          <p:nvSpPr>
            <p:cNvPr id="4822" name="Google Shape;4822;g17ab430885e_1_275"/>
            <p:cNvSpPr/>
            <p:nvPr/>
          </p:nvSpPr>
          <p:spPr>
            <a:xfrm rot="-1293949">
              <a:off x="21821238" y="6853308"/>
              <a:ext cx="67742" cy="369186"/>
            </a:xfrm>
            <a:prstGeom prst="rect">
              <a:avLst/>
            </a:prstGeom>
            <a:solidFill>
              <a:srgbClr val="936F15"/>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Source Sans Pro"/>
                <a:ea typeface="Source Sans Pro"/>
                <a:cs typeface="Source Sans Pro"/>
                <a:sym typeface="Source Sans Pr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26"/>
        <p:cNvGrpSpPr/>
        <p:nvPr/>
      </p:nvGrpSpPr>
      <p:grpSpPr>
        <a:xfrm>
          <a:off x="0" y="0"/>
          <a:ext cx="0" cy="0"/>
          <a:chOff x="0" y="0"/>
          <a:chExt cx="0" cy="0"/>
        </a:xfrm>
      </p:grpSpPr>
      <p:sp>
        <p:nvSpPr>
          <p:cNvPr id="4827" name="Google Shape;4827;g17ab430885e_1_421"/>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latin typeface="Montserrat"/>
                <a:ea typeface="Montserrat"/>
                <a:cs typeface="Montserrat"/>
                <a:sym typeface="Montserrat"/>
              </a:rPr>
              <a:t>ABOUT THE </a:t>
            </a:r>
            <a:r>
              <a:rPr lang="en-US" sz="6000" b="1">
                <a:solidFill>
                  <a:srgbClr val="CC4125"/>
                </a:solidFill>
                <a:latin typeface="Montserrat"/>
                <a:ea typeface="Montserrat"/>
                <a:cs typeface="Montserrat"/>
                <a:sym typeface="Montserrat"/>
              </a:rPr>
              <a:t>PROJECT</a:t>
            </a:r>
            <a:endParaRPr sz="6000" b="1">
              <a:solidFill>
                <a:srgbClr val="CC4125"/>
              </a:solidFill>
            </a:endParaRPr>
          </a:p>
        </p:txBody>
      </p:sp>
      <p:cxnSp>
        <p:nvCxnSpPr>
          <p:cNvPr id="4828" name="Google Shape;4828;g17ab430885e_1_421"/>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grpSp>
        <p:nvGrpSpPr>
          <p:cNvPr id="4829" name="Google Shape;4829;g17ab430885e_1_421"/>
          <p:cNvGrpSpPr/>
          <p:nvPr/>
        </p:nvGrpSpPr>
        <p:grpSpPr>
          <a:xfrm>
            <a:off x="14982757" y="2321629"/>
            <a:ext cx="8128705" cy="10152383"/>
            <a:chOff x="17212121" y="660436"/>
            <a:chExt cx="6794872" cy="8040218"/>
          </a:xfrm>
        </p:grpSpPr>
        <p:sp>
          <p:nvSpPr>
            <p:cNvPr id="4830" name="Google Shape;4830;g17ab430885e_1_421"/>
            <p:cNvSpPr/>
            <p:nvPr/>
          </p:nvSpPr>
          <p:spPr>
            <a:xfrm>
              <a:off x="20010767" y="6540119"/>
              <a:ext cx="338948" cy="214072"/>
            </a:xfrm>
            <a:custGeom>
              <a:avLst/>
              <a:gdLst/>
              <a:ahLst/>
              <a:cxnLst/>
              <a:rect l="l" t="t" r="r" b="b"/>
              <a:pathLst>
                <a:path w="338948" h="214072" extrusionOk="0">
                  <a:moveTo>
                    <a:pt x="13380" y="90452"/>
                  </a:moveTo>
                  <a:cubicBezTo>
                    <a:pt x="13380" y="127379"/>
                    <a:pt x="13380" y="180005"/>
                    <a:pt x="25153" y="192314"/>
                  </a:cubicBezTo>
                  <a:cubicBezTo>
                    <a:pt x="36927" y="204624"/>
                    <a:pt x="87770" y="220322"/>
                    <a:pt x="113994" y="204624"/>
                  </a:cubicBezTo>
                  <a:cubicBezTo>
                    <a:pt x="140218" y="188925"/>
                    <a:pt x="149137" y="165377"/>
                    <a:pt x="183924" y="165377"/>
                  </a:cubicBezTo>
                  <a:cubicBezTo>
                    <a:pt x="218711" y="165377"/>
                    <a:pt x="314687" y="103831"/>
                    <a:pt x="324677" y="66547"/>
                  </a:cubicBezTo>
                  <a:cubicBezTo>
                    <a:pt x="334667" y="29263"/>
                    <a:pt x="311298" y="13029"/>
                    <a:pt x="290069" y="13385"/>
                  </a:cubicBezTo>
                  <a:cubicBezTo>
                    <a:pt x="268840" y="13920"/>
                    <a:pt x="193379" y="32117"/>
                    <a:pt x="148067" y="48708"/>
                  </a:cubicBezTo>
                  <a:cubicBezTo>
                    <a:pt x="102755" y="65298"/>
                    <a:pt x="13380" y="90452"/>
                    <a:pt x="13380" y="90452"/>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31" name="Google Shape;4831;g17ab430885e_1_421"/>
            <p:cNvSpPr/>
            <p:nvPr/>
          </p:nvSpPr>
          <p:spPr>
            <a:xfrm>
              <a:off x="19832194" y="6441111"/>
              <a:ext cx="285430" cy="214072"/>
            </a:xfrm>
            <a:custGeom>
              <a:avLst/>
              <a:gdLst/>
              <a:ahLst/>
              <a:cxnLst/>
              <a:rect l="l" t="t" r="r" b="b"/>
              <a:pathLst>
                <a:path w="285430" h="214072" extrusionOk="0">
                  <a:moveTo>
                    <a:pt x="13380" y="90451"/>
                  </a:moveTo>
                  <a:cubicBezTo>
                    <a:pt x="13380" y="127379"/>
                    <a:pt x="13380" y="180005"/>
                    <a:pt x="23726" y="192315"/>
                  </a:cubicBezTo>
                  <a:cubicBezTo>
                    <a:pt x="34073" y="204624"/>
                    <a:pt x="78850" y="220322"/>
                    <a:pt x="101863" y="204624"/>
                  </a:cubicBezTo>
                  <a:cubicBezTo>
                    <a:pt x="125054" y="188925"/>
                    <a:pt x="132904" y="165377"/>
                    <a:pt x="163409" y="165377"/>
                  </a:cubicBezTo>
                  <a:cubicBezTo>
                    <a:pt x="193914" y="165377"/>
                    <a:pt x="278473" y="103831"/>
                    <a:pt x="287393" y="66546"/>
                  </a:cubicBezTo>
                  <a:cubicBezTo>
                    <a:pt x="296313" y="29262"/>
                    <a:pt x="275619" y="13028"/>
                    <a:pt x="256888" y="13385"/>
                  </a:cubicBezTo>
                  <a:cubicBezTo>
                    <a:pt x="238156" y="13920"/>
                    <a:pt x="171794" y="32116"/>
                    <a:pt x="132012" y="48707"/>
                  </a:cubicBezTo>
                  <a:cubicBezTo>
                    <a:pt x="92051" y="65476"/>
                    <a:pt x="13380" y="90451"/>
                    <a:pt x="13380" y="90451"/>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32" name="Google Shape;4832;g17ab430885e_1_421"/>
            <p:cNvSpPr/>
            <p:nvPr/>
          </p:nvSpPr>
          <p:spPr>
            <a:xfrm>
              <a:off x="19721233" y="5997094"/>
              <a:ext cx="267591" cy="588700"/>
            </a:xfrm>
            <a:custGeom>
              <a:avLst/>
              <a:gdLst/>
              <a:ahLst/>
              <a:cxnLst/>
              <a:rect l="l" t="t" r="r" b="b"/>
              <a:pathLst>
                <a:path w="267591" h="588700" extrusionOk="0">
                  <a:moveTo>
                    <a:pt x="13380" y="104182"/>
                  </a:moveTo>
                  <a:cubicBezTo>
                    <a:pt x="23013" y="161625"/>
                    <a:pt x="96868" y="568364"/>
                    <a:pt x="113994" y="575143"/>
                  </a:cubicBezTo>
                  <a:cubicBezTo>
                    <a:pt x="132190" y="582100"/>
                    <a:pt x="264737" y="557303"/>
                    <a:pt x="262239" y="513597"/>
                  </a:cubicBezTo>
                  <a:lnTo>
                    <a:pt x="192666" y="13380"/>
                  </a:lnTo>
                  <a:lnTo>
                    <a:pt x="13380" y="104182"/>
                  </a:lnTo>
                  <a:close/>
                </a:path>
              </a:pathLst>
            </a:custGeom>
            <a:solidFill>
              <a:srgbClr val="E229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33" name="Google Shape;4833;g17ab430885e_1_421"/>
            <p:cNvSpPr/>
            <p:nvPr/>
          </p:nvSpPr>
          <p:spPr>
            <a:xfrm>
              <a:off x="19830589" y="6197787"/>
              <a:ext cx="89197" cy="624379"/>
            </a:xfrm>
            <a:custGeom>
              <a:avLst/>
              <a:gdLst/>
              <a:ahLst/>
              <a:cxnLst/>
              <a:rect l="l" t="t" r="r" b="b"/>
              <a:pathLst>
                <a:path w="89197" h="624379" extrusionOk="0">
                  <a:moveTo>
                    <a:pt x="80812" y="13558"/>
                  </a:moveTo>
                  <a:lnTo>
                    <a:pt x="80634" y="599761"/>
                  </a:lnTo>
                  <a:cubicBezTo>
                    <a:pt x="80634" y="604756"/>
                    <a:pt x="77423" y="609573"/>
                    <a:pt x="70822" y="613497"/>
                  </a:cubicBezTo>
                  <a:cubicBezTo>
                    <a:pt x="57800" y="621168"/>
                    <a:pt x="36393" y="621168"/>
                    <a:pt x="23370" y="613497"/>
                  </a:cubicBezTo>
                  <a:cubicBezTo>
                    <a:pt x="16769" y="609751"/>
                    <a:pt x="13380" y="604578"/>
                    <a:pt x="13380" y="599583"/>
                  </a:cubicBezTo>
                  <a:lnTo>
                    <a:pt x="13558" y="13380"/>
                  </a:lnTo>
                  <a:cubicBezTo>
                    <a:pt x="13558" y="18375"/>
                    <a:pt x="16769" y="23370"/>
                    <a:pt x="23548" y="27294"/>
                  </a:cubicBezTo>
                  <a:cubicBezTo>
                    <a:pt x="36749" y="34965"/>
                    <a:pt x="57978" y="34965"/>
                    <a:pt x="71001" y="27294"/>
                  </a:cubicBezTo>
                  <a:cubicBezTo>
                    <a:pt x="77602" y="23548"/>
                    <a:pt x="80812" y="18553"/>
                    <a:pt x="80812" y="13558"/>
                  </a:cubicBez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34" name="Google Shape;4834;g17ab430885e_1_421"/>
            <p:cNvSpPr/>
            <p:nvPr/>
          </p:nvSpPr>
          <p:spPr>
            <a:xfrm>
              <a:off x="19830834" y="6178476"/>
              <a:ext cx="89197" cy="53518"/>
            </a:xfrm>
            <a:custGeom>
              <a:avLst/>
              <a:gdLst/>
              <a:ahLst/>
              <a:cxnLst/>
              <a:rect l="l" t="t" r="r" b="b"/>
              <a:pathLst>
                <a:path w="89197" h="53518" extrusionOk="0">
                  <a:moveTo>
                    <a:pt x="70577" y="19133"/>
                  </a:moveTo>
                  <a:cubicBezTo>
                    <a:pt x="83778" y="26804"/>
                    <a:pt x="83778" y="39113"/>
                    <a:pt x="70756" y="46605"/>
                  </a:cubicBezTo>
                  <a:cubicBezTo>
                    <a:pt x="57733" y="54276"/>
                    <a:pt x="36326" y="54276"/>
                    <a:pt x="23303" y="46605"/>
                  </a:cubicBezTo>
                  <a:cubicBezTo>
                    <a:pt x="10102" y="38935"/>
                    <a:pt x="10102" y="26625"/>
                    <a:pt x="23124"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35" name="Google Shape;4835;g17ab430885e_1_421"/>
            <p:cNvSpPr/>
            <p:nvPr/>
          </p:nvSpPr>
          <p:spPr>
            <a:xfrm>
              <a:off x="19300402" y="5885241"/>
              <a:ext cx="89197" cy="624379"/>
            </a:xfrm>
            <a:custGeom>
              <a:avLst/>
              <a:gdLst/>
              <a:ahLst/>
              <a:cxnLst/>
              <a:rect l="l" t="t" r="r" b="b"/>
              <a:pathLst>
                <a:path w="89197" h="624379" extrusionOk="0">
                  <a:moveTo>
                    <a:pt x="80812" y="13558"/>
                  </a:moveTo>
                  <a:lnTo>
                    <a:pt x="80634" y="599761"/>
                  </a:lnTo>
                  <a:cubicBezTo>
                    <a:pt x="80634" y="604756"/>
                    <a:pt x="77423" y="609572"/>
                    <a:pt x="70822" y="613497"/>
                  </a:cubicBezTo>
                  <a:cubicBezTo>
                    <a:pt x="57800" y="621168"/>
                    <a:pt x="36392" y="621168"/>
                    <a:pt x="23370" y="613497"/>
                  </a:cubicBezTo>
                  <a:cubicBezTo>
                    <a:pt x="16769" y="609751"/>
                    <a:pt x="13380" y="604577"/>
                    <a:pt x="13380" y="599582"/>
                  </a:cubicBezTo>
                  <a:lnTo>
                    <a:pt x="13558" y="13380"/>
                  </a:lnTo>
                  <a:cubicBezTo>
                    <a:pt x="13558" y="18375"/>
                    <a:pt x="16769" y="23370"/>
                    <a:pt x="23548" y="27294"/>
                  </a:cubicBezTo>
                  <a:cubicBezTo>
                    <a:pt x="36749" y="34965"/>
                    <a:pt x="57978" y="34965"/>
                    <a:pt x="71001" y="27294"/>
                  </a:cubicBezTo>
                  <a:cubicBezTo>
                    <a:pt x="77423" y="23548"/>
                    <a:pt x="80634" y="18553"/>
                    <a:pt x="80812"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36" name="Google Shape;4836;g17ab430885e_1_421"/>
            <p:cNvSpPr/>
            <p:nvPr/>
          </p:nvSpPr>
          <p:spPr>
            <a:xfrm>
              <a:off x="19300647" y="5865929"/>
              <a:ext cx="89197" cy="53518"/>
            </a:xfrm>
            <a:custGeom>
              <a:avLst/>
              <a:gdLst/>
              <a:ahLst/>
              <a:cxnLst/>
              <a:rect l="l" t="t" r="r" b="b"/>
              <a:pathLst>
                <a:path w="89197" h="53518" extrusionOk="0">
                  <a:moveTo>
                    <a:pt x="70577" y="19133"/>
                  </a:moveTo>
                  <a:cubicBezTo>
                    <a:pt x="83778" y="26803"/>
                    <a:pt x="83778" y="39113"/>
                    <a:pt x="70756" y="46605"/>
                  </a:cubicBezTo>
                  <a:cubicBezTo>
                    <a:pt x="57733" y="54276"/>
                    <a:pt x="36326" y="54276"/>
                    <a:pt x="23303" y="46605"/>
                  </a:cubicBezTo>
                  <a:cubicBezTo>
                    <a:pt x="10102" y="38935"/>
                    <a:pt x="10102" y="26625"/>
                    <a:pt x="23124"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37" name="Google Shape;4837;g17ab430885e_1_421"/>
            <p:cNvSpPr/>
            <p:nvPr/>
          </p:nvSpPr>
          <p:spPr>
            <a:xfrm>
              <a:off x="19250808" y="6460383"/>
              <a:ext cx="160554" cy="570860"/>
            </a:xfrm>
            <a:custGeom>
              <a:avLst/>
              <a:gdLst/>
              <a:ahLst/>
              <a:cxnLst/>
              <a:rect l="l" t="t" r="r" b="b"/>
              <a:pathLst>
                <a:path w="160554" h="570860" extrusionOk="0">
                  <a:moveTo>
                    <a:pt x="159127" y="13558"/>
                  </a:moveTo>
                  <a:lnTo>
                    <a:pt x="80634" y="549989"/>
                  </a:lnTo>
                  <a:cubicBezTo>
                    <a:pt x="80634" y="554984"/>
                    <a:pt x="77423" y="559801"/>
                    <a:pt x="70822" y="563725"/>
                  </a:cubicBezTo>
                  <a:cubicBezTo>
                    <a:pt x="57800" y="571396"/>
                    <a:pt x="36392" y="571396"/>
                    <a:pt x="23370" y="563725"/>
                  </a:cubicBezTo>
                  <a:cubicBezTo>
                    <a:pt x="16769" y="559979"/>
                    <a:pt x="13380" y="554806"/>
                    <a:pt x="13380" y="549811"/>
                  </a:cubicBezTo>
                  <a:lnTo>
                    <a:pt x="91873" y="13380"/>
                  </a:lnTo>
                  <a:cubicBezTo>
                    <a:pt x="91873" y="18375"/>
                    <a:pt x="95084" y="23370"/>
                    <a:pt x="101863" y="27294"/>
                  </a:cubicBezTo>
                  <a:cubicBezTo>
                    <a:pt x="115064" y="34965"/>
                    <a:pt x="136293" y="34965"/>
                    <a:pt x="149316" y="27294"/>
                  </a:cubicBezTo>
                  <a:cubicBezTo>
                    <a:pt x="155916" y="23548"/>
                    <a:pt x="159127" y="18553"/>
                    <a:pt x="159127"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38" name="Google Shape;4838;g17ab430885e_1_421"/>
            <p:cNvSpPr/>
            <p:nvPr/>
          </p:nvSpPr>
          <p:spPr>
            <a:xfrm>
              <a:off x="19329369" y="6441027"/>
              <a:ext cx="89197" cy="53518"/>
            </a:xfrm>
            <a:custGeom>
              <a:avLst/>
              <a:gdLst/>
              <a:ahLst/>
              <a:cxnLst/>
              <a:rect l="l" t="t" r="r" b="b"/>
              <a:pathLst>
                <a:path w="89197" h="53518" extrusionOk="0">
                  <a:moveTo>
                    <a:pt x="70577" y="18999"/>
                  </a:moveTo>
                  <a:cubicBezTo>
                    <a:pt x="83778" y="26670"/>
                    <a:pt x="83778" y="38979"/>
                    <a:pt x="70756" y="46472"/>
                  </a:cubicBezTo>
                  <a:cubicBezTo>
                    <a:pt x="57733" y="54143"/>
                    <a:pt x="36326" y="54143"/>
                    <a:pt x="23303" y="46472"/>
                  </a:cubicBezTo>
                  <a:cubicBezTo>
                    <a:pt x="10102" y="38801"/>
                    <a:pt x="10102" y="26491"/>
                    <a:pt x="23124" y="18999"/>
                  </a:cubicBezTo>
                  <a:cubicBezTo>
                    <a:pt x="36147" y="11506"/>
                    <a:pt x="57555" y="11506"/>
                    <a:pt x="70577" y="18999"/>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39" name="Google Shape;4839;g17ab430885e_1_421"/>
            <p:cNvSpPr/>
            <p:nvPr/>
          </p:nvSpPr>
          <p:spPr>
            <a:xfrm>
              <a:off x="18796974" y="6201711"/>
              <a:ext cx="160554" cy="570860"/>
            </a:xfrm>
            <a:custGeom>
              <a:avLst/>
              <a:gdLst/>
              <a:ahLst/>
              <a:cxnLst/>
              <a:rect l="l" t="t" r="r" b="b"/>
              <a:pathLst>
                <a:path w="160554" h="570860" extrusionOk="0">
                  <a:moveTo>
                    <a:pt x="159128" y="13558"/>
                  </a:moveTo>
                  <a:lnTo>
                    <a:pt x="80634" y="549989"/>
                  </a:lnTo>
                  <a:cubicBezTo>
                    <a:pt x="80634" y="554984"/>
                    <a:pt x="77423" y="559801"/>
                    <a:pt x="70822" y="563725"/>
                  </a:cubicBezTo>
                  <a:cubicBezTo>
                    <a:pt x="57800" y="571396"/>
                    <a:pt x="36392" y="571396"/>
                    <a:pt x="23370" y="563725"/>
                  </a:cubicBezTo>
                  <a:cubicBezTo>
                    <a:pt x="16769" y="559979"/>
                    <a:pt x="13380" y="554806"/>
                    <a:pt x="13380" y="549811"/>
                  </a:cubicBezTo>
                  <a:lnTo>
                    <a:pt x="91873" y="13380"/>
                  </a:lnTo>
                  <a:cubicBezTo>
                    <a:pt x="91873" y="18375"/>
                    <a:pt x="95084" y="23370"/>
                    <a:pt x="101863" y="27294"/>
                  </a:cubicBezTo>
                  <a:cubicBezTo>
                    <a:pt x="115064" y="34965"/>
                    <a:pt x="136293" y="34965"/>
                    <a:pt x="149316" y="27294"/>
                  </a:cubicBezTo>
                  <a:cubicBezTo>
                    <a:pt x="155738" y="23548"/>
                    <a:pt x="159128" y="18553"/>
                    <a:pt x="159128"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0" name="Google Shape;4840;g17ab430885e_1_421"/>
            <p:cNvSpPr/>
            <p:nvPr/>
          </p:nvSpPr>
          <p:spPr>
            <a:xfrm>
              <a:off x="18875534" y="6182400"/>
              <a:ext cx="89197" cy="53518"/>
            </a:xfrm>
            <a:custGeom>
              <a:avLst/>
              <a:gdLst/>
              <a:ahLst/>
              <a:cxnLst/>
              <a:rect l="l" t="t" r="r" b="b"/>
              <a:pathLst>
                <a:path w="89197" h="53518" extrusionOk="0">
                  <a:moveTo>
                    <a:pt x="70577" y="19133"/>
                  </a:moveTo>
                  <a:cubicBezTo>
                    <a:pt x="83778" y="26804"/>
                    <a:pt x="83778" y="39113"/>
                    <a:pt x="70756" y="46605"/>
                  </a:cubicBezTo>
                  <a:cubicBezTo>
                    <a:pt x="57733" y="54276"/>
                    <a:pt x="36326" y="54276"/>
                    <a:pt x="23303" y="46605"/>
                  </a:cubicBezTo>
                  <a:cubicBezTo>
                    <a:pt x="10102" y="38935"/>
                    <a:pt x="10102" y="26625"/>
                    <a:pt x="23124"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1" name="Google Shape;4841;g17ab430885e_1_421"/>
            <p:cNvSpPr/>
            <p:nvPr/>
          </p:nvSpPr>
          <p:spPr>
            <a:xfrm>
              <a:off x="19242869" y="6397587"/>
              <a:ext cx="374627" cy="231912"/>
            </a:xfrm>
            <a:custGeom>
              <a:avLst/>
              <a:gdLst/>
              <a:ahLst/>
              <a:cxnLst/>
              <a:rect l="l" t="t" r="r" b="b"/>
              <a:pathLst>
                <a:path w="374627" h="231912" extrusionOk="0">
                  <a:moveTo>
                    <a:pt x="21497" y="191775"/>
                  </a:moveTo>
                  <a:cubicBezTo>
                    <a:pt x="10793" y="198019"/>
                    <a:pt x="10615" y="208722"/>
                    <a:pt x="21319" y="214966"/>
                  </a:cubicBezTo>
                  <a:cubicBezTo>
                    <a:pt x="32022" y="221210"/>
                    <a:pt x="50754" y="221210"/>
                    <a:pt x="61457" y="214966"/>
                  </a:cubicBezTo>
                  <a:lnTo>
                    <a:pt x="362051" y="41389"/>
                  </a:lnTo>
                  <a:cubicBezTo>
                    <a:pt x="373469" y="34788"/>
                    <a:pt x="372933" y="24441"/>
                    <a:pt x="362230" y="18197"/>
                  </a:cubicBezTo>
                  <a:cubicBezTo>
                    <a:pt x="351526" y="11953"/>
                    <a:pt x="333686" y="11597"/>
                    <a:pt x="322091" y="18197"/>
                  </a:cubicBezTo>
                  <a:lnTo>
                    <a:pt x="21497" y="191775"/>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2" name="Google Shape;4842;g17ab430885e_1_421"/>
            <p:cNvSpPr/>
            <p:nvPr/>
          </p:nvSpPr>
          <p:spPr>
            <a:xfrm>
              <a:off x="18853614" y="6172989"/>
              <a:ext cx="374627" cy="231912"/>
            </a:xfrm>
            <a:custGeom>
              <a:avLst/>
              <a:gdLst/>
              <a:ahLst/>
              <a:cxnLst/>
              <a:rect l="l" t="t" r="r" b="b"/>
              <a:pathLst>
                <a:path w="374627" h="231912" extrusionOk="0">
                  <a:moveTo>
                    <a:pt x="21497" y="191775"/>
                  </a:moveTo>
                  <a:cubicBezTo>
                    <a:pt x="10793" y="198018"/>
                    <a:pt x="10615" y="208722"/>
                    <a:pt x="21319" y="214966"/>
                  </a:cubicBezTo>
                  <a:cubicBezTo>
                    <a:pt x="32022" y="221210"/>
                    <a:pt x="50754" y="221210"/>
                    <a:pt x="61457" y="214966"/>
                  </a:cubicBezTo>
                  <a:lnTo>
                    <a:pt x="362051" y="41388"/>
                  </a:lnTo>
                  <a:cubicBezTo>
                    <a:pt x="373468" y="34788"/>
                    <a:pt x="372933" y="24441"/>
                    <a:pt x="362230" y="18197"/>
                  </a:cubicBezTo>
                  <a:cubicBezTo>
                    <a:pt x="351526" y="11953"/>
                    <a:pt x="333687" y="11597"/>
                    <a:pt x="322091" y="18197"/>
                  </a:cubicBezTo>
                  <a:lnTo>
                    <a:pt x="21497" y="191775"/>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3" name="Google Shape;4843;g17ab430885e_1_421"/>
            <p:cNvSpPr/>
            <p:nvPr/>
          </p:nvSpPr>
          <p:spPr>
            <a:xfrm>
              <a:off x="18842821" y="6148728"/>
              <a:ext cx="1106042" cy="392466"/>
            </a:xfrm>
            <a:custGeom>
              <a:avLst/>
              <a:gdLst/>
              <a:ahLst/>
              <a:cxnLst/>
              <a:rect l="l" t="t" r="r" b="b"/>
              <a:pathLst>
                <a:path w="1106042" h="392466" extrusionOk="0">
                  <a:moveTo>
                    <a:pt x="1098015" y="76531"/>
                  </a:moveTo>
                  <a:lnTo>
                    <a:pt x="1098015" y="134688"/>
                  </a:lnTo>
                  <a:cubicBezTo>
                    <a:pt x="1098015" y="147710"/>
                    <a:pt x="1088739" y="159841"/>
                    <a:pt x="1070007" y="168404"/>
                  </a:cubicBezTo>
                  <a:lnTo>
                    <a:pt x="610286" y="380336"/>
                  </a:lnTo>
                  <a:cubicBezTo>
                    <a:pt x="580137" y="393894"/>
                    <a:pt x="537680" y="393359"/>
                    <a:pt x="510385" y="377482"/>
                  </a:cubicBezTo>
                  <a:lnTo>
                    <a:pt x="35679" y="103112"/>
                  </a:lnTo>
                  <a:cubicBezTo>
                    <a:pt x="20515" y="94549"/>
                    <a:pt x="13380" y="83667"/>
                    <a:pt x="13380" y="72250"/>
                  </a:cubicBezTo>
                  <a:lnTo>
                    <a:pt x="13380" y="13380"/>
                  </a:lnTo>
                  <a:cubicBezTo>
                    <a:pt x="13380" y="24797"/>
                    <a:pt x="20515" y="36393"/>
                    <a:pt x="35679" y="44242"/>
                  </a:cubicBezTo>
                  <a:lnTo>
                    <a:pt x="510385" y="318612"/>
                  </a:lnTo>
                  <a:cubicBezTo>
                    <a:pt x="537680" y="334489"/>
                    <a:pt x="580137" y="335916"/>
                    <a:pt x="610286" y="322180"/>
                  </a:cubicBezTo>
                  <a:lnTo>
                    <a:pt x="1070007" y="110247"/>
                  </a:lnTo>
                  <a:cubicBezTo>
                    <a:pt x="1088739" y="101506"/>
                    <a:pt x="1098015" y="88662"/>
                    <a:pt x="1098015" y="76531"/>
                  </a:cubicBez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4" name="Google Shape;4844;g17ab430885e_1_421"/>
            <p:cNvSpPr/>
            <p:nvPr/>
          </p:nvSpPr>
          <p:spPr>
            <a:xfrm>
              <a:off x="18843373" y="5839413"/>
              <a:ext cx="1106042" cy="642218"/>
            </a:xfrm>
            <a:custGeom>
              <a:avLst/>
              <a:gdLst/>
              <a:ahLst/>
              <a:cxnLst/>
              <a:rect l="l" t="t" r="r" b="b"/>
              <a:pathLst>
                <a:path w="1106042" h="642218" extrusionOk="0">
                  <a:moveTo>
                    <a:pt x="1076056" y="355520"/>
                  </a:moveTo>
                  <a:cubicBezTo>
                    <a:pt x="1107632" y="373716"/>
                    <a:pt x="1105135" y="404043"/>
                    <a:pt x="1069991" y="420098"/>
                  </a:cubicBezTo>
                  <a:lnTo>
                    <a:pt x="610448" y="631852"/>
                  </a:lnTo>
                  <a:cubicBezTo>
                    <a:pt x="580299" y="645588"/>
                    <a:pt x="537842" y="644340"/>
                    <a:pt x="510726" y="628641"/>
                  </a:cubicBezTo>
                  <a:lnTo>
                    <a:pt x="35662" y="354271"/>
                  </a:lnTo>
                  <a:cubicBezTo>
                    <a:pt x="8546" y="338572"/>
                    <a:pt x="5692" y="313775"/>
                    <a:pt x="29775" y="296650"/>
                  </a:cubicBezTo>
                  <a:lnTo>
                    <a:pt x="393878" y="29772"/>
                  </a:lnTo>
                  <a:cubicBezTo>
                    <a:pt x="421707" y="9435"/>
                    <a:pt x="473798" y="7830"/>
                    <a:pt x="505374" y="26026"/>
                  </a:cubicBezTo>
                  <a:lnTo>
                    <a:pt x="1076056" y="355520"/>
                  </a:ln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5" name="Google Shape;4845;g17ab430885e_1_421"/>
            <p:cNvSpPr/>
            <p:nvPr/>
          </p:nvSpPr>
          <p:spPr>
            <a:xfrm>
              <a:off x="19163111" y="5728486"/>
              <a:ext cx="731415" cy="463824"/>
            </a:xfrm>
            <a:custGeom>
              <a:avLst/>
              <a:gdLst/>
              <a:ahLst/>
              <a:cxnLst/>
              <a:rect l="l" t="t" r="r" b="b"/>
              <a:pathLst>
                <a:path w="731415" h="463824" extrusionOk="0">
                  <a:moveTo>
                    <a:pt x="720996" y="202423"/>
                  </a:moveTo>
                  <a:cubicBezTo>
                    <a:pt x="715644" y="125178"/>
                    <a:pt x="669619" y="54178"/>
                    <a:pt x="597905" y="24743"/>
                  </a:cubicBezTo>
                  <a:cubicBezTo>
                    <a:pt x="577211" y="16358"/>
                    <a:pt x="555804" y="11541"/>
                    <a:pt x="535110" y="14039"/>
                  </a:cubicBezTo>
                  <a:cubicBezTo>
                    <a:pt x="452870" y="24029"/>
                    <a:pt x="26508" y="183870"/>
                    <a:pt x="22940" y="187260"/>
                  </a:cubicBezTo>
                  <a:cubicBezTo>
                    <a:pt x="19194" y="190649"/>
                    <a:pt x="-2927" y="448607"/>
                    <a:pt x="36498" y="456813"/>
                  </a:cubicBezTo>
                  <a:cubicBezTo>
                    <a:pt x="76102" y="464841"/>
                    <a:pt x="230413" y="458954"/>
                    <a:pt x="281077" y="419886"/>
                  </a:cubicBezTo>
                  <a:cubicBezTo>
                    <a:pt x="331919" y="380639"/>
                    <a:pt x="449302" y="307140"/>
                    <a:pt x="462860" y="294653"/>
                  </a:cubicBezTo>
                  <a:cubicBezTo>
                    <a:pt x="481056" y="277884"/>
                    <a:pt x="541175" y="279490"/>
                    <a:pt x="542245" y="298042"/>
                  </a:cubicBezTo>
                  <a:cubicBezTo>
                    <a:pt x="542245" y="298399"/>
                    <a:pt x="542602" y="300897"/>
                    <a:pt x="543316" y="304643"/>
                  </a:cubicBezTo>
                  <a:lnTo>
                    <a:pt x="722602" y="213840"/>
                  </a:lnTo>
                  <a:lnTo>
                    <a:pt x="720996" y="202423"/>
                  </a:lnTo>
                  <a:close/>
                </a:path>
              </a:pathLst>
            </a:custGeom>
            <a:solidFill>
              <a:srgbClr val="E229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6" name="Google Shape;4846;g17ab430885e_1_421"/>
            <p:cNvSpPr/>
            <p:nvPr/>
          </p:nvSpPr>
          <p:spPr>
            <a:xfrm>
              <a:off x="19380573" y="5886008"/>
              <a:ext cx="802773" cy="784933"/>
            </a:xfrm>
            <a:custGeom>
              <a:avLst/>
              <a:gdLst/>
              <a:ahLst/>
              <a:cxnLst/>
              <a:rect l="l" t="t" r="r" b="b"/>
              <a:pathLst>
                <a:path w="802773" h="784933" extrusionOk="0">
                  <a:moveTo>
                    <a:pt x="36498" y="457170"/>
                  </a:moveTo>
                  <a:cubicBezTo>
                    <a:pt x="76102" y="465198"/>
                    <a:pt x="230413" y="459311"/>
                    <a:pt x="281077" y="420243"/>
                  </a:cubicBezTo>
                  <a:cubicBezTo>
                    <a:pt x="331919" y="380996"/>
                    <a:pt x="449302" y="307497"/>
                    <a:pt x="462860" y="295010"/>
                  </a:cubicBezTo>
                  <a:cubicBezTo>
                    <a:pt x="481056" y="278241"/>
                    <a:pt x="541175" y="279846"/>
                    <a:pt x="542245" y="298399"/>
                  </a:cubicBezTo>
                  <a:cubicBezTo>
                    <a:pt x="542602" y="305357"/>
                    <a:pt x="625555" y="768824"/>
                    <a:pt x="643930" y="775960"/>
                  </a:cubicBezTo>
                  <a:cubicBezTo>
                    <a:pt x="662126" y="782917"/>
                    <a:pt x="794495" y="758121"/>
                    <a:pt x="792176" y="714414"/>
                  </a:cubicBezTo>
                  <a:lnTo>
                    <a:pt x="720996" y="202423"/>
                  </a:lnTo>
                  <a:cubicBezTo>
                    <a:pt x="715644" y="125179"/>
                    <a:pt x="669619" y="54178"/>
                    <a:pt x="597905" y="24743"/>
                  </a:cubicBezTo>
                  <a:cubicBezTo>
                    <a:pt x="577211" y="16358"/>
                    <a:pt x="555804" y="11542"/>
                    <a:pt x="535110" y="14039"/>
                  </a:cubicBezTo>
                  <a:cubicBezTo>
                    <a:pt x="452870" y="24029"/>
                    <a:pt x="26508" y="183871"/>
                    <a:pt x="22940" y="187260"/>
                  </a:cubicBezTo>
                  <a:cubicBezTo>
                    <a:pt x="19194" y="190828"/>
                    <a:pt x="-2927" y="448785"/>
                    <a:pt x="36498" y="457170"/>
                  </a:cubicBezTo>
                  <a:close/>
                </a:path>
              </a:pathLst>
            </a:custGeom>
            <a:solidFill>
              <a:srgbClr val="EA3D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7" name="Google Shape;4847;g17ab430885e_1_421"/>
            <p:cNvSpPr/>
            <p:nvPr/>
          </p:nvSpPr>
          <p:spPr>
            <a:xfrm>
              <a:off x="19957048" y="5395666"/>
              <a:ext cx="303269" cy="303269"/>
            </a:xfrm>
            <a:custGeom>
              <a:avLst/>
              <a:gdLst/>
              <a:ahLst/>
              <a:cxnLst/>
              <a:rect l="l" t="t" r="r" b="b"/>
              <a:pathLst>
                <a:path w="303269" h="303269" extrusionOk="0">
                  <a:moveTo>
                    <a:pt x="97248" y="297266"/>
                  </a:moveTo>
                  <a:cubicBezTo>
                    <a:pt x="97248" y="297266"/>
                    <a:pt x="134710" y="256949"/>
                    <a:pt x="153977" y="247850"/>
                  </a:cubicBezTo>
                  <a:cubicBezTo>
                    <a:pt x="173065" y="238753"/>
                    <a:pt x="217485" y="224303"/>
                    <a:pt x="240676" y="213242"/>
                  </a:cubicBezTo>
                  <a:cubicBezTo>
                    <a:pt x="263868" y="202003"/>
                    <a:pt x="297762" y="139922"/>
                    <a:pt x="303292" y="103887"/>
                  </a:cubicBezTo>
                  <a:cubicBezTo>
                    <a:pt x="308644" y="68029"/>
                    <a:pt x="282064" y="4878"/>
                    <a:pt x="261727" y="14333"/>
                  </a:cubicBezTo>
                  <a:cubicBezTo>
                    <a:pt x="249239" y="20220"/>
                    <a:pt x="241747" y="49120"/>
                    <a:pt x="232470" y="76235"/>
                  </a:cubicBezTo>
                  <a:cubicBezTo>
                    <a:pt x="221766" y="107098"/>
                    <a:pt x="193402" y="129218"/>
                    <a:pt x="160756" y="129754"/>
                  </a:cubicBezTo>
                  <a:cubicBezTo>
                    <a:pt x="158793" y="129754"/>
                    <a:pt x="157366" y="129754"/>
                    <a:pt x="156653" y="129576"/>
                  </a:cubicBezTo>
                  <a:cubicBezTo>
                    <a:pt x="151479" y="128148"/>
                    <a:pt x="166999" y="82658"/>
                    <a:pt x="176098" y="69100"/>
                  </a:cubicBezTo>
                  <a:cubicBezTo>
                    <a:pt x="185196" y="55542"/>
                    <a:pt x="185196" y="20755"/>
                    <a:pt x="169854" y="20041"/>
                  </a:cubicBezTo>
                  <a:cubicBezTo>
                    <a:pt x="154512" y="19328"/>
                    <a:pt x="147019" y="53401"/>
                    <a:pt x="122758" y="82658"/>
                  </a:cubicBezTo>
                  <a:cubicBezTo>
                    <a:pt x="113303" y="94253"/>
                    <a:pt x="105810" y="112806"/>
                    <a:pt x="99923" y="131894"/>
                  </a:cubicBezTo>
                  <a:cubicBezTo>
                    <a:pt x="87436" y="172568"/>
                    <a:pt x="60320" y="206285"/>
                    <a:pt x="25176" y="230368"/>
                  </a:cubicBezTo>
                  <a:cubicBezTo>
                    <a:pt x="22500" y="232152"/>
                    <a:pt x="20003" y="233936"/>
                    <a:pt x="17505" y="236077"/>
                  </a:cubicBezTo>
                  <a:cubicBezTo>
                    <a:pt x="-8540" y="256592"/>
                    <a:pt x="97248" y="297266"/>
                    <a:pt x="97248" y="297266"/>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8" name="Google Shape;4848;g17ab430885e_1_421"/>
            <p:cNvSpPr/>
            <p:nvPr/>
          </p:nvSpPr>
          <p:spPr>
            <a:xfrm>
              <a:off x="18847776" y="5179335"/>
              <a:ext cx="356788" cy="588700"/>
            </a:xfrm>
            <a:custGeom>
              <a:avLst/>
              <a:gdLst/>
              <a:ahLst/>
              <a:cxnLst/>
              <a:rect l="l" t="t" r="r" b="b"/>
              <a:pathLst>
                <a:path w="356788" h="588700" extrusionOk="0">
                  <a:moveTo>
                    <a:pt x="164341" y="585311"/>
                  </a:moveTo>
                  <a:lnTo>
                    <a:pt x="164876" y="568185"/>
                  </a:lnTo>
                  <a:lnTo>
                    <a:pt x="355758" y="256887"/>
                  </a:lnTo>
                  <a:cubicBezTo>
                    <a:pt x="355758" y="256887"/>
                    <a:pt x="393399" y="23370"/>
                    <a:pt x="262815" y="13380"/>
                  </a:cubicBezTo>
                  <a:cubicBezTo>
                    <a:pt x="262815" y="13380"/>
                    <a:pt x="87097" y="251892"/>
                    <a:pt x="31794" y="382477"/>
                  </a:cubicBezTo>
                  <a:cubicBezTo>
                    <a:pt x="11279" y="430821"/>
                    <a:pt x="10387" y="507709"/>
                    <a:pt x="17166" y="585489"/>
                  </a:cubicBezTo>
                  <a:lnTo>
                    <a:pt x="164341" y="585489"/>
                  </a:lnTo>
                  <a:close/>
                </a:path>
              </a:pathLst>
            </a:custGeom>
            <a:solidFill>
              <a:srgbClr val="EA3D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49" name="Google Shape;4849;g17ab430885e_1_421"/>
            <p:cNvSpPr/>
            <p:nvPr/>
          </p:nvSpPr>
          <p:spPr>
            <a:xfrm>
              <a:off x="19034200" y="5159327"/>
              <a:ext cx="642218" cy="1195239"/>
            </a:xfrm>
            <a:custGeom>
              <a:avLst/>
              <a:gdLst/>
              <a:ahLst/>
              <a:cxnLst/>
              <a:rect l="l" t="t" r="r" b="b"/>
              <a:pathLst>
                <a:path w="642218" h="1195239" extrusionOk="0">
                  <a:moveTo>
                    <a:pt x="19839" y="286351"/>
                  </a:moveTo>
                  <a:cubicBezTo>
                    <a:pt x="42495" y="371088"/>
                    <a:pt x="69790" y="506489"/>
                    <a:pt x="69790" y="594794"/>
                  </a:cubicBezTo>
                  <a:cubicBezTo>
                    <a:pt x="69790" y="683100"/>
                    <a:pt x="61405" y="931246"/>
                    <a:pt x="49809" y="966211"/>
                  </a:cubicBezTo>
                  <a:cubicBezTo>
                    <a:pt x="42317" y="989045"/>
                    <a:pt x="89770" y="1061652"/>
                    <a:pt x="180572" y="1117489"/>
                  </a:cubicBezTo>
                  <a:cubicBezTo>
                    <a:pt x="197698" y="1128014"/>
                    <a:pt x="216608" y="1138004"/>
                    <a:pt x="237123" y="1147102"/>
                  </a:cubicBezTo>
                  <a:cubicBezTo>
                    <a:pt x="274229" y="1163515"/>
                    <a:pt x="316330" y="1176180"/>
                    <a:pt x="362891" y="1182781"/>
                  </a:cubicBezTo>
                  <a:cubicBezTo>
                    <a:pt x="568758" y="1211324"/>
                    <a:pt x="589808" y="1116062"/>
                    <a:pt x="589808" y="1116062"/>
                  </a:cubicBezTo>
                  <a:lnTo>
                    <a:pt x="634228" y="207501"/>
                  </a:lnTo>
                  <a:cubicBezTo>
                    <a:pt x="634228" y="207501"/>
                    <a:pt x="452980" y="76560"/>
                    <a:pt x="334705" y="49801"/>
                  </a:cubicBezTo>
                  <a:cubicBezTo>
                    <a:pt x="216429" y="23220"/>
                    <a:pt x="138828" y="3953"/>
                    <a:pt x="96370" y="18225"/>
                  </a:cubicBezTo>
                  <a:cubicBezTo>
                    <a:pt x="57302" y="31426"/>
                    <a:pt x="-7277" y="185915"/>
                    <a:pt x="19839" y="286351"/>
                  </a:cubicBezTo>
                  <a:close/>
                </a:path>
              </a:pathLst>
            </a:custGeom>
            <a:solidFill>
              <a:srgbClr val="FD5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0" name="Google Shape;4850;g17ab430885e_1_421"/>
            <p:cNvSpPr/>
            <p:nvPr/>
          </p:nvSpPr>
          <p:spPr>
            <a:xfrm>
              <a:off x="19201393" y="6051325"/>
              <a:ext cx="71357" cy="267591"/>
            </a:xfrm>
            <a:custGeom>
              <a:avLst/>
              <a:gdLst/>
              <a:ahLst/>
              <a:cxnLst/>
              <a:rect l="l" t="t" r="r" b="b"/>
              <a:pathLst>
                <a:path w="71357" h="267591" extrusionOk="0">
                  <a:moveTo>
                    <a:pt x="13380" y="225490"/>
                  </a:moveTo>
                  <a:cubicBezTo>
                    <a:pt x="30505" y="236015"/>
                    <a:pt x="49415" y="246006"/>
                    <a:pt x="69930" y="255103"/>
                  </a:cubicBezTo>
                  <a:cubicBezTo>
                    <a:pt x="69752" y="253498"/>
                    <a:pt x="69574" y="251714"/>
                    <a:pt x="69217" y="249930"/>
                  </a:cubicBezTo>
                  <a:cubicBezTo>
                    <a:pt x="69217" y="249930"/>
                    <a:pt x="45490" y="145926"/>
                    <a:pt x="69038" y="13380"/>
                  </a:cubicBezTo>
                  <a:cubicBezTo>
                    <a:pt x="66006" y="24975"/>
                    <a:pt x="13558" y="211218"/>
                    <a:pt x="13380" y="225490"/>
                  </a:cubicBezTo>
                  <a:close/>
                </a:path>
              </a:pathLst>
            </a:custGeom>
            <a:solidFill>
              <a:srgbClr val="EA3D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1" name="Google Shape;4851;g17ab430885e_1_421"/>
            <p:cNvSpPr/>
            <p:nvPr/>
          </p:nvSpPr>
          <p:spPr>
            <a:xfrm>
              <a:off x="19550315" y="5353961"/>
              <a:ext cx="517342" cy="677897"/>
            </a:xfrm>
            <a:custGeom>
              <a:avLst/>
              <a:gdLst/>
              <a:ahLst/>
              <a:cxnLst/>
              <a:rect l="l" t="t" r="r" b="b"/>
              <a:pathLst>
                <a:path w="517342" h="677897" extrusionOk="0">
                  <a:moveTo>
                    <a:pt x="255299" y="394451"/>
                  </a:moveTo>
                  <a:cubicBezTo>
                    <a:pt x="255299" y="394451"/>
                    <a:pt x="244060" y="-6043"/>
                    <a:pt x="115081" y="14116"/>
                  </a:cubicBezTo>
                  <a:cubicBezTo>
                    <a:pt x="-13719" y="34096"/>
                    <a:pt x="12505" y="255661"/>
                    <a:pt x="22495" y="294373"/>
                  </a:cubicBezTo>
                  <a:cubicBezTo>
                    <a:pt x="32485" y="333084"/>
                    <a:pt x="91355" y="672211"/>
                    <a:pt x="183941" y="664718"/>
                  </a:cubicBezTo>
                  <a:cubicBezTo>
                    <a:pt x="276528" y="657226"/>
                    <a:pt x="521641" y="331122"/>
                    <a:pt x="521641" y="331122"/>
                  </a:cubicBezTo>
                  <a:cubicBezTo>
                    <a:pt x="521641" y="331122"/>
                    <a:pt x="465447" y="225512"/>
                    <a:pt x="435477" y="246741"/>
                  </a:cubicBezTo>
                  <a:cubicBezTo>
                    <a:pt x="405507" y="267970"/>
                    <a:pt x="255299" y="394451"/>
                    <a:pt x="255299" y="394451"/>
                  </a:cubicBezTo>
                  <a:close/>
                </a:path>
              </a:pathLst>
            </a:custGeom>
            <a:solidFill>
              <a:srgbClr val="FD546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2" name="Google Shape;4852;g17ab430885e_1_421"/>
            <p:cNvSpPr/>
            <p:nvPr/>
          </p:nvSpPr>
          <p:spPr>
            <a:xfrm>
              <a:off x="19269112" y="4986991"/>
              <a:ext cx="231912" cy="267591"/>
            </a:xfrm>
            <a:custGeom>
              <a:avLst/>
              <a:gdLst/>
              <a:ahLst/>
              <a:cxnLst/>
              <a:rect l="l" t="t" r="r" b="b"/>
              <a:pathLst>
                <a:path w="231912" h="267591" extrusionOk="0">
                  <a:moveTo>
                    <a:pt x="18088" y="185922"/>
                  </a:moveTo>
                  <a:cubicBezTo>
                    <a:pt x="76958" y="261026"/>
                    <a:pt x="152062" y="268876"/>
                    <a:pt x="235551" y="241938"/>
                  </a:cubicBezTo>
                  <a:cubicBezTo>
                    <a:pt x="229485" y="146140"/>
                    <a:pt x="239119" y="126339"/>
                    <a:pt x="235551" y="50521"/>
                  </a:cubicBezTo>
                  <a:cubicBezTo>
                    <a:pt x="231983" y="-25296"/>
                    <a:pt x="35393" y="32503"/>
                    <a:pt x="25938" y="69431"/>
                  </a:cubicBezTo>
                  <a:cubicBezTo>
                    <a:pt x="16304" y="106715"/>
                    <a:pt x="7741" y="160947"/>
                    <a:pt x="18088" y="185922"/>
                  </a:cubicBezTo>
                  <a:close/>
                </a:path>
              </a:pathLst>
            </a:custGeom>
            <a:solidFill>
              <a:srgbClr val="F2C0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3" name="Google Shape;4853;g17ab430885e_1_421"/>
            <p:cNvSpPr/>
            <p:nvPr/>
          </p:nvSpPr>
          <p:spPr>
            <a:xfrm>
              <a:off x="19247277" y="5152219"/>
              <a:ext cx="303269" cy="160554"/>
            </a:xfrm>
            <a:custGeom>
              <a:avLst/>
              <a:gdLst/>
              <a:ahLst/>
              <a:cxnLst/>
              <a:rect l="l" t="t" r="r" b="b"/>
              <a:pathLst>
                <a:path w="303269" h="160554" extrusionOk="0">
                  <a:moveTo>
                    <a:pt x="261132" y="62616"/>
                  </a:moveTo>
                  <a:cubicBezTo>
                    <a:pt x="261132" y="62616"/>
                    <a:pt x="306801" y="135223"/>
                    <a:pt x="296989" y="142358"/>
                  </a:cubicBezTo>
                  <a:cubicBezTo>
                    <a:pt x="287177" y="149495"/>
                    <a:pt x="172649" y="170545"/>
                    <a:pt x="80241" y="132547"/>
                  </a:cubicBezTo>
                  <a:cubicBezTo>
                    <a:pt x="28328" y="102933"/>
                    <a:pt x="18338" y="91338"/>
                    <a:pt x="13878" y="62616"/>
                  </a:cubicBezTo>
                  <a:cubicBezTo>
                    <a:pt x="9418" y="33895"/>
                    <a:pt x="36356" y="13380"/>
                    <a:pt x="36356" y="13380"/>
                  </a:cubicBezTo>
                  <a:cubicBezTo>
                    <a:pt x="36356" y="13380"/>
                    <a:pt x="133937" y="133439"/>
                    <a:pt x="261132" y="62616"/>
                  </a:cubicBezTo>
                  <a:close/>
                </a:path>
              </a:pathLst>
            </a:custGeom>
            <a:solidFill>
              <a:srgbClr val="E7F1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4" name="Google Shape;4854;g17ab430885e_1_421"/>
            <p:cNvSpPr/>
            <p:nvPr/>
          </p:nvSpPr>
          <p:spPr>
            <a:xfrm>
              <a:off x="19344841" y="4785193"/>
              <a:ext cx="231912" cy="392466"/>
            </a:xfrm>
            <a:custGeom>
              <a:avLst/>
              <a:gdLst/>
              <a:ahLst/>
              <a:cxnLst/>
              <a:rect l="l" t="t" r="r" b="b"/>
              <a:pathLst>
                <a:path w="231912" h="392466" extrusionOk="0">
                  <a:moveTo>
                    <a:pt x="219762" y="100328"/>
                  </a:moveTo>
                  <a:cubicBezTo>
                    <a:pt x="219584" y="130476"/>
                    <a:pt x="212805" y="160268"/>
                    <a:pt x="209415" y="190239"/>
                  </a:cubicBezTo>
                  <a:cubicBezTo>
                    <a:pt x="205312" y="226452"/>
                    <a:pt x="206026" y="263023"/>
                    <a:pt x="211556" y="299059"/>
                  </a:cubicBezTo>
                  <a:cubicBezTo>
                    <a:pt x="213697" y="312973"/>
                    <a:pt x="216551" y="326888"/>
                    <a:pt x="215659" y="340803"/>
                  </a:cubicBezTo>
                  <a:cubicBezTo>
                    <a:pt x="214767" y="354718"/>
                    <a:pt x="209594" y="369168"/>
                    <a:pt x="198712" y="377909"/>
                  </a:cubicBezTo>
                  <a:cubicBezTo>
                    <a:pt x="188900" y="385580"/>
                    <a:pt x="175699" y="387721"/>
                    <a:pt x="163033" y="387542"/>
                  </a:cubicBezTo>
                  <a:cubicBezTo>
                    <a:pt x="146799" y="387364"/>
                    <a:pt x="130208" y="383796"/>
                    <a:pt x="116472" y="375055"/>
                  </a:cubicBezTo>
                  <a:cubicBezTo>
                    <a:pt x="95778" y="362032"/>
                    <a:pt x="83291" y="339554"/>
                    <a:pt x="71695" y="317968"/>
                  </a:cubicBezTo>
                  <a:cubicBezTo>
                    <a:pt x="52250" y="281933"/>
                    <a:pt x="32805" y="245362"/>
                    <a:pt x="21923" y="205937"/>
                  </a:cubicBezTo>
                  <a:cubicBezTo>
                    <a:pt x="11041" y="166512"/>
                    <a:pt x="9079" y="123162"/>
                    <a:pt x="24777" y="85343"/>
                  </a:cubicBezTo>
                  <a:cubicBezTo>
                    <a:pt x="40476" y="47523"/>
                    <a:pt x="75976" y="16483"/>
                    <a:pt x="116829" y="13628"/>
                  </a:cubicBezTo>
                  <a:cubicBezTo>
                    <a:pt x="132171" y="12558"/>
                    <a:pt x="147156" y="15234"/>
                    <a:pt x="162498" y="16126"/>
                  </a:cubicBezTo>
                  <a:cubicBezTo>
                    <a:pt x="175699" y="16840"/>
                    <a:pt x="189078" y="10952"/>
                    <a:pt x="197641" y="22370"/>
                  </a:cubicBezTo>
                  <a:cubicBezTo>
                    <a:pt x="214232" y="44491"/>
                    <a:pt x="219940" y="73034"/>
                    <a:pt x="219762" y="100328"/>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5" name="Google Shape;4855;g17ab430885e_1_421"/>
            <p:cNvSpPr/>
            <p:nvPr/>
          </p:nvSpPr>
          <p:spPr>
            <a:xfrm>
              <a:off x="19159454" y="4683966"/>
              <a:ext cx="392466" cy="481663"/>
            </a:xfrm>
            <a:custGeom>
              <a:avLst/>
              <a:gdLst/>
              <a:ahLst/>
              <a:cxnLst/>
              <a:rect l="l" t="t" r="r" b="b"/>
              <a:pathLst>
                <a:path w="392466" h="481663" extrusionOk="0">
                  <a:moveTo>
                    <a:pt x="30522" y="316440"/>
                  </a:moveTo>
                  <a:cubicBezTo>
                    <a:pt x="43366" y="349086"/>
                    <a:pt x="58173" y="381019"/>
                    <a:pt x="74763" y="412060"/>
                  </a:cubicBezTo>
                  <a:cubicBezTo>
                    <a:pt x="87608" y="435964"/>
                    <a:pt x="103663" y="461296"/>
                    <a:pt x="129530" y="470216"/>
                  </a:cubicBezTo>
                  <a:cubicBezTo>
                    <a:pt x="157360" y="479849"/>
                    <a:pt x="188579" y="467005"/>
                    <a:pt x="210878" y="447560"/>
                  </a:cubicBezTo>
                  <a:cubicBezTo>
                    <a:pt x="233177" y="428293"/>
                    <a:pt x="249233" y="403140"/>
                    <a:pt x="269391" y="381554"/>
                  </a:cubicBezTo>
                  <a:cubicBezTo>
                    <a:pt x="277954" y="372456"/>
                    <a:pt x="288123" y="361217"/>
                    <a:pt x="300789" y="361753"/>
                  </a:cubicBezTo>
                  <a:cubicBezTo>
                    <a:pt x="308460" y="362109"/>
                    <a:pt x="317379" y="410276"/>
                    <a:pt x="327905" y="414200"/>
                  </a:cubicBezTo>
                  <a:cubicBezTo>
                    <a:pt x="329510" y="394220"/>
                    <a:pt x="330224" y="334458"/>
                    <a:pt x="339500" y="316440"/>
                  </a:cubicBezTo>
                  <a:cubicBezTo>
                    <a:pt x="350025" y="296103"/>
                    <a:pt x="363227" y="276302"/>
                    <a:pt x="366438" y="253824"/>
                  </a:cubicBezTo>
                  <a:cubicBezTo>
                    <a:pt x="368757" y="239017"/>
                    <a:pt x="366616" y="224032"/>
                    <a:pt x="363048" y="209582"/>
                  </a:cubicBezTo>
                  <a:cubicBezTo>
                    <a:pt x="360372" y="199057"/>
                    <a:pt x="354664" y="187818"/>
                    <a:pt x="357518" y="176758"/>
                  </a:cubicBezTo>
                  <a:cubicBezTo>
                    <a:pt x="360551" y="165162"/>
                    <a:pt x="369827" y="154815"/>
                    <a:pt x="375357" y="144290"/>
                  </a:cubicBezTo>
                  <a:cubicBezTo>
                    <a:pt x="381958" y="131802"/>
                    <a:pt x="387845" y="118601"/>
                    <a:pt x="390878" y="104687"/>
                  </a:cubicBezTo>
                  <a:cubicBezTo>
                    <a:pt x="396408" y="78820"/>
                    <a:pt x="391591" y="48849"/>
                    <a:pt x="371789" y="31010"/>
                  </a:cubicBezTo>
                  <a:cubicBezTo>
                    <a:pt x="348777" y="10316"/>
                    <a:pt x="313811" y="12278"/>
                    <a:pt x="282949" y="15133"/>
                  </a:cubicBezTo>
                  <a:cubicBezTo>
                    <a:pt x="251017" y="18166"/>
                    <a:pt x="218906" y="21198"/>
                    <a:pt x="187865" y="29226"/>
                  </a:cubicBezTo>
                  <a:cubicBezTo>
                    <a:pt x="156825" y="37254"/>
                    <a:pt x="126498" y="50633"/>
                    <a:pt x="102593" y="72219"/>
                  </a:cubicBezTo>
                  <a:cubicBezTo>
                    <a:pt x="77083" y="95053"/>
                    <a:pt x="60135" y="126094"/>
                    <a:pt x="43723" y="156421"/>
                  </a:cubicBezTo>
                  <a:cubicBezTo>
                    <a:pt x="29630" y="182467"/>
                    <a:pt x="15180" y="209761"/>
                    <a:pt x="13574" y="239196"/>
                  </a:cubicBezTo>
                  <a:cubicBezTo>
                    <a:pt x="11969" y="265955"/>
                    <a:pt x="20532" y="291822"/>
                    <a:pt x="30522" y="316440"/>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6" name="Google Shape;4856;g17ab430885e_1_421"/>
            <p:cNvSpPr/>
            <p:nvPr/>
          </p:nvSpPr>
          <p:spPr>
            <a:xfrm>
              <a:off x="18763079" y="5468801"/>
              <a:ext cx="695736" cy="802773"/>
            </a:xfrm>
            <a:custGeom>
              <a:avLst/>
              <a:gdLst/>
              <a:ahLst/>
              <a:cxnLst/>
              <a:rect l="l" t="t" r="r" b="b"/>
              <a:pathLst>
                <a:path w="695736" h="802773" extrusionOk="0">
                  <a:moveTo>
                    <a:pt x="699305" y="416975"/>
                  </a:moveTo>
                  <a:lnTo>
                    <a:pt x="697877" y="747360"/>
                  </a:lnTo>
                  <a:cubicBezTo>
                    <a:pt x="697877" y="761275"/>
                    <a:pt x="692169" y="771265"/>
                    <a:pt x="685211" y="775368"/>
                  </a:cubicBezTo>
                  <a:lnTo>
                    <a:pt x="635975" y="804803"/>
                  </a:lnTo>
                  <a:cubicBezTo>
                    <a:pt x="642932" y="799094"/>
                    <a:pt x="648641" y="790710"/>
                    <a:pt x="648641" y="776795"/>
                  </a:cubicBezTo>
                  <a:lnTo>
                    <a:pt x="648641" y="446410"/>
                  </a:lnTo>
                  <a:cubicBezTo>
                    <a:pt x="648641" y="419650"/>
                    <a:pt x="629017" y="385934"/>
                    <a:pt x="605113" y="371841"/>
                  </a:cubicBezTo>
                  <a:lnTo>
                    <a:pt x="45669" y="48591"/>
                  </a:lnTo>
                  <a:cubicBezTo>
                    <a:pt x="33003" y="41455"/>
                    <a:pt x="21764" y="40207"/>
                    <a:pt x="13380" y="44488"/>
                  </a:cubicBezTo>
                  <a:lnTo>
                    <a:pt x="64043" y="16302"/>
                  </a:lnTo>
                  <a:cubicBezTo>
                    <a:pt x="71001" y="12020"/>
                    <a:pt x="82240" y="12020"/>
                    <a:pt x="94906" y="19156"/>
                  </a:cubicBezTo>
                  <a:lnTo>
                    <a:pt x="654349" y="342406"/>
                  </a:lnTo>
                  <a:cubicBezTo>
                    <a:pt x="679503" y="356499"/>
                    <a:pt x="699305" y="390216"/>
                    <a:pt x="699305" y="416975"/>
                  </a:cubicBez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7" name="Google Shape;4857;g17ab430885e_1_421"/>
            <p:cNvSpPr/>
            <p:nvPr/>
          </p:nvSpPr>
          <p:spPr>
            <a:xfrm>
              <a:off x="18750056" y="5497660"/>
              <a:ext cx="660057" cy="784933"/>
            </a:xfrm>
            <a:custGeom>
              <a:avLst/>
              <a:gdLst/>
              <a:ahLst/>
              <a:cxnLst/>
              <a:rect l="l" t="t" r="r" b="b"/>
              <a:pathLst>
                <a:path w="660057" h="784933" extrusionOk="0">
                  <a:moveTo>
                    <a:pt x="618314" y="342625"/>
                  </a:moveTo>
                  <a:cubicBezTo>
                    <a:pt x="642575" y="356540"/>
                    <a:pt x="662199" y="390613"/>
                    <a:pt x="662199" y="417550"/>
                  </a:cubicBezTo>
                  <a:lnTo>
                    <a:pt x="661307" y="747579"/>
                  </a:lnTo>
                  <a:cubicBezTo>
                    <a:pt x="661307" y="775409"/>
                    <a:pt x="641505" y="786648"/>
                    <a:pt x="617243" y="772733"/>
                  </a:cubicBezTo>
                  <a:lnTo>
                    <a:pt x="57264" y="449483"/>
                  </a:lnTo>
                  <a:cubicBezTo>
                    <a:pt x="33003" y="435568"/>
                    <a:pt x="13380" y="401316"/>
                    <a:pt x="13380" y="373487"/>
                  </a:cubicBezTo>
                  <a:lnTo>
                    <a:pt x="14272" y="43458"/>
                  </a:lnTo>
                  <a:cubicBezTo>
                    <a:pt x="14272" y="16699"/>
                    <a:pt x="34073" y="5460"/>
                    <a:pt x="58335" y="19375"/>
                  </a:cubicBezTo>
                  <a:lnTo>
                    <a:pt x="618314" y="342625"/>
                  </a:ln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8" name="Google Shape;4858;g17ab430885e_1_421"/>
            <p:cNvSpPr/>
            <p:nvPr/>
          </p:nvSpPr>
          <p:spPr>
            <a:xfrm>
              <a:off x="18842821" y="5799888"/>
              <a:ext cx="445985" cy="820612"/>
            </a:xfrm>
            <a:custGeom>
              <a:avLst/>
              <a:gdLst/>
              <a:ahLst/>
              <a:cxnLst/>
              <a:rect l="l" t="t" r="r" b="b"/>
              <a:pathLst>
                <a:path w="445985" h="820612" extrusionOk="0">
                  <a:moveTo>
                    <a:pt x="355896" y="171695"/>
                  </a:moveTo>
                  <a:cubicBezTo>
                    <a:pt x="404062" y="199524"/>
                    <a:pt x="442774" y="266601"/>
                    <a:pt x="442596" y="321903"/>
                  </a:cubicBezTo>
                  <a:lnTo>
                    <a:pt x="441168" y="801961"/>
                  </a:lnTo>
                  <a:cubicBezTo>
                    <a:pt x="441168" y="814270"/>
                    <a:pt x="432427" y="819265"/>
                    <a:pt x="421010" y="812665"/>
                  </a:cubicBezTo>
                  <a:cubicBezTo>
                    <a:pt x="410306" y="806421"/>
                    <a:pt x="401565" y="791436"/>
                    <a:pt x="401743" y="779126"/>
                  </a:cubicBezTo>
                  <a:lnTo>
                    <a:pt x="403170" y="299068"/>
                  </a:lnTo>
                  <a:cubicBezTo>
                    <a:pt x="403170" y="269277"/>
                    <a:pt x="381763" y="232884"/>
                    <a:pt x="355896" y="217899"/>
                  </a:cubicBezTo>
                  <a:lnTo>
                    <a:pt x="102041" y="71438"/>
                  </a:lnTo>
                  <a:cubicBezTo>
                    <a:pt x="76174" y="56453"/>
                    <a:pt x="55302" y="68405"/>
                    <a:pt x="55124" y="98197"/>
                  </a:cubicBezTo>
                  <a:lnTo>
                    <a:pt x="53697" y="578255"/>
                  </a:lnTo>
                  <a:cubicBezTo>
                    <a:pt x="53697" y="590564"/>
                    <a:pt x="44242" y="595202"/>
                    <a:pt x="33538" y="588958"/>
                  </a:cubicBezTo>
                  <a:cubicBezTo>
                    <a:pt x="22834" y="582715"/>
                    <a:pt x="13380" y="567373"/>
                    <a:pt x="13380" y="555064"/>
                  </a:cubicBezTo>
                  <a:lnTo>
                    <a:pt x="14807" y="75005"/>
                  </a:lnTo>
                  <a:cubicBezTo>
                    <a:pt x="14985" y="20417"/>
                    <a:pt x="53875" y="-2596"/>
                    <a:pt x="102041" y="25234"/>
                  </a:cubicBezTo>
                  <a:lnTo>
                    <a:pt x="355896" y="171695"/>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59" name="Google Shape;4859;g17ab430885e_1_421"/>
            <p:cNvSpPr/>
            <p:nvPr/>
          </p:nvSpPr>
          <p:spPr>
            <a:xfrm>
              <a:off x="19858775" y="8209352"/>
              <a:ext cx="338948" cy="214072"/>
            </a:xfrm>
            <a:custGeom>
              <a:avLst/>
              <a:gdLst/>
              <a:ahLst/>
              <a:cxnLst/>
              <a:rect l="l" t="t" r="r" b="b"/>
              <a:pathLst>
                <a:path w="338948" h="214072" extrusionOk="0">
                  <a:moveTo>
                    <a:pt x="13380" y="90630"/>
                  </a:moveTo>
                  <a:cubicBezTo>
                    <a:pt x="13380" y="127557"/>
                    <a:pt x="13380" y="180184"/>
                    <a:pt x="25154" y="192493"/>
                  </a:cubicBezTo>
                  <a:cubicBezTo>
                    <a:pt x="36927" y="204802"/>
                    <a:pt x="87770" y="220501"/>
                    <a:pt x="113994" y="204802"/>
                  </a:cubicBezTo>
                  <a:cubicBezTo>
                    <a:pt x="140218" y="189104"/>
                    <a:pt x="149137" y="165377"/>
                    <a:pt x="183924" y="165377"/>
                  </a:cubicBezTo>
                  <a:cubicBezTo>
                    <a:pt x="218533" y="165377"/>
                    <a:pt x="314687" y="103831"/>
                    <a:pt x="324677" y="66547"/>
                  </a:cubicBezTo>
                  <a:cubicBezTo>
                    <a:pt x="334667" y="29262"/>
                    <a:pt x="311298" y="13029"/>
                    <a:pt x="290069" y="13385"/>
                  </a:cubicBezTo>
                  <a:cubicBezTo>
                    <a:pt x="268840" y="13920"/>
                    <a:pt x="193379" y="32116"/>
                    <a:pt x="148067" y="48708"/>
                  </a:cubicBezTo>
                  <a:cubicBezTo>
                    <a:pt x="102755" y="65655"/>
                    <a:pt x="13380" y="90630"/>
                    <a:pt x="13380" y="90630"/>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0" name="Google Shape;4860;g17ab430885e_1_421"/>
            <p:cNvSpPr/>
            <p:nvPr/>
          </p:nvSpPr>
          <p:spPr>
            <a:xfrm>
              <a:off x="19680203" y="8110522"/>
              <a:ext cx="285430" cy="214072"/>
            </a:xfrm>
            <a:custGeom>
              <a:avLst/>
              <a:gdLst/>
              <a:ahLst/>
              <a:cxnLst/>
              <a:rect l="l" t="t" r="r" b="b"/>
              <a:pathLst>
                <a:path w="285430" h="214072" extrusionOk="0">
                  <a:moveTo>
                    <a:pt x="13380" y="90452"/>
                  </a:moveTo>
                  <a:cubicBezTo>
                    <a:pt x="13380" y="127379"/>
                    <a:pt x="13380" y="180005"/>
                    <a:pt x="23726" y="192314"/>
                  </a:cubicBezTo>
                  <a:cubicBezTo>
                    <a:pt x="34073" y="204624"/>
                    <a:pt x="78850" y="220322"/>
                    <a:pt x="101863" y="204624"/>
                  </a:cubicBezTo>
                  <a:cubicBezTo>
                    <a:pt x="125054" y="188925"/>
                    <a:pt x="132904" y="165377"/>
                    <a:pt x="163409" y="165377"/>
                  </a:cubicBezTo>
                  <a:cubicBezTo>
                    <a:pt x="193914" y="165377"/>
                    <a:pt x="278473" y="103831"/>
                    <a:pt x="287393" y="66547"/>
                  </a:cubicBezTo>
                  <a:cubicBezTo>
                    <a:pt x="296313" y="29263"/>
                    <a:pt x="275619" y="13029"/>
                    <a:pt x="256887" y="13385"/>
                  </a:cubicBezTo>
                  <a:cubicBezTo>
                    <a:pt x="238156" y="13920"/>
                    <a:pt x="171793" y="32117"/>
                    <a:pt x="132011" y="48708"/>
                  </a:cubicBezTo>
                  <a:cubicBezTo>
                    <a:pt x="92051" y="65477"/>
                    <a:pt x="13380" y="90452"/>
                    <a:pt x="13380" y="90452"/>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1" name="Google Shape;4861;g17ab430885e_1_421"/>
            <p:cNvSpPr/>
            <p:nvPr/>
          </p:nvSpPr>
          <p:spPr>
            <a:xfrm>
              <a:off x="19569242" y="7666505"/>
              <a:ext cx="267591" cy="588700"/>
            </a:xfrm>
            <a:custGeom>
              <a:avLst/>
              <a:gdLst/>
              <a:ahLst/>
              <a:cxnLst/>
              <a:rect l="l" t="t" r="r" b="b"/>
              <a:pathLst>
                <a:path w="267591" h="588700" extrusionOk="0">
                  <a:moveTo>
                    <a:pt x="13380" y="104182"/>
                  </a:moveTo>
                  <a:cubicBezTo>
                    <a:pt x="23013" y="161625"/>
                    <a:pt x="96868" y="568363"/>
                    <a:pt x="113994" y="575142"/>
                  </a:cubicBezTo>
                  <a:cubicBezTo>
                    <a:pt x="132190" y="582099"/>
                    <a:pt x="264737" y="557303"/>
                    <a:pt x="262239" y="513596"/>
                  </a:cubicBezTo>
                  <a:lnTo>
                    <a:pt x="192665" y="13380"/>
                  </a:lnTo>
                  <a:lnTo>
                    <a:pt x="13380" y="104182"/>
                  </a:lnTo>
                  <a:close/>
                </a:path>
              </a:pathLst>
            </a:custGeom>
            <a:solidFill>
              <a:srgbClr val="4C4C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2" name="Google Shape;4862;g17ab430885e_1_421"/>
            <p:cNvSpPr/>
            <p:nvPr/>
          </p:nvSpPr>
          <p:spPr>
            <a:xfrm>
              <a:off x="19678597" y="7867376"/>
              <a:ext cx="89197" cy="624379"/>
            </a:xfrm>
            <a:custGeom>
              <a:avLst/>
              <a:gdLst/>
              <a:ahLst/>
              <a:cxnLst/>
              <a:rect l="l" t="t" r="r" b="b"/>
              <a:pathLst>
                <a:path w="89197" h="624379" extrusionOk="0">
                  <a:moveTo>
                    <a:pt x="80812" y="13558"/>
                  </a:moveTo>
                  <a:lnTo>
                    <a:pt x="80634" y="599761"/>
                  </a:lnTo>
                  <a:cubicBezTo>
                    <a:pt x="80634" y="604756"/>
                    <a:pt x="77423" y="609573"/>
                    <a:pt x="70822" y="613497"/>
                  </a:cubicBezTo>
                  <a:cubicBezTo>
                    <a:pt x="57800" y="621168"/>
                    <a:pt x="36393" y="621168"/>
                    <a:pt x="23370" y="613497"/>
                  </a:cubicBezTo>
                  <a:cubicBezTo>
                    <a:pt x="16769" y="609751"/>
                    <a:pt x="13380" y="604578"/>
                    <a:pt x="13380" y="599583"/>
                  </a:cubicBezTo>
                  <a:lnTo>
                    <a:pt x="13558" y="13380"/>
                  </a:lnTo>
                  <a:cubicBezTo>
                    <a:pt x="13558" y="18375"/>
                    <a:pt x="16769" y="23370"/>
                    <a:pt x="23548" y="27294"/>
                  </a:cubicBezTo>
                  <a:cubicBezTo>
                    <a:pt x="36749" y="34966"/>
                    <a:pt x="57978" y="34966"/>
                    <a:pt x="71001" y="27294"/>
                  </a:cubicBezTo>
                  <a:cubicBezTo>
                    <a:pt x="77602" y="23370"/>
                    <a:pt x="80812" y="18375"/>
                    <a:pt x="80812" y="13558"/>
                  </a:cubicBez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3" name="Google Shape;4863;g17ab430885e_1_421"/>
            <p:cNvSpPr/>
            <p:nvPr/>
          </p:nvSpPr>
          <p:spPr>
            <a:xfrm>
              <a:off x="19678842" y="7847887"/>
              <a:ext cx="89197" cy="53518"/>
            </a:xfrm>
            <a:custGeom>
              <a:avLst/>
              <a:gdLst/>
              <a:ahLst/>
              <a:cxnLst/>
              <a:rect l="l" t="t" r="r" b="b"/>
              <a:pathLst>
                <a:path w="89197" h="53518" extrusionOk="0">
                  <a:moveTo>
                    <a:pt x="70577" y="19133"/>
                  </a:moveTo>
                  <a:cubicBezTo>
                    <a:pt x="83778" y="26803"/>
                    <a:pt x="83778" y="39113"/>
                    <a:pt x="70756" y="46605"/>
                  </a:cubicBezTo>
                  <a:cubicBezTo>
                    <a:pt x="57733" y="54276"/>
                    <a:pt x="36326" y="54276"/>
                    <a:pt x="23303" y="46605"/>
                  </a:cubicBezTo>
                  <a:cubicBezTo>
                    <a:pt x="10102" y="38934"/>
                    <a:pt x="10102" y="26625"/>
                    <a:pt x="23125"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4" name="Google Shape;4864;g17ab430885e_1_421"/>
            <p:cNvSpPr/>
            <p:nvPr/>
          </p:nvSpPr>
          <p:spPr>
            <a:xfrm>
              <a:off x="19148410" y="7554830"/>
              <a:ext cx="89197" cy="624379"/>
            </a:xfrm>
            <a:custGeom>
              <a:avLst/>
              <a:gdLst/>
              <a:ahLst/>
              <a:cxnLst/>
              <a:rect l="l" t="t" r="r" b="b"/>
              <a:pathLst>
                <a:path w="89197" h="624379" extrusionOk="0">
                  <a:moveTo>
                    <a:pt x="80812" y="13558"/>
                  </a:moveTo>
                  <a:lnTo>
                    <a:pt x="80634" y="599761"/>
                  </a:lnTo>
                  <a:cubicBezTo>
                    <a:pt x="80634" y="604756"/>
                    <a:pt x="77423" y="609573"/>
                    <a:pt x="70822" y="613497"/>
                  </a:cubicBezTo>
                  <a:cubicBezTo>
                    <a:pt x="57800" y="621168"/>
                    <a:pt x="36392" y="621168"/>
                    <a:pt x="23370" y="613497"/>
                  </a:cubicBezTo>
                  <a:cubicBezTo>
                    <a:pt x="16769" y="609751"/>
                    <a:pt x="13380" y="604577"/>
                    <a:pt x="13380" y="599582"/>
                  </a:cubicBezTo>
                  <a:lnTo>
                    <a:pt x="13558" y="13380"/>
                  </a:lnTo>
                  <a:cubicBezTo>
                    <a:pt x="13558" y="18375"/>
                    <a:pt x="16769" y="23370"/>
                    <a:pt x="23548" y="27294"/>
                  </a:cubicBezTo>
                  <a:cubicBezTo>
                    <a:pt x="36749" y="34965"/>
                    <a:pt x="57978" y="34965"/>
                    <a:pt x="71001" y="27294"/>
                  </a:cubicBezTo>
                  <a:cubicBezTo>
                    <a:pt x="77423" y="23370"/>
                    <a:pt x="80812" y="18375"/>
                    <a:pt x="80812"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5" name="Google Shape;4865;g17ab430885e_1_421"/>
            <p:cNvSpPr/>
            <p:nvPr/>
          </p:nvSpPr>
          <p:spPr>
            <a:xfrm>
              <a:off x="19148655" y="7535341"/>
              <a:ext cx="89197" cy="53518"/>
            </a:xfrm>
            <a:custGeom>
              <a:avLst/>
              <a:gdLst/>
              <a:ahLst/>
              <a:cxnLst/>
              <a:rect l="l" t="t" r="r" b="b"/>
              <a:pathLst>
                <a:path w="89197" h="53518" extrusionOk="0">
                  <a:moveTo>
                    <a:pt x="70577" y="19133"/>
                  </a:moveTo>
                  <a:cubicBezTo>
                    <a:pt x="83778" y="26804"/>
                    <a:pt x="83778" y="39113"/>
                    <a:pt x="70756" y="46605"/>
                  </a:cubicBezTo>
                  <a:cubicBezTo>
                    <a:pt x="57733" y="54277"/>
                    <a:pt x="36325" y="54277"/>
                    <a:pt x="23303" y="46605"/>
                  </a:cubicBezTo>
                  <a:cubicBezTo>
                    <a:pt x="10102" y="38935"/>
                    <a:pt x="10102" y="26625"/>
                    <a:pt x="23124"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6" name="Google Shape;4866;g17ab430885e_1_421"/>
            <p:cNvSpPr/>
            <p:nvPr/>
          </p:nvSpPr>
          <p:spPr>
            <a:xfrm>
              <a:off x="19098817" y="8129794"/>
              <a:ext cx="160554" cy="570860"/>
            </a:xfrm>
            <a:custGeom>
              <a:avLst/>
              <a:gdLst/>
              <a:ahLst/>
              <a:cxnLst/>
              <a:rect l="l" t="t" r="r" b="b"/>
              <a:pathLst>
                <a:path w="160554" h="570860" extrusionOk="0">
                  <a:moveTo>
                    <a:pt x="159127" y="13558"/>
                  </a:moveTo>
                  <a:lnTo>
                    <a:pt x="80634" y="549989"/>
                  </a:lnTo>
                  <a:cubicBezTo>
                    <a:pt x="80634" y="554984"/>
                    <a:pt x="77423" y="559800"/>
                    <a:pt x="70822" y="563725"/>
                  </a:cubicBezTo>
                  <a:cubicBezTo>
                    <a:pt x="57800" y="571396"/>
                    <a:pt x="36392" y="571396"/>
                    <a:pt x="23370" y="563725"/>
                  </a:cubicBezTo>
                  <a:cubicBezTo>
                    <a:pt x="16769" y="559979"/>
                    <a:pt x="13380" y="554805"/>
                    <a:pt x="13380" y="549810"/>
                  </a:cubicBezTo>
                  <a:lnTo>
                    <a:pt x="91873" y="13380"/>
                  </a:lnTo>
                  <a:cubicBezTo>
                    <a:pt x="91873" y="18375"/>
                    <a:pt x="95084" y="23370"/>
                    <a:pt x="101863" y="27294"/>
                  </a:cubicBezTo>
                  <a:cubicBezTo>
                    <a:pt x="115064" y="34965"/>
                    <a:pt x="136293" y="34965"/>
                    <a:pt x="149316" y="27294"/>
                  </a:cubicBezTo>
                  <a:cubicBezTo>
                    <a:pt x="155916" y="23548"/>
                    <a:pt x="159127" y="18553"/>
                    <a:pt x="159127"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7" name="Google Shape;4867;g17ab430885e_1_421"/>
            <p:cNvSpPr/>
            <p:nvPr/>
          </p:nvSpPr>
          <p:spPr>
            <a:xfrm>
              <a:off x="19177555" y="8110483"/>
              <a:ext cx="89197" cy="53518"/>
            </a:xfrm>
            <a:custGeom>
              <a:avLst/>
              <a:gdLst/>
              <a:ahLst/>
              <a:cxnLst/>
              <a:rect l="l" t="t" r="r" b="b"/>
              <a:pathLst>
                <a:path w="89197" h="53518" extrusionOk="0">
                  <a:moveTo>
                    <a:pt x="70577" y="19133"/>
                  </a:moveTo>
                  <a:cubicBezTo>
                    <a:pt x="83778" y="26803"/>
                    <a:pt x="83778" y="39113"/>
                    <a:pt x="70756" y="46605"/>
                  </a:cubicBezTo>
                  <a:cubicBezTo>
                    <a:pt x="57733" y="54276"/>
                    <a:pt x="36326" y="54276"/>
                    <a:pt x="23303" y="46605"/>
                  </a:cubicBezTo>
                  <a:cubicBezTo>
                    <a:pt x="10102" y="38934"/>
                    <a:pt x="10102" y="26625"/>
                    <a:pt x="23124" y="19133"/>
                  </a:cubicBezTo>
                  <a:cubicBezTo>
                    <a:pt x="35969"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8" name="Google Shape;4868;g17ab430885e_1_421"/>
            <p:cNvSpPr/>
            <p:nvPr/>
          </p:nvSpPr>
          <p:spPr>
            <a:xfrm>
              <a:off x="18644982" y="7871301"/>
              <a:ext cx="160554" cy="570860"/>
            </a:xfrm>
            <a:custGeom>
              <a:avLst/>
              <a:gdLst/>
              <a:ahLst/>
              <a:cxnLst/>
              <a:rect l="l" t="t" r="r" b="b"/>
              <a:pathLst>
                <a:path w="160554" h="570860" extrusionOk="0">
                  <a:moveTo>
                    <a:pt x="159127" y="13558"/>
                  </a:moveTo>
                  <a:lnTo>
                    <a:pt x="80634" y="549989"/>
                  </a:lnTo>
                  <a:cubicBezTo>
                    <a:pt x="80634" y="554984"/>
                    <a:pt x="77423" y="559801"/>
                    <a:pt x="70822" y="563725"/>
                  </a:cubicBezTo>
                  <a:cubicBezTo>
                    <a:pt x="57800" y="571396"/>
                    <a:pt x="36392" y="571396"/>
                    <a:pt x="23370" y="563725"/>
                  </a:cubicBezTo>
                  <a:cubicBezTo>
                    <a:pt x="16769" y="559979"/>
                    <a:pt x="13380" y="554806"/>
                    <a:pt x="13380" y="549811"/>
                  </a:cubicBezTo>
                  <a:lnTo>
                    <a:pt x="91873" y="13380"/>
                  </a:lnTo>
                  <a:cubicBezTo>
                    <a:pt x="91873" y="18375"/>
                    <a:pt x="95084" y="23370"/>
                    <a:pt x="101863" y="27294"/>
                  </a:cubicBezTo>
                  <a:cubicBezTo>
                    <a:pt x="115064" y="34966"/>
                    <a:pt x="136293" y="34966"/>
                    <a:pt x="149316" y="27294"/>
                  </a:cubicBezTo>
                  <a:cubicBezTo>
                    <a:pt x="155738" y="23370"/>
                    <a:pt x="159127" y="18375"/>
                    <a:pt x="159127"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69" name="Google Shape;4869;g17ab430885e_1_421"/>
            <p:cNvSpPr/>
            <p:nvPr/>
          </p:nvSpPr>
          <p:spPr>
            <a:xfrm>
              <a:off x="18723542" y="7851812"/>
              <a:ext cx="89197" cy="53518"/>
            </a:xfrm>
            <a:custGeom>
              <a:avLst/>
              <a:gdLst/>
              <a:ahLst/>
              <a:cxnLst/>
              <a:rect l="l" t="t" r="r" b="b"/>
              <a:pathLst>
                <a:path w="89197" h="53518" extrusionOk="0">
                  <a:moveTo>
                    <a:pt x="70577" y="19133"/>
                  </a:moveTo>
                  <a:cubicBezTo>
                    <a:pt x="83778" y="26803"/>
                    <a:pt x="83778" y="39113"/>
                    <a:pt x="70756" y="46605"/>
                  </a:cubicBezTo>
                  <a:cubicBezTo>
                    <a:pt x="57733" y="54276"/>
                    <a:pt x="36326" y="54276"/>
                    <a:pt x="23303" y="46605"/>
                  </a:cubicBezTo>
                  <a:cubicBezTo>
                    <a:pt x="10102" y="38934"/>
                    <a:pt x="10102" y="26625"/>
                    <a:pt x="23124"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0" name="Google Shape;4870;g17ab430885e_1_421"/>
            <p:cNvSpPr/>
            <p:nvPr/>
          </p:nvSpPr>
          <p:spPr>
            <a:xfrm>
              <a:off x="19090878" y="8066999"/>
              <a:ext cx="374627" cy="231912"/>
            </a:xfrm>
            <a:custGeom>
              <a:avLst/>
              <a:gdLst/>
              <a:ahLst/>
              <a:cxnLst/>
              <a:rect l="l" t="t" r="r" b="b"/>
              <a:pathLst>
                <a:path w="374627" h="231912" extrusionOk="0">
                  <a:moveTo>
                    <a:pt x="21497" y="191774"/>
                  </a:moveTo>
                  <a:cubicBezTo>
                    <a:pt x="10793" y="198018"/>
                    <a:pt x="10615" y="208722"/>
                    <a:pt x="21319" y="214966"/>
                  </a:cubicBezTo>
                  <a:cubicBezTo>
                    <a:pt x="32022" y="221209"/>
                    <a:pt x="50754" y="221209"/>
                    <a:pt x="61457" y="214966"/>
                  </a:cubicBezTo>
                  <a:lnTo>
                    <a:pt x="362051" y="41388"/>
                  </a:lnTo>
                  <a:cubicBezTo>
                    <a:pt x="373468" y="34788"/>
                    <a:pt x="372933" y="24441"/>
                    <a:pt x="362230" y="18197"/>
                  </a:cubicBezTo>
                  <a:cubicBezTo>
                    <a:pt x="351526" y="11953"/>
                    <a:pt x="333687" y="11596"/>
                    <a:pt x="322091" y="18197"/>
                  </a:cubicBezTo>
                  <a:lnTo>
                    <a:pt x="21497" y="191774"/>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1" name="Google Shape;4871;g17ab430885e_1_421"/>
            <p:cNvSpPr/>
            <p:nvPr/>
          </p:nvSpPr>
          <p:spPr>
            <a:xfrm>
              <a:off x="18701622" y="7842400"/>
              <a:ext cx="374627" cy="231912"/>
            </a:xfrm>
            <a:custGeom>
              <a:avLst/>
              <a:gdLst/>
              <a:ahLst/>
              <a:cxnLst/>
              <a:rect l="l" t="t" r="r" b="b"/>
              <a:pathLst>
                <a:path w="374627" h="231912" extrusionOk="0">
                  <a:moveTo>
                    <a:pt x="21497" y="191775"/>
                  </a:moveTo>
                  <a:cubicBezTo>
                    <a:pt x="10793" y="198018"/>
                    <a:pt x="10615" y="208722"/>
                    <a:pt x="21319" y="214966"/>
                  </a:cubicBezTo>
                  <a:cubicBezTo>
                    <a:pt x="32022" y="221209"/>
                    <a:pt x="50754" y="221209"/>
                    <a:pt x="61457" y="214966"/>
                  </a:cubicBezTo>
                  <a:lnTo>
                    <a:pt x="362051" y="41388"/>
                  </a:lnTo>
                  <a:cubicBezTo>
                    <a:pt x="373469" y="34788"/>
                    <a:pt x="372933" y="24441"/>
                    <a:pt x="362230" y="18197"/>
                  </a:cubicBezTo>
                  <a:cubicBezTo>
                    <a:pt x="351526" y="11954"/>
                    <a:pt x="333687" y="11596"/>
                    <a:pt x="322091" y="18197"/>
                  </a:cubicBezTo>
                  <a:lnTo>
                    <a:pt x="21497" y="191775"/>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2" name="Google Shape;4872;g17ab430885e_1_421"/>
            <p:cNvSpPr/>
            <p:nvPr/>
          </p:nvSpPr>
          <p:spPr>
            <a:xfrm>
              <a:off x="18690830" y="7818140"/>
              <a:ext cx="1106042" cy="392466"/>
            </a:xfrm>
            <a:custGeom>
              <a:avLst/>
              <a:gdLst/>
              <a:ahLst/>
              <a:cxnLst/>
              <a:rect l="l" t="t" r="r" b="b"/>
              <a:pathLst>
                <a:path w="1106042" h="392466" extrusionOk="0">
                  <a:moveTo>
                    <a:pt x="1098015" y="76531"/>
                  </a:moveTo>
                  <a:lnTo>
                    <a:pt x="1098015" y="134687"/>
                  </a:lnTo>
                  <a:cubicBezTo>
                    <a:pt x="1098015" y="147710"/>
                    <a:pt x="1088739" y="159841"/>
                    <a:pt x="1070007" y="168404"/>
                  </a:cubicBezTo>
                  <a:lnTo>
                    <a:pt x="610286" y="380336"/>
                  </a:lnTo>
                  <a:cubicBezTo>
                    <a:pt x="580137" y="393894"/>
                    <a:pt x="537680" y="393359"/>
                    <a:pt x="510385" y="377482"/>
                  </a:cubicBezTo>
                  <a:lnTo>
                    <a:pt x="35679" y="103112"/>
                  </a:lnTo>
                  <a:cubicBezTo>
                    <a:pt x="20515" y="94549"/>
                    <a:pt x="13380" y="83667"/>
                    <a:pt x="13380" y="72249"/>
                  </a:cubicBezTo>
                  <a:lnTo>
                    <a:pt x="13380" y="13380"/>
                  </a:lnTo>
                  <a:cubicBezTo>
                    <a:pt x="13380" y="24796"/>
                    <a:pt x="20515" y="36392"/>
                    <a:pt x="35679" y="44241"/>
                  </a:cubicBezTo>
                  <a:lnTo>
                    <a:pt x="510385" y="318611"/>
                  </a:lnTo>
                  <a:cubicBezTo>
                    <a:pt x="537680" y="334489"/>
                    <a:pt x="580137" y="335916"/>
                    <a:pt x="610286" y="322180"/>
                  </a:cubicBezTo>
                  <a:lnTo>
                    <a:pt x="1070007" y="110247"/>
                  </a:lnTo>
                  <a:cubicBezTo>
                    <a:pt x="1088739" y="101684"/>
                    <a:pt x="1098015" y="88662"/>
                    <a:pt x="1098015" y="76531"/>
                  </a:cubicBez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3" name="Google Shape;4873;g17ab430885e_1_421"/>
            <p:cNvSpPr/>
            <p:nvPr/>
          </p:nvSpPr>
          <p:spPr>
            <a:xfrm>
              <a:off x="18691381" y="7508824"/>
              <a:ext cx="1106042" cy="642218"/>
            </a:xfrm>
            <a:custGeom>
              <a:avLst/>
              <a:gdLst/>
              <a:ahLst/>
              <a:cxnLst/>
              <a:rect l="l" t="t" r="r" b="b"/>
              <a:pathLst>
                <a:path w="1106042" h="642218" extrusionOk="0">
                  <a:moveTo>
                    <a:pt x="1076057" y="355698"/>
                  </a:moveTo>
                  <a:cubicBezTo>
                    <a:pt x="1107632" y="373894"/>
                    <a:pt x="1105135" y="404221"/>
                    <a:pt x="1069991" y="420277"/>
                  </a:cubicBezTo>
                  <a:lnTo>
                    <a:pt x="610448" y="632031"/>
                  </a:lnTo>
                  <a:cubicBezTo>
                    <a:pt x="580299" y="645767"/>
                    <a:pt x="537842" y="644518"/>
                    <a:pt x="510726" y="628820"/>
                  </a:cubicBezTo>
                  <a:lnTo>
                    <a:pt x="35662" y="354450"/>
                  </a:lnTo>
                  <a:cubicBezTo>
                    <a:pt x="8547" y="338751"/>
                    <a:pt x="5692" y="313954"/>
                    <a:pt x="29775" y="296650"/>
                  </a:cubicBezTo>
                  <a:lnTo>
                    <a:pt x="393878" y="29772"/>
                  </a:lnTo>
                  <a:cubicBezTo>
                    <a:pt x="421707" y="9436"/>
                    <a:pt x="473798" y="7830"/>
                    <a:pt x="505374" y="26026"/>
                  </a:cubicBezTo>
                  <a:lnTo>
                    <a:pt x="1076057" y="355698"/>
                  </a:ln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4" name="Google Shape;4874;g17ab430885e_1_421"/>
            <p:cNvSpPr/>
            <p:nvPr/>
          </p:nvSpPr>
          <p:spPr>
            <a:xfrm>
              <a:off x="19011119" y="7397897"/>
              <a:ext cx="731415" cy="463824"/>
            </a:xfrm>
            <a:custGeom>
              <a:avLst/>
              <a:gdLst/>
              <a:ahLst/>
              <a:cxnLst/>
              <a:rect l="l" t="t" r="r" b="b"/>
              <a:pathLst>
                <a:path w="731415" h="463824" extrusionOk="0">
                  <a:moveTo>
                    <a:pt x="720996" y="202423"/>
                  </a:moveTo>
                  <a:cubicBezTo>
                    <a:pt x="715645" y="125179"/>
                    <a:pt x="669619" y="54178"/>
                    <a:pt x="597904" y="24743"/>
                  </a:cubicBezTo>
                  <a:cubicBezTo>
                    <a:pt x="577211" y="16358"/>
                    <a:pt x="555803" y="11542"/>
                    <a:pt x="535110" y="14039"/>
                  </a:cubicBezTo>
                  <a:cubicBezTo>
                    <a:pt x="452870" y="24029"/>
                    <a:pt x="26508" y="183871"/>
                    <a:pt x="22940" y="187260"/>
                  </a:cubicBezTo>
                  <a:cubicBezTo>
                    <a:pt x="19194" y="190649"/>
                    <a:pt x="-2927" y="448607"/>
                    <a:pt x="36498" y="456813"/>
                  </a:cubicBezTo>
                  <a:cubicBezTo>
                    <a:pt x="76102" y="464841"/>
                    <a:pt x="230413" y="458954"/>
                    <a:pt x="281077" y="419885"/>
                  </a:cubicBezTo>
                  <a:cubicBezTo>
                    <a:pt x="331919" y="380639"/>
                    <a:pt x="449302" y="307141"/>
                    <a:pt x="462860" y="294653"/>
                  </a:cubicBezTo>
                  <a:cubicBezTo>
                    <a:pt x="481056" y="277884"/>
                    <a:pt x="541175" y="279489"/>
                    <a:pt x="542246" y="298043"/>
                  </a:cubicBezTo>
                  <a:cubicBezTo>
                    <a:pt x="542246" y="298399"/>
                    <a:pt x="542602" y="300897"/>
                    <a:pt x="543316" y="304643"/>
                  </a:cubicBezTo>
                  <a:lnTo>
                    <a:pt x="722602" y="213841"/>
                  </a:lnTo>
                  <a:lnTo>
                    <a:pt x="720996" y="202423"/>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5" name="Google Shape;4875;g17ab430885e_1_421"/>
            <p:cNvSpPr/>
            <p:nvPr/>
          </p:nvSpPr>
          <p:spPr>
            <a:xfrm>
              <a:off x="19228582" y="7555419"/>
              <a:ext cx="802773" cy="784933"/>
            </a:xfrm>
            <a:custGeom>
              <a:avLst/>
              <a:gdLst/>
              <a:ahLst/>
              <a:cxnLst/>
              <a:rect l="l" t="t" r="r" b="b"/>
              <a:pathLst>
                <a:path w="802773" h="784933" extrusionOk="0">
                  <a:moveTo>
                    <a:pt x="36498" y="457170"/>
                  </a:moveTo>
                  <a:cubicBezTo>
                    <a:pt x="76102" y="465197"/>
                    <a:pt x="230413" y="459311"/>
                    <a:pt x="281076" y="420242"/>
                  </a:cubicBezTo>
                  <a:cubicBezTo>
                    <a:pt x="331919" y="380995"/>
                    <a:pt x="449302" y="307497"/>
                    <a:pt x="462860" y="295010"/>
                  </a:cubicBezTo>
                  <a:cubicBezTo>
                    <a:pt x="481056" y="278241"/>
                    <a:pt x="541175" y="279846"/>
                    <a:pt x="542245" y="298399"/>
                  </a:cubicBezTo>
                  <a:cubicBezTo>
                    <a:pt x="542602" y="305356"/>
                    <a:pt x="625556" y="768824"/>
                    <a:pt x="643930" y="775960"/>
                  </a:cubicBezTo>
                  <a:cubicBezTo>
                    <a:pt x="662126" y="782918"/>
                    <a:pt x="794673" y="758121"/>
                    <a:pt x="792176" y="714414"/>
                  </a:cubicBezTo>
                  <a:lnTo>
                    <a:pt x="720996" y="202423"/>
                  </a:lnTo>
                  <a:cubicBezTo>
                    <a:pt x="715644" y="125178"/>
                    <a:pt x="669619" y="54178"/>
                    <a:pt x="597904" y="24743"/>
                  </a:cubicBezTo>
                  <a:cubicBezTo>
                    <a:pt x="577211" y="16358"/>
                    <a:pt x="555803" y="11541"/>
                    <a:pt x="535110" y="14039"/>
                  </a:cubicBezTo>
                  <a:cubicBezTo>
                    <a:pt x="452870" y="24029"/>
                    <a:pt x="26508" y="183870"/>
                    <a:pt x="22940" y="187260"/>
                  </a:cubicBezTo>
                  <a:cubicBezTo>
                    <a:pt x="19194" y="191006"/>
                    <a:pt x="-2927" y="448964"/>
                    <a:pt x="36498" y="457170"/>
                  </a:cubicBez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6" name="Google Shape;4876;g17ab430885e_1_421"/>
            <p:cNvSpPr/>
            <p:nvPr/>
          </p:nvSpPr>
          <p:spPr>
            <a:xfrm>
              <a:off x="19805056" y="7065078"/>
              <a:ext cx="303269" cy="303269"/>
            </a:xfrm>
            <a:custGeom>
              <a:avLst/>
              <a:gdLst/>
              <a:ahLst/>
              <a:cxnLst/>
              <a:rect l="l" t="t" r="r" b="b"/>
              <a:pathLst>
                <a:path w="303269" h="303269" extrusionOk="0">
                  <a:moveTo>
                    <a:pt x="97248" y="297265"/>
                  </a:moveTo>
                  <a:cubicBezTo>
                    <a:pt x="97248" y="297265"/>
                    <a:pt x="134710" y="256949"/>
                    <a:pt x="153977" y="247850"/>
                  </a:cubicBezTo>
                  <a:cubicBezTo>
                    <a:pt x="173065" y="238752"/>
                    <a:pt x="217485" y="224302"/>
                    <a:pt x="240676" y="213242"/>
                  </a:cubicBezTo>
                  <a:cubicBezTo>
                    <a:pt x="263868" y="202003"/>
                    <a:pt x="297762" y="139922"/>
                    <a:pt x="303293" y="103886"/>
                  </a:cubicBezTo>
                  <a:cubicBezTo>
                    <a:pt x="308644" y="68029"/>
                    <a:pt x="282064" y="4878"/>
                    <a:pt x="261727" y="14333"/>
                  </a:cubicBezTo>
                  <a:cubicBezTo>
                    <a:pt x="249239" y="20219"/>
                    <a:pt x="241925" y="49119"/>
                    <a:pt x="232470" y="76235"/>
                  </a:cubicBezTo>
                  <a:cubicBezTo>
                    <a:pt x="221766" y="107097"/>
                    <a:pt x="193402" y="129218"/>
                    <a:pt x="160756" y="129754"/>
                  </a:cubicBezTo>
                  <a:cubicBezTo>
                    <a:pt x="158793" y="129754"/>
                    <a:pt x="157366" y="129754"/>
                    <a:pt x="156653" y="129575"/>
                  </a:cubicBezTo>
                  <a:cubicBezTo>
                    <a:pt x="151479" y="128148"/>
                    <a:pt x="167000" y="82657"/>
                    <a:pt x="176098" y="69100"/>
                  </a:cubicBezTo>
                  <a:cubicBezTo>
                    <a:pt x="185196" y="55542"/>
                    <a:pt x="185196" y="20755"/>
                    <a:pt x="169854" y="20041"/>
                  </a:cubicBezTo>
                  <a:cubicBezTo>
                    <a:pt x="154512" y="19328"/>
                    <a:pt x="147019" y="53401"/>
                    <a:pt x="122758" y="82657"/>
                  </a:cubicBezTo>
                  <a:cubicBezTo>
                    <a:pt x="113303" y="94253"/>
                    <a:pt x="105810" y="112806"/>
                    <a:pt x="99923" y="131894"/>
                  </a:cubicBezTo>
                  <a:cubicBezTo>
                    <a:pt x="87436" y="172568"/>
                    <a:pt x="60320" y="206284"/>
                    <a:pt x="25176" y="230367"/>
                  </a:cubicBezTo>
                  <a:cubicBezTo>
                    <a:pt x="22500" y="232152"/>
                    <a:pt x="20003" y="233936"/>
                    <a:pt x="17505" y="236076"/>
                  </a:cubicBezTo>
                  <a:cubicBezTo>
                    <a:pt x="-8540" y="256591"/>
                    <a:pt x="97248" y="297265"/>
                    <a:pt x="97248" y="297265"/>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7" name="Google Shape;4877;g17ab430885e_1_421"/>
            <p:cNvSpPr/>
            <p:nvPr/>
          </p:nvSpPr>
          <p:spPr>
            <a:xfrm>
              <a:off x="18695784" y="6848747"/>
              <a:ext cx="356788" cy="588700"/>
            </a:xfrm>
            <a:custGeom>
              <a:avLst/>
              <a:gdLst/>
              <a:ahLst/>
              <a:cxnLst/>
              <a:rect l="l" t="t" r="r" b="b"/>
              <a:pathLst>
                <a:path w="356788" h="588700" extrusionOk="0">
                  <a:moveTo>
                    <a:pt x="164341" y="585311"/>
                  </a:moveTo>
                  <a:lnTo>
                    <a:pt x="164876" y="568185"/>
                  </a:lnTo>
                  <a:lnTo>
                    <a:pt x="355758" y="256887"/>
                  </a:lnTo>
                  <a:cubicBezTo>
                    <a:pt x="355758" y="256887"/>
                    <a:pt x="393399" y="23370"/>
                    <a:pt x="262815" y="13380"/>
                  </a:cubicBezTo>
                  <a:cubicBezTo>
                    <a:pt x="262815" y="13380"/>
                    <a:pt x="87097" y="251892"/>
                    <a:pt x="31794" y="382476"/>
                  </a:cubicBezTo>
                  <a:cubicBezTo>
                    <a:pt x="11279" y="430821"/>
                    <a:pt x="10387" y="507709"/>
                    <a:pt x="17166" y="585489"/>
                  </a:cubicBezTo>
                  <a:lnTo>
                    <a:pt x="164341" y="585489"/>
                  </a:ln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8" name="Google Shape;4878;g17ab430885e_1_421"/>
            <p:cNvSpPr/>
            <p:nvPr/>
          </p:nvSpPr>
          <p:spPr>
            <a:xfrm>
              <a:off x="18882209" y="6828738"/>
              <a:ext cx="642218" cy="1195239"/>
            </a:xfrm>
            <a:custGeom>
              <a:avLst/>
              <a:gdLst/>
              <a:ahLst/>
              <a:cxnLst/>
              <a:rect l="l" t="t" r="r" b="b"/>
              <a:pathLst>
                <a:path w="642218" h="1195239" extrusionOk="0">
                  <a:moveTo>
                    <a:pt x="19839" y="286351"/>
                  </a:moveTo>
                  <a:cubicBezTo>
                    <a:pt x="42495" y="371088"/>
                    <a:pt x="69790" y="506489"/>
                    <a:pt x="69790" y="594794"/>
                  </a:cubicBezTo>
                  <a:cubicBezTo>
                    <a:pt x="69790" y="683099"/>
                    <a:pt x="61405" y="931246"/>
                    <a:pt x="49810" y="966211"/>
                  </a:cubicBezTo>
                  <a:cubicBezTo>
                    <a:pt x="42317" y="989045"/>
                    <a:pt x="89770" y="1061652"/>
                    <a:pt x="180572" y="1117489"/>
                  </a:cubicBezTo>
                  <a:cubicBezTo>
                    <a:pt x="197698" y="1128014"/>
                    <a:pt x="216608" y="1138004"/>
                    <a:pt x="237123" y="1147102"/>
                  </a:cubicBezTo>
                  <a:cubicBezTo>
                    <a:pt x="274229" y="1163514"/>
                    <a:pt x="316330" y="1176181"/>
                    <a:pt x="362891" y="1182781"/>
                  </a:cubicBezTo>
                  <a:cubicBezTo>
                    <a:pt x="568758" y="1211324"/>
                    <a:pt x="589808" y="1116062"/>
                    <a:pt x="589808" y="1116062"/>
                  </a:cubicBezTo>
                  <a:lnTo>
                    <a:pt x="634228" y="207501"/>
                  </a:lnTo>
                  <a:cubicBezTo>
                    <a:pt x="634228" y="207501"/>
                    <a:pt x="452980" y="76560"/>
                    <a:pt x="334705" y="49801"/>
                  </a:cubicBezTo>
                  <a:cubicBezTo>
                    <a:pt x="216429" y="23220"/>
                    <a:pt x="138828" y="3953"/>
                    <a:pt x="96370" y="18225"/>
                  </a:cubicBezTo>
                  <a:cubicBezTo>
                    <a:pt x="57302" y="31426"/>
                    <a:pt x="-7277" y="185915"/>
                    <a:pt x="19839" y="286351"/>
                  </a:cubicBezTo>
                  <a:close/>
                </a:path>
              </a:pathLst>
            </a:custGeom>
            <a:solidFill>
              <a:srgbClr val="DD595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79" name="Google Shape;4879;g17ab430885e_1_421"/>
            <p:cNvSpPr/>
            <p:nvPr/>
          </p:nvSpPr>
          <p:spPr>
            <a:xfrm>
              <a:off x="19049401" y="7720915"/>
              <a:ext cx="71357" cy="267591"/>
            </a:xfrm>
            <a:custGeom>
              <a:avLst/>
              <a:gdLst/>
              <a:ahLst/>
              <a:cxnLst/>
              <a:rect l="l" t="t" r="r" b="b"/>
              <a:pathLst>
                <a:path w="71357" h="267591" extrusionOk="0">
                  <a:moveTo>
                    <a:pt x="13380" y="225490"/>
                  </a:moveTo>
                  <a:cubicBezTo>
                    <a:pt x="30505" y="236015"/>
                    <a:pt x="49415" y="246006"/>
                    <a:pt x="69931" y="255103"/>
                  </a:cubicBezTo>
                  <a:cubicBezTo>
                    <a:pt x="69752" y="253498"/>
                    <a:pt x="69574" y="251714"/>
                    <a:pt x="69217" y="249930"/>
                  </a:cubicBezTo>
                  <a:cubicBezTo>
                    <a:pt x="69217" y="249930"/>
                    <a:pt x="45491" y="145926"/>
                    <a:pt x="69039" y="13380"/>
                  </a:cubicBezTo>
                  <a:cubicBezTo>
                    <a:pt x="66006" y="24797"/>
                    <a:pt x="13736" y="211218"/>
                    <a:pt x="13380" y="225490"/>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0" name="Google Shape;4880;g17ab430885e_1_421"/>
            <p:cNvSpPr/>
            <p:nvPr/>
          </p:nvSpPr>
          <p:spPr>
            <a:xfrm>
              <a:off x="19398323" y="7023372"/>
              <a:ext cx="517342" cy="677897"/>
            </a:xfrm>
            <a:custGeom>
              <a:avLst/>
              <a:gdLst/>
              <a:ahLst/>
              <a:cxnLst/>
              <a:rect l="l" t="t" r="r" b="b"/>
              <a:pathLst>
                <a:path w="517342" h="677897" extrusionOk="0">
                  <a:moveTo>
                    <a:pt x="255299" y="394452"/>
                  </a:moveTo>
                  <a:cubicBezTo>
                    <a:pt x="255299" y="394452"/>
                    <a:pt x="244060" y="-6043"/>
                    <a:pt x="115081" y="14116"/>
                  </a:cubicBezTo>
                  <a:cubicBezTo>
                    <a:pt x="-13719" y="34096"/>
                    <a:pt x="12505" y="255661"/>
                    <a:pt x="22495" y="294373"/>
                  </a:cubicBezTo>
                  <a:cubicBezTo>
                    <a:pt x="32485" y="333084"/>
                    <a:pt x="91355" y="672211"/>
                    <a:pt x="183941" y="664719"/>
                  </a:cubicBezTo>
                  <a:cubicBezTo>
                    <a:pt x="276528" y="657226"/>
                    <a:pt x="521641" y="331122"/>
                    <a:pt x="521641" y="331122"/>
                  </a:cubicBezTo>
                  <a:cubicBezTo>
                    <a:pt x="521641" y="331122"/>
                    <a:pt x="465447" y="225513"/>
                    <a:pt x="435477" y="246742"/>
                  </a:cubicBezTo>
                  <a:cubicBezTo>
                    <a:pt x="405507" y="267971"/>
                    <a:pt x="255299" y="394452"/>
                    <a:pt x="255299" y="394452"/>
                  </a:cubicBezTo>
                  <a:close/>
                </a:path>
              </a:pathLst>
            </a:custGeom>
            <a:solidFill>
              <a:srgbClr val="4C4C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1" name="Google Shape;4881;g17ab430885e_1_421"/>
            <p:cNvSpPr/>
            <p:nvPr/>
          </p:nvSpPr>
          <p:spPr>
            <a:xfrm>
              <a:off x="19117121" y="6656581"/>
              <a:ext cx="231912" cy="267591"/>
            </a:xfrm>
            <a:custGeom>
              <a:avLst/>
              <a:gdLst/>
              <a:ahLst/>
              <a:cxnLst/>
              <a:rect l="l" t="t" r="r" b="b"/>
              <a:pathLst>
                <a:path w="231912" h="267591" extrusionOk="0">
                  <a:moveTo>
                    <a:pt x="18088" y="185922"/>
                  </a:moveTo>
                  <a:cubicBezTo>
                    <a:pt x="76958" y="261026"/>
                    <a:pt x="152062" y="268875"/>
                    <a:pt x="235551" y="241938"/>
                  </a:cubicBezTo>
                  <a:cubicBezTo>
                    <a:pt x="229485" y="146140"/>
                    <a:pt x="239119" y="126339"/>
                    <a:pt x="235551" y="50521"/>
                  </a:cubicBezTo>
                  <a:cubicBezTo>
                    <a:pt x="231983" y="-25296"/>
                    <a:pt x="35392" y="32503"/>
                    <a:pt x="25938" y="69431"/>
                  </a:cubicBezTo>
                  <a:cubicBezTo>
                    <a:pt x="16304" y="106537"/>
                    <a:pt x="7741" y="160769"/>
                    <a:pt x="18088" y="185922"/>
                  </a:cubicBezTo>
                  <a:close/>
                </a:path>
              </a:pathLst>
            </a:custGeom>
            <a:solidFill>
              <a:srgbClr val="F2C0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2" name="Google Shape;4882;g17ab430885e_1_421"/>
            <p:cNvSpPr/>
            <p:nvPr/>
          </p:nvSpPr>
          <p:spPr>
            <a:xfrm>
              <a:off x="19095285" y="6821809"/>
              <a:ext cx="303269" cy="160554"/>
            </a:xfrm>
            <a:custGeom>
              <a:avLst/>
              <a:gdLst/>
              <a:ahLst/>
              <a:cxnLst/>
              <a:rect l="l" t="t" r="r" b="b"/>
              <a:pathLst>
                <a:path w="303269" h="160554" extrusionOk="0">
                  <a:moveTo>
                    <a:pt x="261132" y="62616"/>
                  </a:moveTo>
                  <a:cubicBezTo>
                    <a:pt x="261132" y="62616"/>
                    <a:pt x="306801" y="135222"/>
                    <a:pt x="296989" y="142358"/>
                  </a:cubicBezTo>
                  <a:cubicBezTo>
                    <a:pt x="287178" y="149494"/>
                    <a:pt x="172649" y="170545"/>
                    <a:pt x="80241" y="132547"/>
                  </a:cubicBezTo>
                  <a:cubicBezTo>
                    <a:pt x="28328" y="102933"/>
                    <a:pt x="18338" y="91338"/>
                    <a:pt x="13878" y="62616"/>
                  </a:cubicBezTo>
                  <a:cubicBezTo>
                    <a:pt x="9418" y="33895"/>
                    <a:pt x="36356" y="13380"/>
                    <a:pt x="36356" y="13380"/>
                  </a:cubicBezTo>
                  <a:cubicBezTo>
                    <a:pt x="36356" y="13380"/>
                    <a:pt x="133937" y="133260"/>
                    <a:pt x="261132" y="62616"/>
                  </a:cubicBezTo>
                  <a:close/>
                </a:path>
              </a:pathLst>
            </a:custGeom>
            <a:solidFill>
              <a:srgbClr val="E7F1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3" name="Google Shape;4883;g17ab430885e_1_421"/>
            <p:cNvSpPr/>
            <p:nvPr/>
          </p:nvSpPr>
          <p:spPr>
            <a:xfrm>
              <a:off x="19192850" y="6454604"/>
              <a:ext cx="231912" cy="392466"/>
            </a:xfrm>
            <a:custGeom>
              <a:avLst/>
              <a:gdLst/>
              <a:ahLst/>
              <a:cxnLst/>
              <a:rect l="l" t="t" r="r" b="b"/>
              <a:pathLst>
                <a:path w="231912" h="392466" extrusionOk="0">
                  <a:moveTo>
                    <a:pt x="219762" y="100328"/>
                  </a:moveTo>
                  <a:cubicBezTo>
                    <a:pt x="219583" y="130476"/>
                    <a:pt x="212805" y="160268"/>
                    <a:pt x="209415" y="190238"/>
                  </a:cubicBezTo>
                  <a:cubicBezTo>
                    <a:pt x="205312" y="226452"/>
                    <a:pt x="206026" y="263023"/>
                    <a:pt x="211556" y="299059"/>
                  </a:cubicBezTo>
                  <a:cubicBezTo>
                    <a:pt x="213697" y="312973"/>
                    <a:pt x="216551" y="326888"/>
                    <a:pt x="215659" y="340803"/>
                  </a:cubicBezTo>
                  <a:cubicBezTo>
                    <a:pt x="214767" y="354718"/>
                    <a:pt x="209593" y="369167"/>
                    <a:pt x="198711" y="377909"/>
                  </a:cubicBezTo>
                  <a:cubicBezTo>
                    <a:pt x="188900" y="385580"/>
                    <a:pt x="175699" y="387721"/>
                    <a:pt x="163033" y="387542"/>
                  </a:cubicBezTo>
                  <a:cubicBezTo>
                    <a:pt x="146799" y="387364"/>
                    <a:pt x="130208" y="383796"/>
                    <a:pt x="116472" y="375055"/>
                  </a:cubicBezTo>
                  <a:cubicBezTo>
                    <a:pt x="95778" y="362032"/>
                    <a:pt x="83290" y="339554"/>
                    <a:pt x="71695" y="317968"/>
                  </a:cubicBezTo>
                  <a:cubicBezTo>
                    <a:pt x="52250" y="281933"/>
                    <a:pt x="32805" y="245362"/>
                    <a:pt x="21923" y="205937"/>
                  </a:cubicBezTo>
                  <a:cubicBezTo>
                    <a:pt x="11041" y="166512"/>
                    <a:pt x="9079" y="123162"/>
                    <a:pt x="24777" y="85343"/>
                  </a:cubicBezTo>
                  <a:cubicBezTo>
                    <a:pt x="40476" y="47523"/>
                    <a:pt x="75976" y="16483"/>
                    <a:pt x="116829" y="13628"/>
                  </a:cubicBezTo>
                  <a:cubicBezTo>
                    <a:pt x="132171" y="12558"/>
                    <a:pt x="147156" y="15234"/>
                    <a:pt x="162319" y="16126"/>
                  </a:cubicBezTo>
                  <a:cubicBezTo>
                    <a:pt x="175520" y="16839"/>
                    <a:pt x="188900" y="10952"/>
                    <a:pt x="197463" y="22369"/>
                  </a:cubicBezTo>
                  <a:cubicBezTo>
                    <a:pt x="214232" y="44669"/>
                    <a:pt x="220119" y="73034"/>
                    <a:pt x="219762" y="100328"/>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4" name="Google Shape;4884;g17ab430885e_1_421"/>
            <p:cNvSpPr/>
            <p:nvPr/>
          </p:nvSpPr>
          <p:spPr>
            <a:xfrm>
              <a:off x="19007463" y="6353556"/>
              <a:ext cx="392466" cy="481663"/>
            </a:xfrm>
            <a:custGeom>
              <a:avLst/>
              <a:gdLst/>
              <a:ahLst/>
              <a:cxnLst/>
              <a:rect l="l" t="t" r="r" b="b"/>
              <a:pathLst>
                <a:path w="392466" h="481663" extrusionOk="0">
                  <a:moveTo>
                    <a:pt x="30522" y="316440"/>
                  </a:moveTo>
                  <a:cubicBezTo>
                    <a:pt x="43366" y="349087"/>
                    <a:pt x="58173" y="381019"/>
                    <a:pt x="74763" y="412060"/>
                  </a:cubicBezTo>
                  <a:cubicBezTo>
                    <a:pt x="87608" y="435964"/>
                    <a:pt x="103663" y="461296"/>
                    <a:pt x="129530" y="470216"/>
                  </a:cubicBezTo>
                  <a:cubicBezTo>
                    <a:pt x="157360" y="479849"/>
                    <a:pt x="188579" y="467005"/>
                    <a:pt x="210878" y="447560"/>
                  </a:cubicBezTo>
                  <a:cubicBezTo>
                    <a:pt x="233177" y="428294"/>
                    <a:pt x="249233" y="403140"/>
                    <a:pt x="269391" y="381554"/>
                  </a:cubicBezTo>
                  <a:cubicBezTo>
                    <a:pt x="277954" y="372456"/>
                    <a:pt x="288123" y="361217"/>
                    <a:pt x="300789" y="361752"/>
                  </a:cubicBezTo>
                  <a:cubicBezTo>
                    <a:pt x="308460" y="362109"/>
                    <a:pt x="317379" y="410276"/>
                    <a:pt x="327904" y="414200"/>
                  </a:cubicBezTo>
                  <a:cubicBezTo>
                    <a:pt x="329510" y="394220"/>
                    <a:pt x="330224" y="334458"/>
                    <a:pt x="339500" y="316440"/>
                  </a:cubicBezTo>
                  <a:cubicBezTo>
                    <a:pt x="350025" y="296104"/>
                    <a:pt x="363227" y="276301"/>
                    <a:pt x="366438" y="253824"/>
                  </a:cubicBezTo>
                  <a:cubicBezTo>
                    <a:pt x="368757" y="239017"/>
                    <a:pt x="366616" y="224032"/>
                    <a:pt x="363048" y="209582"/>
                  </a:cubicBezTo>
                  <a:cubicBezTo>
                    <a:pt x="360372" y="199057"/>
                    <a:pt x="354664" y="187818"/>
                    <a:pt x="357518" y="176758"/>
                  </a:cubicBezTo>
                  <a:cubicBezTo>
                    <a:pt x="360551" y="165162"/>
                    <a:pt x="369827" y="154815"/>
                    <a:pt x="375357" y="144290"/>
                  </a:cubicBezTo>
                  <a:cubicBezTo>
                    <a:pt x="381958" y="131802"/>
                    <a:pt x="387845" y="118601"/>
                    <a:pt x="390878" y="104687"/>
                  </a:cubicBezTo>
                  <a:cubicBezTo>
                    <a:pt x="396408" y="78819"/>
                    <a:pt x="391591" y="48849"/>
                    <a:pt x="371789" y="31010"/>
                  </a:cubicBezTo>
                  <a:cubicBezTo>
                    <a:pt x="348777" y="10316"/>
                    <a:pt x="313811" y="12279"/>
                    <a:pt x="282949" y="15133"/>
                  </a:cubicBezTo>
                  <a:cubicBezTo>
                    <a:pt x="251017" y="18165"/>
                    <a:pt x="218906" y="21198"/>
                    <a:pt x="187865" y="29226"/>
                  </a:cubicBezTo>
                  <a:cubicBezTo>
                    <a:pt x="156825" y="37254"/>
                    <a:pt x="126498" y="50633"/>
                    <a:pt x="102593" y="72219"/>
                  </a:cubicBezTo>
                  <a:cubicBezTo>
                    <a:pt x="77082" y="95053"/>
                    <a:pt x="60135" y="126094"/>
                    <a:pt x="43723" y="156421"/>
                  </a:cubicBezTo>
                  <a:cubicBezTo>
                    <a:pt x="29630" y="182466"/>
                    <a:pt x="15180" y="209761"/>
                    <a:pt x="13574" y="239196"/>
                  </a:cubicBezTo>
                  <a:cubicBezTo>
                    <a:pt x="11969" y="265776"/>
                    <a:pt x="20532" y="291644"/>
                    <a:pt x="30522" y="316440"/>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5" name="Google Shape;4885;g17ab430885e_1_421"/>
            <p:cNvSpPr/>
            <p:nvPr/>
          </p:nvSpPr>
          <p:spPr>
            <a:xfrm>
              <a:off x="18611087" y="7138391"/>
              <a:ext cx="695736" cy="802773"/>
            </a:xfrm>
            <a:custGeom>
              <a:avLst/>
              <a:gdLst/>
              <a:ahLst/>
              <a:cxnLst/>
              <a:rect l="l" t="t" r="r" b="b"/>
              <a:pathLst>
                <a:path w="695736" h="802773" extrusionOk="0">
                  <a:moveTo>
                    <a:pt x="699305" y="416796"/>
                  </a:moveTo>
                  <a:lnTo>
                    <a:pt x="697878" y="747182"/>
                  </a:lnTo>
                  <a:cubicBezTo>
                    <a:pt x="697878" y="761097"/>
                    <a:pt x="692169" y="771087"/>
                    <a:pt x="685212" y="775190"/>
                  </a:cubicBezTo>
                  <a:lnTo>
                    <a:pt x="635975" y="804625"/>
                  </a:lnTo>
                  <a:cubicBezTo>
                    <a:pt x="642932" y="798916"/>
                    <a:pt x="648641" y="790532"/>
                    <a:pt x="648641" y="776617"/>
                  </a:cubicBezTo>
                  <a:lnTo>
                    <a:pt x="648641" y="446409"/>
                  </a:lnTo>
                  <a:cubicBezTo>
                    <a:pt x="648641" y="419650"/>
                    <a:pt x="629017" y="385934"/>
                    <a:pt x="605113" y="371841"/>
                  </a:cubicBezTo>
                  <a:lnTo>
                    <a:pt x="45669" y="48591"/>
                  </a:lnTo>
                  <a:cubicBezTo>
                    <a:pt x="33003" y="41455"/>
                    <a:pt x="21764" y="40206"/>
                    <a:pt x="13380" y="44488"/>
                  </a:cubicBezTo>
                  <a:lnTo>
                    <a:pt x="64044" y="16302"/>
                  </a:lnTo>
                  <a:cubicBezTo>
                    <a:pt x="71001" y="12020"/>
                    <a:pt x="82240" y="12020"/>
                    <a:pt x="94906" y="19156"/>
                  </a:cubicBezTo>
                  <a:lnTo>
                    <a:pt x="654349" y="342406"/>
                  </a:lnTo>
                  <a:cubicBezTo>
                    <a:pt x="679503" y="356321"/>
                    <a:pt x="699305" y="390215"/>
                    <a:pt x="699305" y="416796"/>
                  </a:cubicBez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6" name="Google Shape;4886;g17ab430885e_1_421"/>
            <p:cNvSpPr/>
            <p:nvPr/>
          </p:nvSpPr>
          <p:spPr>
            <a:xfrm>
              <a:off x="18598065" y="7167072"/>
              <a:ext cx="660057" cy="784933"/>
            </a:xfrm>
            <a:custGeom>
              <a:avLst/>
              <a:gdLst/>
              <a:ahLst/>
              <a:cxnLst/>
              <a:rect l="l" t="t" r="r" b="b"/>
              <a:pathLst>
                <a:path w="660057" h="784933" extrusionOk="0">
                  <a:moveTo>
                    <a:pt x="618314" y="342625"/>
                  </a:moveTo>
                  <a:cubicBezTo>
                    <a:pt x="642575" y="356539"/>
                    <a:pt x="662199" y="390613"/>
                    <a:pt x="662199" y="417550"/>
                  </a:cubicBezTo>
                  <a:lnTo>
                    <a:pt x="661307" y="747579"/>
                  </a:lnTo>
                  <a:cubicBezTo>
                    <a:pt x="661307" y="775409"/>
                    <a:pt x="641505" y="786647"/>
                    <a:pt x="617243" y="772732"/>
                  </a:cubicBezTo>
                  <a:lnTo>
                    <a:pt x="57264" y="449482"/>
                  </a:lnTo>
                  <a:cubicBezTo>
                    <a:pt x="33003" y="435568"/>
                    <a:pt x="13380" y="401316"/>
                    <a:pt x="13380" y="373487"/>
                  </a:cubicBezTo>
                  <a:lnTo>
                    <a:pt x="14271" y="43458"/>
                  </a:lnTo>
                  <a:cubicBezTo>
                    <a:pt x="14271" y="16699"/>
                    <a:pt x="34073" y="5460"/>
                    <a:pt x="58335" y="19375"/>
                  </a:cubicBezTo>
                  <a:lnTo>
                    <a:pt x="618314" y="342625"/>
                  </a:ln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7" name="Google Shape;4887;g17ab430885e_1_421"/>
            <p:cNvSpPr/>
            <p:nvPr/>
          </p:nvSpPr>
          <p:spPr>
            <a:xfrm>
              <a:off x="18691008" y="7469121"/>
              <a:ext cx="445985" cy="820612"/>
            </a:xfrm>
            <a:custGeom>
              <a:avLst/>
              <a:gdLst/>
              <a:ahLst/>
              <a:cxnLst/>
              <a:rect l="l" t="t" r="r" b="b"/>
              <a:pathLst>
                <a:path w="445985" h="820612" extrusionOk="0">
                  <a:moveTo>
                    <a:pt x="355896" y="171873"/>
                  </a:moveTo>
                  <a:cubicBezTo>
                    <a:pt x="404063" y="199703"/>
                    <a:pt x="442774" y="266779"/>
                    <a:pt x="442596" y="322081"/>
                  </a:cubicBezTo>
                  <a:lnTo>
                    <a:pt x="441168" y="802140"/>
                  </a:lnTo>
                  <a:cubicBezTo>
                    <a:pt x="441168" y="814449"/>
                    <a:pt x="432427" y="819444"/>
                    <a:pt x="421010" y="812844"/>
                  </a:cubicBezTo>
                  <a:cubicBezTo>
                    <a:pt x="410306" y="806600"/>
                    <a:pt x="401565" y="791615"/>
                    <a:pt x="401743" y="779305"/>
                  </a:cubicBezTo>
                  <a:lnTo>
                    <a:pt x="403170" y="299247"/>
                  </a:lnTo>
                  <a:cubicBezTo>
                    <a:pt x="403170" y="269455"/>
                    <a:pt x="381763" y="233063"/>
                    <a:pt x="355896" y="218078"/>
                  </a:cubicBezTo>
                  <a:lnTo>
                    <a:pt x="102041" y="71438"/>
                  </a:lnTo>
                  <a:cubicBezTo>
                    <a:pt x="76174" y="56452"/>
                    <a:pt x="55302" y="68405"/>
                    <a:pt x="55124" y="98197"/>
                  </a:cubicBezTo>
                  <a:lnTo>
                    <a:pt x="53697" y="578255"/>
                  </a:lnTo>
                  <a:cubicBezTo>
                    <a:pt x="53697" y="590564"/>
                    <a:pt x="44242" y="595203"/>
                    <a:pt x="33538" y="588959"/>
                  </a:cubicBezTo>
                  <a:cubicBezTo>
                    <a:pt x="22834" y="582715"/>
                    <a:pt x="13380" y="567373"/>
                    <a:pt x="13380" y="555064"/>
                  </a:cubicBezTo>
                  <a:lnTo>
                    <a:pt x="14807" y="75006"/>
                  </a:lnTo>
                  <a:cubicBezTo>
                    <a:pt x="14985" y="20417"/>
                    <a:pt x="53875" y="-2596"/>
                    <a:pt x="102041" y="25234"/>
                  </a:cubicBezTo>
                  <a:lnTo>
                    <a:pt x="355896" y="171873"/>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8" name="Google Shape;4888;g17ab430885e_1_421"/>
            <p:cNvSpPr/>
            <p:nvPr/>
          </p:nvSpPr>
          <p:spPr>
            <a:xfrm>
              <a:off x="18473010" y="7420850"/>
              <a:ext cx="338948" cy="214072"/>
            </a:xfrm>
            <a:custGeom>
              <a:avLst/>
              <a:gdLst/>
              <a:ahLst/>
              <a:cxnLst/>
              <a:rect l="l" t="t" r="r" b="b"/>
              <a:pathLst>
                <a:path w="338948" h="214072" extrusionOk="0">
                  <a:moveTo>
                    <a:pt x="13380" y="90630"/>
                  </a:moveTo>
                  <a:cubicBezTo>
                    <a:pt x="13380" y="127557"/>
                    <a:pt x="13380" y="180184"/>
                    <a:pt x="25153" y="192493"/>
                  </a:cubicBezTo>
                  <a:cubicBezTo>
                    <a:pt x="36928" y="204802"/>
                    <a:pt x="87770" y="220501"/>
                    <a:pt x="113994" y="204802"/>
                  </a:cubicBezTo>
                  <a:cubicBezTo>
                    <a:pt x="140218" y="189104"/>
                    <a:pt x="149137" y="165377"/>
                    <a:pt x="183924" y="165377"/>
                  </a:cubicBezTo>
                  <a:cubicBezTo>
                    <a:pt x="218533" y="165377"/>
                    <a:pt x="314687" y="103831"/>
                    <a:pt x="324677" y="66547"/>
                  </a:cubicBezTo>
                  <a:cubicBezTo>
                    <a:pt x="334667" y="29263"/>
                    <a:pt x="311298" y="13029"/>
                    <a:pt x="290069" y="13385"/>
                  </a:cubicBezTo>
                  <a:cubicBezTo>
                    <a:pt x="268840" y="13920"/>
                    <a:pt x="193379" y="32117"/>
                    <a:pt x="148067" y="48708"/>
                  </a:cubicBezTo>
                  <a:cubicBezTo>
                    <a:pt x="102755" y="65477"/>
                    <a:pt x="13380" y="90630"/>
                    <a:pt x="13380" y="90630"/>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89" name="Google Shape;4889;g17ab430885e_1_421"/>
            <p:cNvSpPr/>
            <p:nvPr/>
          </p:nvSpPr>
          <p:spPr>
            <a:xfrm>
              <a:off x="18294260" y="7321842"/>
              <a:ext cx="285430" cy="214072"/>
            </a:xfrm>
            <a:custGeom>
              <a:avLst/>
              <a:gdLst/>
              <a:ahLst/>
              <a:cxnLst/>
              <a:rect l="l" t="t" r="r" b="b"/>
              <a:pathLst>
                <a:path w="285430" h="214072" extrusionOk="0">
                  <a:moveTo>
                    <a:pt x="13380" y="90630"/>
                  </a:moveTo>
                  <a:cubicBezTo>
                    <a:pt x="13380" y="127557"/>
                    <a:pt x="13380" y="180184"/>
                    <a:pt x="23726" y="192493"/>
                  </a:cubicBezTo>
                  <a:cubicBezTo>
                    <a:pt x="34073" y="204802"/>
                    <a:pt x="78850" y="220501"/>
                    <a:pt x="101863" y="204802"/>
                  </a:cubicBezTo>
                  <a:cubicBezTo>
                    <a:pt x="125054" y="189104"/>
                    <a:pt x="132904" y="165377"/>
                    <a:pt x="163409" y="165377"/>
                  </a:cubicBezTo>
                  <a:cubicBezTo>
                    <a:pt x="193914" y="165377"/>
                    <a:pt x="278473" y="103831"/>
                    <a:pt x="287393" y="66547"/>
                  </a:cubicBezTo>
                  <a:cubicBezTo>
                    <a:pt x="296312" y="29262"/>
                    <a:pt x="275619" y="13029"/>
                    <a:pt x="256887" y="13385"/>
                  </a:cubicBezTo>
                  <a:cubicBezTo>
                    <a:pt x="238156" y="13920"/>
                    <a:pt x="171793" y="32116"/>
                    <a:pt x="132012" y="48708"/>
                  </a:cubicBezTo>
                  <a:cubicBezTo>
                    <a:pt x="92230" y="65476"/>
                    <a:pt x="13380" y="90630"/>
                    <a:pt x="13380" y="90630"/>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0" name="Google Shape;4890;g17ab430885e_1_421"/>
            <p:cNvSpPr/>
            <p:nvPr/>
          </p:nvSpPr>
          <p:spPr>
            <a:xfrm>
              <a:off x="18183477" y="6878003"/>
              <a:ext cx="267591" cy="588700"/>
            </a:xfrm>
            <a:custGeom>
              <a:avLst/>
              <a:gdLst/>
              <a:ahLst/>
              <a:cxnLst/>
              <a:rect l="l" t="t" r="r" b="b"/>
              <a:pathLst>
                <a:path w="267591" h="588700" extrusionOk="0">
                  <a:moveTo>
                    <a:pt x="13380" y="104182"/>
                  </a:moveTo>
                  <a:cubicBezTo>
                    <a:pt x="23013" y="161625"/>
                    <a:pt x="96868" y="568364"/>
                    <a:pt x="114172" y="575142"/>
                  </a:cubicBezTo>
                  <a:cubicBezTo>
                    <a:pt x="132368" y="582100"/>
                    <a:pt x="264915" y="557303"/>
                    <a:pt x="262418" y="513597"/>
                  </a:cubicBezTo>
                  <a:lnTo>
                    <a:pt x="192844" y="13380"/>
                  </a:lnTo>
                  <a:lnTo>
                    <a:pt x="13380" y="104182"/>
                  </a:lnTo>
                  <a:close/>
                </a:path>
              </a:pathLst>
            </a:custGeom>
            <a:solidFill>
              <a:srgbClr val="1352A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1" name="Google Shape;4891;g17ab430885e_1_421"/>
            <p:cNvSpPr/>
            <p:nvPr/>
          </p:nvSpPr>
          <p:spPr>
            <a:xfrm>
              <a:off x="18292654" y="7078697"/>
              <a:ext cx="89197" cy="624379"/>
            </a:xfrm>
            <a:custGeom>
              <a:avLst/>
              <a:gdLst/>
              <a:ahLst/>
              <a:cxnLst/>
              <a:rect l="l" t="t" r="r" b="b"/>
              <a:pathLst>
                <a:path w="89197" h="624379" extrusionOk="0">
                  <a:moveTo>
                    <a:pt x="80812" y="13558"/>
                  </a:moveTo>
                  <a:lnTo>
                    <a:pt x="80634" y="599761"/>
                  </a:lnTo>
                  <a:cubicBezTo>
                    <a:pt x="80634" y="604756"/>
                    <a:pt x="77423" y="609573"/>
                    <a:pt x="70822" y="613497"/>
                  </a:cubicBezTo>
                  <a:cubicBezTo>
                    <a:pt x="57800" y="621168"/>
                    <a:pt x="36392" y="621168"/>
                    <a:pt x="23370" y="613497"/>
                  </a:cubicBezTo>
                  <a:cubicBezTo>
                    <a:pt x="16769" y="609751"/>
                    <a:pt x="13380" y="604578"/>
                    <a:pt x="13380" y="599583"/>
                  </a:cubicBezTo>
                  <a:lnTo>
                    <a:pt x="13558" y="13380"/>
                  </a:lnTo>
                  <a:cubicBezTo>
                    <a:pt x="13558" y="18375"/>
                    <a:pt x="16769" y="23370"/>
                    <a:pt x="23548" y="27294"/>
                  </a:cubicBezTo>
                  <a:cubicBezTo>
                    <a:pt x="36749" y="34965"/>
                    <a:pt x="57978" y="34965"/>
                    <a:pt x="71001" y="27294"/>
                  </a:cubicBezTo>
                  <a:cubicBezTo>
                    <a:pt x="77601" y="23548"/>
                    <a:pt x="80812" y="18553"/>
                    <a:pt x="80812" y="13558"/>
                  </a:cubicBez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2" name="Google Shape;4892;g17ab430885e_1_421"/>
            <p:cNvSpPr/>
            <p:nvPr/>
          </p:nvSpPr>
          <p:spPr>
            <a:xfrm>
              <a:off x="18293078" y="7059385"/>
              <a:ext cx="89197" cy="53518"/>
            </a:xfrm>
            <a:custGeom>
              <a:avLst/>
              <a:gdLst/>
              <a:ahLst/>
              <a:cxnLst/>
              <a:rect l="l" t="t" r="r" b="b"/>
              <a:pathLst>
                <a:path w="89197" h="53518" extrusionOk="0">
                  <a:moveTo>
                    <a:pt x="70577" y="19133"/>
                  </a:moveTo>
                  <a:cubicBezTo>
                    <a:pt x="83778" y="26804"/>
                    <a:pt x="83778" y="39113"/>
                    <a:pt x="70756" y="46605"/>
                  </a:cubicBezTo>
                  <a:cubicBezTo>
                    <a:pt x="57733" y="54276"/>
                    <a:pt x="36326" y="54276"/>
                    <a:pt x="23303" y="46605"/>
                  </a:cubicBezTo>
                  <a:cubicBezTo>
                    <a:pt x="10102" y="38935"/>
                    <a:pt x="10102" y="26625"/>
                    <a:pt x="23124"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3" name="Google Shape;4893;g17ab430885e_1_421"/>
            <p:cNvSpPr/>
            <p:nvPr/>
          </p:nvSpPr>
          <p:spPr>
            <a:xfrm>
              <a:off x="17762467" y="6766150"/>
              <a:ext cx="89197" cy="624379"/>
            </a:xfrm>
            <a:custGeom>
              <a:avLst/>
              <a:gdLst/>
              <a:ahLst/>
              <a:cxnLst/>
              <a:rect l="l" t="t" r="r" b="b"/>
              <a:pathLst>
                <a:path w="89197" h="624379" extrusionOk="0">
                  <a:moveTo>
                    <a:pt x="80813" y="13558"/>
                  </a:moveTo>
                  <a:lnTo>
                    <a:pt x="80634" y="599761"/>
                  </a:lnTo>
                  <a:cubicBezTo>
                    <a:pt x="80634" y="604756"/>
                    <a:pt x="77423" y="609572"/>
                    <a:pt x="70822" y="613497"/>
                  </a:cubicBezTo>
                  <a:cubicBezTo>
                    <a:pt x="57800" y="621168"/>
                    <a:pt x="36392" y="621168"/>
                    <a:pt x="23370" y="613497"/>
                  </a:cubicBezTo>
                  <a:cubicBezTo>
                    <a:pt x="16769" y="609751"/>
                    <a:pt x="13380" y="604577"/>
                    <a:pt x="13380" y="599582"/>
                  </a:cubicBezTo>
                  <a:lnTo>
                    <a:pt x="13558" y="13380"/>
                  </a:lnTo>
                  <a:cubicBezTo>
                    <a:pt x="13558" y="18375"/>
                    <a:pt x="16769" y="23370"/>
                    <a:pt x="23548" y="27294"/>
                  </a:cubicBezTo>
                  <a:cubicBezTo>
                    <a:pt x="36749" y="34965"/>
                    <a:pt x="57978" y="34965"/>
                    <a:pt x="71001" y="27294"/>
                  </a:cubicBezTo>
                  <a:cubicBezTo>
                    <a:pt x="77601" y="23548"/>
                    <a:pt x="80813" y="18553"/>
                    <a:pt x="80813"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4" name="Google Shape;4894;g17ab430885e_1_421"/>
            <p:cNvSpPr/>
            <p:nvPr/>
          </p:nvSpPr>
          <p:spPr>
            <a:xfrm>
              <a:off x="17762891" y="6746795"/>
              <a:ext cx="89197" cy="53518"/>
            </a:xfrm>
            <a:custGeom>
              <a:avLst/>
              <a:gdLst/>
              <a:ahLst/>
              <a:cxnLst/>
              <a:rect l="l" t="t" r="r" b="b"/>
              <a:pathLst>
                <a:path w="89197" h="53518" extrusionOk="0">
                  <a:moveTo>
                    <a:pt x="70577" y="18999"/>
                  </a:moveTo>
                  <a:cubicBezTo>
                    <a:pt x="83778" y="26670"/>
                    <a:pt x="83778" y="38979"/>
                    <a:pt x="70756" y="46472"/>
                  </a:cubicBezTo>
                  <a:cubicBezTo>
                    <a:pt x="57733" y="53964"/>
                    <a:pt x="36326" y="54142"/>
                    <a:pt x="23303" y="46472"/>
                  </a:cubicBezTo>
                  <a:cubicBezTo>
                    <a:pt x="10102" y="38801"/>
                    <a:pt x="10102" y="26492"/>
                    <a:pt x="23124" y="18999"/>
                  </a:cubicBezTo>
                  <a:cubicBezTo>
                    <a:pt x="35969" y="11506"/>
                    <a:pt x="57376" y="11506"/>
                    <a:pt x="70577" y="18999"/>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5" name="Google Shape;4895;g17ab430885e_1_421"/>
            <p:cNvSpPr/>
            <p:nvPr/>
          </p:nvSpPr>
          <p:spPr>
            <a:xfrm>
              <a:off x="17713052" y="7341293"/>
              <a:ext cx="160554" cy="570860"/>
            </a:xfrm>
            <a:custGeom>
              <a:avLst/>
              <a:gdLst/>
              <a:ahLst/>
              <a:cxnLst/>
              <a:rect l="l" t="t" r="r" b="b"/>
              <a:pathLst>
                <a:path w="160554" h="570860" extrusionOk="0">
                  <a:moveTo>
                    <a:pt x="159127" y="13558"/>
                  </a:moveTo>
                  <a:lnTo>
                    <a:pt x="80634" y="549989"/>
                  </a:lnTo>
                  <a:cubicBezTo>
                    <a:pt x="80634" y="554984"/>
                    <a:pt x="77423" y="559801"/>
                    <a:pt x="70822" y="563725"/>
                  </a:cubicBezTo>
                  <a:cubicBezTo>
                    <a:pt x="57800" y="571396"/>
                    <a:pt x="36392" y="571396"/>
                    <a:pt x="23370" y="563725"/>
                  </a:cubicBezTo>
                  <a:cubicBezTo>
                    <a:pt x="16769" y="559979"/>
                    <a:pt x="13380" y="554806"/>
                    <a:pt x="13380" y="549811"/>
                  </a:cubicBezTo>
                  <a:lnTo>
                    <a:pt x="91873" y="13380"/>
                  </a:lnTo>
                  <a:cubicBezTo>
                    <a:pt x="91873" y="18375"/>
                    <a:pt x="95084" y="23370"/>
                    <a:pt x="101863" y="27294"/>
                  </a:cubicBezTo>
                  <a:cubicBezTo>
                    <a:pt x="115064" y="34965"/>
                    <a:pt x="136293" y="34965"/>
                    <a:pt x="149316" y="27294"/>
                  </a:cubicBezTo>
                  <a:cubicBezTo>
                    <a:pt x="155738" y="23370"/>
                    <a:pt x="159127" y="18553"/>
                    <a:pt x="159127"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6" name="Google Shape;4896;g17ab430885e_1_421"/>
            <p:cNvSpPr/>
            <p:nvPr/>
          </p:nvSpPr>
          <p:spPr>
            <a:xfrm>
              <a:off x="17791612" y="7321937"/>
              <a:ext cx="89197" cy="53518"/>
            </a:xfrm>
            <a:custGeom>
              <a:avLst/>
              <a:gdLst/>
              <a:ahLst/>
              <a:cxnLst/>
              <a:rect l="l" t="t" r="r" b="b"/>
              <a:pathLst>
                <a:path w="89197" h="53518" extrusionOk="0">
                  <a:moveTo>
                    <a:pt x="70577" y="18999"/>
                  </a:moveTo>
                  <a:cubicBezTo>
                    <a:pt x="83778" y="26670"/>
                    <a:pt x="83778" y="38979"/>
                    <a:pt x="70756" y="46471"/>
                  </a:cubicBezTo>
                  <a:cubicBezTo>
                    <a:pt x="57733" y="54143"/>
                    <a:pt x="36326" y="54143"/>
                    <a:pt x="23303" y="46471"/>
                  </a:cubicBezTo>
                  <a:cubicBezTo>
                    <a:pt x="10102" y="38801"/>
                    <a:pt x="10102" y="26491"/>
                    <a:pt x="23124" y="18999"/>
                  </a:cubicBezTo>
                  <a:cubicBezTo>
                    <a:pt x="36147" y="11506"/>
                    <a:pt x="57376" y="11506"/>
                    <a:pt x="70577" y="18999"/>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7" name="Google Shape;4897;g17ab430885e_1_421"/>
            <p:cNvSpPr/>
            <p:nvPr/>
          </p:nvSpPr>
          <p:spPr>
            <a:xfrm>
              <a:off x="17259039" y="7082621"/>
              <a:ext cx="160554" cy="570860"/>
            </a:xfrm>
            <a:custGeom>
              <a:avLst/>
              <a:gdLst/>
              <a:ahLst/>
              <a:cxnLst/>
              <a:rect l="l" t="t" r="r" b="b"/>
              <a:pathLst>
                <a:path w="160554" h="570860" extrusionOk="0">
                  <a:moveTo>
                    <a:pt x="159127" y="13558"/>
                  </a:moveTo>
                  <a:lnTo>
                    <a:pt x="80634" y="549989"/>
                  </a:lnTo>
                  <a:cubicBezTo>
                    <a:pt x="80634" y="554984"/>
                    <a:pt x="77423" y="559801"/>
                    <a:pt x="70822" y="563725"/>
                  </a:cubicBezTo>
                  <a:cubicBezTo>
                    <a:pt x="57800" y="571396"/>
                    <a:pt x="36392" y="571396"/>
                    <a:pt x="23370" y="563725"/>
                  </a:cubicBezTo>
                  <a:cubicBezTo>
                    <a:pt x="16769" y="559979"/>
                    <a:pt x="13380" y="554806"/>
                    <a:pt x="13380" y="549811"/>
                  </a:cubicBezTo>
                  <a:lnTo>
                    <a:pt x="91873" y="13380"/>
                  </a:lnTo>
                  <a:cubicBezTo>
                    <a:pt x="91873" y="18375"/>
                    <a:pt x="95084" y="23370"/>
                    <a:pt x="101863" y="27294"/>
                  </a:cubicBezTo>
                  <a:cubicBezTo>
                    <a:pt x="115064" y="34965"/>
                    <a:pt x="136293" y="34965"/>
                    <a:pt x="149316" y="27294"/>
                  </a:cubicBezTo>
                  <a:cubicBezTo>
                    <a:pt x="155916" y="23548"/>
                    <a:pt x="159127" y="18553"/>
                    <a:pt x="159127"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8" name="Google Shape;4898;g17ab430885e_1_421"/>
            <p:cNvSpPr/>
            <p:nvPr/>
          </p:nvSpPr>
          <p:spPr>
            <a:xfrm>
              <a:off x="17337778" y="7063310"/>
              <a:ext cx="89197" cy="53518"/>
            </a:xfrm>
            <a:custGeom>
              <a:avLst/>
              <a:gdLst/>
              <a:ahLst/>
              <a:cxnLst/>
              <a:rect l="l" t="t" r="r" b="b"/>
              <a:pathLst>
                <a:path w="89197" h="53518" extrusionOk="0">
                  <a:moveTo>
                    <a:pt x="70577" y="19133"/>
                  </a:moveTo>
                  <a:cubicBezTo>
                    <a:pt x="83778" y="26804"/>
                    <a:pt x="83778" y="39113"/>
                    <a:pt x="70756" y="46605"/>
                  </a:cubicBezTo>
                  <a:cubicBezTo>
                    <a:pt x="57733" y="54276"/>
                    <a:pt x="36326" y="54276"/>
                    <a:pt x="23303" y="46605"/>
                  </a:cubicBezTo>
                  <a:cubicBezTo>
                    <a:pt x="10102" y="38935"/>
                    <a:pt x="10102" y="26625"/>
                    <a:pt x="23124"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899" name="Google Shape;4899;g17ab430885e_1_421"/>
            <p:cNvSpPr/>
            <p:nvPr/>
          </p:nvSpPr>
          <p:spPr>
            <a:xfrm>
              <a:off x="17704934" y="7278497"/>
              <a:ext cx="374627" cy="231912"/>
            </a:xfrm>
            <a:custGeom>
              <a:avLst/>
              <a:gdLst/>
              <a:ahLst/>
              <a:cxnLst/>
              <a:rect l="l" t="t" r="r" b="b"/>
              <a:pathLst>
                <a:path w="374627" h="231912" extrusionOk="0">
                  <a:moveTo>
                    <a:pt x="21497" y="191775"/>
                  </a:moveTo>
                  <a:cubicBezTo>
                    <a:pt x="10793" y="198018"/>
                    <a:pt x="10615" y="208722"/>
                    <a:pt x="21319" y="214966"/>
                  </a:cubicBezTo>
                  <a:cubicBezTo>
                    <a:pt x="32022" y="221210"/>
                    <a:pt x="50754" y="221210"/>
                    <a:pt x="61457" y="214966"/>
                  </a:cubicBezTo>
                  <a:lnTo>
                    <a:pt x="362051" y="41388"/>
                  </a:lnTo>
                  <a:cubicBezTo>
                    <a:pt x="373647" y="34788"/>
                    <a:pt x="372933" y="24441"/>
                    <a:pt x="362230" y="18197"/>
                  </a:cubicBezTo>
                  <a:cubicBezTo>
                    <a:pt x="351526" y="11953"/>
                    <a:pt x="333687" y="11597"/>
                    <a:pt x="322091" y="18197"/>
                  </a:cubicBezTo>
                  <a:lnTo>
                    <a:pt x="21497" y="191775"/>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0" name="Google Shape;4900;g17ab430885e_1_421"/>
            <p:cNvSpPr/>
            <p:nvPr/>
          </p:nvSpPr>
          <p:spPr>
            <a:xfrm>
              <a:off x="17315857" y="7053899"/>
              <a:ext cx="374627" cy="231912"/>
            </a:xfrm>
            <a:custGeom>
              <a:avLst/>
              <a:gdLst/>
              <a:ahLst/>
              <a:cxnLst/>
              <a:rect l="l" t="t" r="r" b="b"/>
              <a:pathLst>
                <a:path w="374627" h="231912" extrusionOk="0">
                  <a:moveTo>
                    <a:pt x="21497" y="191775"/>
                  </a:moveTo>
                  <a:cubicBezTo>
                    <a:pt x="10793" y="198018"/>
                    <a:pt x="10615" y="208722"/>
                    <a:pt x="21319" y="214966"/>
                  </a:cubicBezTo>
                  <a:cubicBezTo>
                    <a:pt x="32022" y="221210"/>
                    <a:pt x="50754" y="221210"/>
                    <a:pt x="61457" y="214966"/>
                  </a:cubicBezTo>
                  <a:lnTo>
                    <a:pt x="362051" y="41388"/>
                  </a:lnTo>
                  <a:cubicBezTo>
                    <a:pt x="373647" y="34788"/>
                    <a:pt x="372933" y="24441"/>
                    <a:pt x="362230" y="18197"/>
                  </a:cubicBezTo>
                  <a:cubicBezTo>
                    <a:pt x="351526" y="11953"/>
                    <a:pt x="333687" y="11597"/>
                    <a:pt x="322091" y="18197"/>
                  </a:cubicBezTo>
                  <a:lnTo>
                    <a:pt x="21497" y="191775"/>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1" name="Google Shape;4901;g17ab430885e_1_421"/>
            <p:cNvSpPr/>
            <p:nvPr/>
          </p:nvSpPr>
          <p:spPr>
            <a:xfrm>
              <a:off x="17305065" y="7029460"/>
              <a:ext cx="1106042" cy="392466"/>
            </a:xfrm>
            <a:custGeom>
              <a:avLst/>
              <a:gdLst/>
              <a:ahLst/>
              <a:cxnLst/>
              <a:rect l="l" t="t" r="r" b="b"/>
              <a:pathLst>
                <a:path w="1106042" h="392466" extrusionOk="0">
                  <a:moveTo>
                    <a:pt x="1098015" y="76531"/>
                  </a:moveTo>
                  <a:lnTo>
                    <a:pt x="1098015" y="134688"/>
                  </a:lnTo>
                  <a:cubicBezTo>
                    <a:pt x="1098015" y="147710"/>
                    <a:pt x="1088739" y="159841"/>
                    <a:pt x="1070007" y="168404"/>
                  </a:cubicBezTo>
                  <a:lnTo>
                    <a:pt x="610286" y="380336"/>
                  </a:lnTo>
                  <a:cubicBezTo>
                    <a:pt x="580137" y="393894"/>
                    <a:pt x="537680" y="393359"/>
                    <a:pt x="510385" y="377482"/>
                  </a:cubicBezTo>
                  <a:lnTo>
                    <a:pt x="35679" y="103112"/>
                  </a:lnTo>
                  <a:cubicBezTo>
                    <a:pt x="20515" y="94549"/>
                    <a:pt x="13380" y="83667"/>
                    <a:pt x="13380" y="72250"/>
                  </a:cubicBezTo>
                  <a:lnTo>
                    <a:pt x="13380" y="13380"/>
                  </a:lnTo>
                  <a:cubicBezTo>
                    <a:pt x="13380" y="24797"/>
                    <a:pt x="20515" y="36393"/>
                    <a:pt x="35679" y="44242"/>
                  </a:cubicBezTo>
                  <a:lnTo>
                    <a:pt x="510385" y="318612"/>
                  </a:lnTo>
                  <a:cubicBezTo>
                    <a:pt x="537680" y="334489"/>
                    <a:pt x="580137" y="335916"/>
                    <a:pt x="610286" y="322180"/>
                  </a:cubicBezTo>
                  <a:lnTo>
                    <a:pt x="1070007" y="110248"/>
                  </a:lnTo>
                  <a:cubicBezTo>
                    <a:pt x="1088560" y="101685"/>
                    <a:pt x="1098015" y="88840"/>
                    <a:pt x="1098015" y="76531"/>
                  </a:cubicBez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2" name="Google Shape;4902;g17ab430885e_1_421"/>
            <p:cNvSpPr/>
            <p:nvPr/>
          </p:nvSpPr>
          <p:spPr>
            <a:xfrm>
              <a:off x="17305616" y="6720501"/>
              <a:ext cx="1106042" cy="642218"/>
            </a:xfrm>
            <a:custGeom>
              <a:avLst/>
              <a:gdLst/>
              <a:ahLst/>
              <a:cxnLst/>
              <a:rect l="l" t="t" r="r" b="b"/>
              <a:pathLst>
                <a:path w="1106042" h="642218" extrusionOk="0">
                  <a:moveTo>
                    <a:pt x="1075878" y="355341"/>
                  </a:moveTo>
                  <a:cubicBezTo>
                    <a:pt x="1107454" y="373538"/>
                    <a:pt x="1104956" y="403864"/>
                    <a:pt x="1069813" y="419920"/>
                  </a:cubicBezTo>
                  <a:lnTo>
                    <a:pt x="610270" y="631673"/>
                  </a:lnTo>
                  <a:cubicBezTo>
                    <a:pt x="580121" y="645410"/>
                    <a:pt x="537663" y="644161"/>
                    <a:pt x="510547" y="628462"/>
                  </a:cubicBezTo>
                  <a:lnTo>
                    <a:pt x="35662" y="354271"/>
                  </a:lnTo>
                  <a:cubicBezTo>
                    <a:pt x="8547" y="338572"/>
                    <a:pt x="5692" y="313776"/>
                    <a:pt x="29775" y="296649"/>
                  </a:cubicBezTo>
                  <a:lnTo>
                    <a:pt x="393878" y="29772"/>
                  </a:lnTo>
                  <a:cubicBezTo>
                    <a:pt x="421707" y="9435"/>
                    <a:pt x="473798" y="7830"/>
                    <a:pt x="505374" y="26026"/>
                  </a:cubicBezTo>
                  <a:lnTo>
                    <a:pt x="1075878" y="355341"/>
                  </a:ln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3" name="Google Shape;4903;g17ab430885e_1_421"/>
            <p:cNvSpPr/>
            <p:nvPr/>
          </p:nvSpPr>
          <p:spPr>
            <a:xfrm>
              <a:off x="17625354" y="6609396"/>
              <a:ext cx="731415" cy="463824"/>
            </a:xfrm>
            <a:custGeom>
              <a:avLst/>
              <a:gdLst/>
              <a:ahLst/>
              <a:cxnLst/>
              <a:rect l="l" t="t" r="r" b="b"/>
              <a:pathLst>
                <a:path w="731415" h="463824" extrusionOk="0">
                  <a:moveTo>
                    <a:pt x="720996" y="202423"/>
                  </a:moveTo>
                  <a:cubicBezTo>
                    <a:pt x="715644" y="125178"/>
                    <a:pt x="669619" y="54178"/>
                    <a:pt x="597904" y="24742"/>
                  </a:cubicBezTo>
                  <a:cubicBezTo>
                    <a:pt x="577211" y="16358"/>
                    <a:pt x="555803" y="11541"/>
                    <a:pt x="535110" y="14039"/>
                  </a:cubicBezTo>
                  <a:cubicBezTo>
                    <a:pt x="452870" y="24029"/>
                    <a:pt x="26508" y="183870"/>
                    <a:pt x="22940" y="187260"/>
                  </a:cubicBezTo>
                  <a:cubicBezTo>
                    <a:pt x="19194" y="190649"/>
                    <a:pt x="-2927" y="448607"/>
                    <a:pt x="36498" y="456813"/>
                  </a:cubicBezTo>
                  <a:cubicBezTo>
                    <a:pt x="76102" y="464841"/>
                    <a:pt x="230413" y="458954"/>
                    <a:pt x="281077" y="419886"/>
                  </a:cubicBezTo>
                  <a:cubicBezTo>
                    <a:pt x="331919" y="380639"/>
                    <a:pt x="449302" y="307140"/>
                    <a:pt x="462860" y="294653"/>
                  </a:cubicBezTo>
                  <a:cubicBezTo>
                    <a:pt x="481056" y="277884"/>
                    <a:pt x="541175" y="279490"/>
                    <a:pt x="542246" y="298042"/>
                  </a:cubicBezTo>
                  <a:cubicBezTo>
                    <a:pt x="542246" y="298399"/>
                    <a:pt x="542602" y="300897"/>
                    <a:pt x="543316" y="304643"/>
                  </a:cubicBezTo>
                  <a:lnTo>
                    <a:pt x="722602" y="213840"/>
                  </a:lnTo>
                  <a:lnTo>
                    <a:pt x="720996" y="202423"/>
                  </a:lnTo>
                  <a:close/>
                </a:path>
              </a:pathLst>
            </a:custGeom>
            <a:solidFill>
              <a:srgbClr val="1352A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4" name="Google Shape;4904;g17ab430885e_1_421"/>
            <p:cNvSpPr/>
            <p:nvPr/>
          </p:nvSpPr>
          <p:spPr>
            <a:xfrm>
              <a:off x="17842684" y="6766739"/>
              <a:ext cx="802773" cy="784933"/>
            </a:xfrm>
            <a:custGeom>
              <a:avLst/>
              <a:gdLst/>
              <a:ahLst/>
              <a:cxnLst/>
              <a:rect l="l" t="t" r="r" b="b"/>
              <a:pathLst>
                <a:path w="802773" h="784933" extrusionOk="0">
                  <a:moveTo>
                    <a:pt x="36631" y="457170"/>
                  </a:moveTo>
                  <a:cubicBezTo>
                    <a:pt x="76235" y="465198"/>
                    <a:pt x="230545" y="459311"/>
                    <a:pt x="281209" y="420243"/>
                  </a:cubicBezTo>
                  <a:cubicBezTo>
                    <a:pt x="332052" y="380996"/>
                    <a:pt x="449435" y="307497"/>
                    <a:pt x="462993" y="295010"/>
                  </a:cubicBezTo>
                  <a:cubicBezTo>
                    <a:pt x="481189" y="278241"/>
                    <a:pt x="541308" y="279847"/>
                    <a:pt x="542378" y="298399"/>
                  </a:cubicBezTo>
                  <a:cubicBezTo>
                    <a:pt x="542735" y="305357"/>
                    <a:pt x="625688" y="768825"/>
                    <a:pt x="644063" y="775960"/>
                  </a:cubicBezTo>
                  <a:cubicBezTo>
                    <a:pt x="662259" y="782917"/>
                    <a:pt x="794627" y="758121"/>
                    <a:pt x="792308" y="714414"/>
                  </a:cubicBezTo>
                  <a:lnTo>
                    <a:pt x="721129" y="202424"/>
                  </a:lnTo>
                  <a:cubicBezTo>
                    <a:pt x="715777" y="125179"/>
                    <a:pt x="669752" y="54178"/>
                    <a:pt x="598037" y="24743"/>
                  </a:cubicBezTo>
                  <a:cubicBezTo>
                    <a:pt x="577343" y="16358"/>
                    <a:pt x="555936" y="11542"/>
                    <a:pt x="535242" y="14039"/>
                  </a:cubicBezTo>
                  <a:cubicBezTo>
                    <a:pt x="453003" y="24030"/>
                    <a:pt x="26641" y="183871"/>
                    <a:pt x="23073" y="187260"/>
                  </a:cubicBezTo>
                  <a:cubicBezTo>
                    <a:pt x="19148" y="191006"/>
                    <a:pt x="-2972" y="448964"/>
                    <a:pt x="36631" y="457170"/>
                  </a:cubicBezTo>
                  <a:close/>
                </a:path>
              </a:pathLst>
            </a:custGeom>
            <a:solidFill>
              <a:srgbClr val="255B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5" name="Google Shape;4905;g17ab430885e_1_421"/>
            <p:cNvSpPr/>
            <p:nvPr/>
          </p:nvSpPr>
          <p:spPr>
            <a:xfrm>
              <a:off x="18419291" y="6276576"/>
              <a:ext cx="303269" cy="303269"/>
            </a:xfrm>
            <a:custGeom>
              <a:avLst/>
              <a:gdLst/>
              <a:ahLst/>
              <a:cxnLst/>
              <a:rect l="l" t="t" r="r" b="b"/>
              <a:pathLst>
                <a:path w="303269" h="303269" extrusionOk="0">
                  <a:moveTo>
                    <a:pt x="97248" y="297266"/>
                  </a:moveTo>
                  <a:cubicBezTo>
                    <a:pt x="97248" y="297266"/>
                    <a:pt x="134710" y="256949"/>
                    <a:pt x="153977" y="247850"/>
                  </a:cubicBezTo>
                  <a:cubicBezTo>
                    <a:pt x="173065" y="238753"/>
                    <a:pt x="217485" y="224303"/>
                    <a:pt x="240676" y="213242"/>
                  </a:cubicBezTo>
                  <a:cubicBezTo>
                    <a:pt x="263867" y="202003"/>
                    <a:pt x="297762" y="139922"/>
                    <a:pt x="303293" y="103887"/>
                  </a:cubicBezTo>
                  <a:cubicBezTo>
                    <a:pt x="308644" y="68029"/>
                    <a:pt x="282064" y="4878"/>
                    <a:pt x="261727" y="14333"/>
                  </a:cubicBezTo>
                  <a:cubicBezTo>
                    <a:pt x="249239" y="20220"/>
                    <a:pt x="241747" y="49120"/>
                    <a:pt x="232470" y="76235"/>
                  </a:cubicBezTo>
                  <a:cubicBezTo>
                    <a:pt x="221766" y="107098"/>
                    <a:pt x="193402" y="129218"/>
                    <a:pt x="160756" y="129754"/>
                  </a:cubicBezTo>
                  <a:cubicBezTo>
                    <a:pt x="158793" y="129754"/>
                    <a:pt x="157366" y="129754"/>
                    <a:pt x="156653" y="129397"/>
                  </a:cubicBezTo>
                  <a:cubicBezTo>
                    <a:pt x="151479" y="127969"/>
                    <a:pt x="167000" y="82479"/>
                    <a:pt x="176098" y="68921"/>
                  </a:cubicBezTo>
                  <a:cubicBezTo>
                    <a:pt x="185196" y="55364"/>
                    <a:pt x="185196" y="20576"/>
                    <a:pt x="169854" y="19863"/>
                  </a:cubicBezTo>
                  <a:cubicBezTo>
                    <a:pt x="154512" y="19150"/>
                    <a:pt x="147019" y="53222"/>
                    <a:pt x="122758" y="82479"/>
                  </a:cubicBezTo>
                  <a:cubicBezTo>
                    <a:pt x="113303" y="94075"/>
                    <a:pt x="105810" y="112628"/>
                    <a:pt x="99923" y="131716"/>
                  </a:cubicBezTo>
                  <a:cubicBezTo>
                    <a:pt x="87436" y="172390"/>
                    <a:pt x="60320" y="206106"/>
                    <a:pt x="25176" y="230189"/>
                  </a:cubicBezTo>
                  <a:cubicBezTo>
                    <a:pt x="22500" y="231974"/>
                    <a:pt x="20003" y="233758"/>
                    <a:pt x="17505" y="235898"/>
                  </a:cubicBezTo>
                  <a:cubicBezTo>
                    <a:pt x="-8540" y="256413"/>
                    <a:pt x="97248" y="297266"/>
                    <a:pt x="97248" y="297266"/>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6" name="Google Shape;4906;g17ab430885e_1_421"/>
            <p:cNvSpPr/>
            <p:nvPr/>
          </p:nvSpPr>
          <p:spPr>
            <a:xfrm>
              <a:off x="17309841" y="6060245"/>
              <a:ext cx="356788" cy="588700"/>
            </a:xfrm>
            <a:custGeom>
              <a:avLst/>
              <a:gdLst/>
              <a:ahLst/>
              <a:cxnLst/>
              <a:rect l="l" t="t" r="r" b="b"/>
              <a:pathLst>
                <a:path w="356788" h="588700" extrusionOk="0">
                  <a:moveTo>
                    <a:pt x="164341" y="585311"/>
                  </a:moveTo>
                  <a:lnTo>
                    <a:pt x="164876" y="568185"/>
                  </a:lnTo>
                  <a:lnTo>
                    <a:pt x="355758" y="256887"/>
                  </a:lnTo>
                  <a:cubicBezTo>
                    <a:pt x="355758" y="256887"/>
                    <a:pt x="393399" y="23370"/>
                    <a:pt x="262815" y="13380"/>
                  </a:cubicBezTo>
                  <a:cubicBezTo>
                    <a:pt x="262815" y="13380"/>
                    <a:pt x="87097" y="251892"/>
                    <a:pt x="31794" y="382477"/>
                  </a:cubicBezTo>
                  <a:cubicBezTo>
                    <a:pt x="11279" y="430821"/>
                    <a:pt x="10387" y="507709"/>
                    <a:pt x="17166" y="585489"/>
                  </a:cubicBezTo>
                  <a:lnTo>
                    <a:pt x="164341" y="585489"/>
                  </a:lnTo>
                  <a:close/>
                </a:path>
              </a:pathLst>
            </a:custGeom>
            <a:solidFill>
              <a:srgbClr val="255B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7" name="Google Shape;4907;g17ab430885e_1_421"/>
            <p:cNvSpPr/>
            <p:nvPr/>
          </p:nvSpPr>
          <p:spPr>
            <a:xfrm>
              <a:off x="17496444" y="6040236"/>
              <a:ext cx="642218" cy="1195239"/>
            </a:xfrm>
            <a:custGeom>
              <a:avLst/>
              <a:gdLst/>
              <a:ahLst/>
              <a:cxnLst/>
              <a:rect l="l" t="t" r="r" b="b"/>
              <a:pathLst>
                <a:path w="642218" h="1195239" extrusionOk="0">
                  <a:moveTo>
                    <a:pt x="19839" y="286351"/>
                  </a:moveTo>
                  <a:cubicBezTo>
                    <a:pt x="42495" y="371088"/>
                    <a:pt x="69790" y="506489"/>
                    <a:pt x="69790" y="594794"/>
                  </a:cubicBezTo>
                  <a:cubicBezTo>
                    <a:pt x="69790" y="683099"/>
                    <a:pt x="61405" y="931245"/>
                    <a:pt x="49809" y="966211"/>
                  </a:cubicBezTo>
                  <a:cubicBezTo>
                    <a:pt x="42317" y="989045"/>
                    <a:pt x="89770" y="1061651"/>
                    <a:pt x="180572" y="1117489"/>
                  </a:cubicBezTo>
                  <a:cubicBezTo>
                    <a:pt x="197698" y="1128014"/>
                    <a:pt x="216608" y="1138004"/>
                    <a:pt x="237123" y="1147102"/>
                  </a:cubicBezTo>
                  <a:cubicBezTo>
                    <a:pt x="274229" y="1163515"/>
                    <a:pt x="316330" y="1176181"/>
                    <a:pt x="362891" y="1182781"/>
                  </a:cubicBezTo>
                  <a:cubicBezTo>
                    <a:pt x="568758" y="1211324"/>
                    <a:pt x="589808" y="1116062"/>
                    <a:pt x="589808" y="1116062"/>
                  </a:cubicBezTo>
                  <a:lnTo>
                    <a:pt x="634228" y="207501"/>
                  </a:lnTo>
                  <a:cubicBezTo>
                    <a:pt x="634228" y="207501"/>
                    <a:pt x="452980" y="76560"/>
                    <a:pt x="334705" y="49800"/>
                  </a:cubicBezTo>
                  <a:cubicBezTo>
                    <a:pt x="216430" y="23220"/>
                    <a:pt x="138828" y="3954"/>
                    <a:pt x="96370" y="18225"/>
                  </a:cubicBezTo>
                  <a:cubicBezTo>
                    <a:pt x="57302" y="31426"/>
                    <a:pt x="-7277" y="185915"/>
                    <a:pt x="19839" y="286351"/>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8" name="Google Shape;4908;g17ab430885e_1_421"/>
            <p:cNvSpPr/>
            <p:nvPr/>
          </p:nvSpPr>
          <p:spPr>
            <a:xfrm>
              <a:off x="17663637" y="6932235"/>
              <a:ext cx="71357" cy="267591"/>
            </a:xfrm>
            <a:custGeom>
              <a:avLst/>
              <a:gdLst/>
              <a:ahLst/>
              <a:cxnLst/>
              <a:rect l="l" t="t" r="r" b="b"/>
              <a:pathLst>
                <a:path w="71357" h="267591" extrusionOk="0">
                  <a:moveTo>
                    <a:pt x="13380" y="225490"/>
                  </a:moveTo>
                  <a:cubicBezTo>
                    <a:pt x="30505" y="236015"/>
                    <a:pt x="49415" y="246005"/>
                    <a:pt x="69930" y="255103"/>
                  </a:cubicBezTo>
                  <a:cubicBezTo>
                    <a:pt x="69752" y="253498"/>
                    <a:pt x="69574" y="251714"/>
                    <a:pt x="69217" y="249930"/>
                  </a:cubicBezTo>
                  <a:cubicBezTo>
                    <a:pt x="69217" y="249930"/>
                    <a:pt x="45490" y="145926"/>
                    <a:pt x="69039" y="13380"/>
                  </a:cubicBezTo>
                  <a:cubicBezTo>
                    <a:pt x="66006" y="24975"/>
                    <a:pt x="13558" y="211218"/>
                    <a:pt x="13380" y="225490"/>
                  </a:cubicBezTo>
                  <a:close/>
                </a:path>
              </a:pathLst>
            </a:custGeom>
            <a:solidFill>
              <a:srgbClr val="1352A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09" name="Google Shape;4909;g17ab430885e_1_421"/>
            <p:cNvSpPr/>
            <p:nvPr/>
          </p:nvSpPr>
          <p:spPr>
            <a:xfrm>
              <a:off x="18012337" y="6234692"/>
              <a:ext cx="517342" cy="677897"/>
            </a:xfrm>
            <a:custGeom>
              <a:avLst/>
              <a:gdLst/>
              <a:ahLst/>
              <a:cxnLst/>
              <a:rect l="l" t="t" r="r" b="b"/>
              <a:pathLst>
                <a:path w="517342" h="677897" extrusionOk="0">
                  <a:moveTo>
                    <a:pt x="255342" y="394451"/>
                  </a:moveTo>
                  <a:cubicBezTo>
                    <a:pt x="255342" y="394451"/>
                    <a:pt x="244104" y="-6043"/>
                    <a:pt x="115125" y="14116"/>
                  </a:cubicBezTo>
                  <a:cubicBezTo>
                    <a:pt x="-13854" y="34096"/>
                    <a:pt x="12548" y="255661"/>
                    <a:pt x="22538" y="294373"/>
                  </a:cubicBezTo>
                  <a:cubicBezTo>
                    <a:pt x="32528" y="333084"/>
                    <a:pt x="91398" y="672211"/>
                    <a:pt x="183985" y="664719"/>
                  </a:cubicBezTo>
                  <a:cubicBezTo>
                    <a:pt x="276571" y="657226"/>
                    <a:pt x="521685" y="331122"/>
                    <a:pt x="521685" y="331122"/>
                  </a:cubicBezTo>
                  <a:cubicBezTo>
                    <a:pt x="521685" y="331122"/>
                    <a:pt x="465491" y="225512"/>
                    <a:pt x="435520" y="246741"/>
                  </a:cubicBezTo>
                  <a:cubicBezTo>
                    <a:pt x="405550" y="268149"/>
                    <a:pt x="255342" y="394451"/>
                    <a:pt x="255342" y="394451"/>
                  </a:cubicBezTo>
                  <a:close/>
                </a:path>
              </a:pathLst>
            </a:custGeom>
            <a:solidFill>
              <a:srgbClr val="3765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0" name="Google Shape;4910;g17ab430885e_1_421"/>
            <p:cNvSpPr/>
            <p:nvPr/>
          </p:nvSpPr>
          <p:spPr>
            <a:xfrm>
              <a:off x="17731215" y="5867901"/>
              <a:ext cx="231912" cy="267591"/>
            </a:xfrm>
            <a:custGeom>
              <a:avLst/>
              <a:gdLst/>
              <a:ahLst/>
              <a:cxnLst/>
              <a:rect l="l" t="t" r="r" b="b"/>
              <a:pathLst>
                <a:path w="231912" h="267591" extrusionOk="0">
                  <a:moveTo>
                    <a:pt x="18051" y="185922"/>
                  </a:moveTo>
                  <a:cubicBezTo>
                    <a:pt x="76921" y="261026"/>
                    <a:pt x="152025" y="268876"/>
                    <a:pt x="235513" y="241938"/>
                  </a:cubicBezTo>
                  <a:cubicBezTo>
                    <a:pt x="229448" y="146141"/>
                    <a:pt x="239081" y="126339"/>
                    <a:pt x="235513" y="50521"/>
                  </a:cubicBezTo>
                  <a:cubicBezTo>
                    <a:pt x="231945" y="-25296"/>
                    <a:pt x="35355" y="32504"/>
                    <a:pt x="25900" y="69431"/>
                  </a:cubicBezTo>
                  <a:cubicBezTo>
                    <a:pt x="16445" y="106537"/>
                    <a:pt x="7704" y="160947"/>
                    <a:pt x="18051" y="185922"/>
                  </a:cubicBezTo>
                  <a:close/>
                </a:path>
              </a:pathLst>
            </a:custGeom>
            <a:solidFill>
              <a:srgbClr val="F2C0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1" name="Google Shape;4911;g17ab430885e_1_421"/>
            <p:cNvSpPr/>
            <p:nvPr/>
          </p:nvSpPr>
          <p:spPr>
            <a:xfrm>
              <a:off x="17709342" y="6033129"/>
              <a:ext cx="303269" cy="160554"/>
            </a:xfrm>
            <a:custGeom>
              <a:avLst/>
              <a:gdLst/>
              <a:ahLst/>
              <a:cxnLst/>
              <a:rect l="l" t="t" r="r" b="b"/>
              <a:pathLst>
                <a:path w="303269" h="160554" extrusionOk="0">
                  <a:moveTo>
                    <a:pt x="261132" y="62616"/>
                  </a:moveTo>
                  <a:cubicBezTo>
                    <a:pt x="261132" y="62616"/>
                    <a:pt x="306801" y="135222"/>
                    <a:pt x="296989" y="142358"/>
                  </a:cubicBezTo>
                  <a:cubicBezTo>
                    <a:pt x="287178" y="149494"/>
                    <a:pt x="172649" y="170545"/>
                    <a:pt x="80241" y="132547"/>
                  </a:cubicBezTo>
                  <a:cubicBezTo>
                    <a:pt x="28328" y="102933"/>
                    <a:pt x="18338" y="91338"/>
                    <a:pt x="13878" y="62616"/>
                  </a:cubicBezTo>
                  <a:cubicBezTo>
                    <a:pt x="9418" y="33895"/>
                    <a:pt x="36356" y="13380"/>
                    <a:pt x="36356" y="13380"/>
                  </a:cubicBezTo>
                  <a:cubicBezTo>
                    <a:pt x="36356" y="13380"/>
                    <a:pt x="133937" y="133438"/>
                    <a:pt x="261132" y="62616"/>
                  </a:cubicBezTo>
                  <a:close/>
                </a:path>
              </a:pathLst>
            </a:custGeom>
            <a:solidFill>
              <a:srgbClr val="E7F1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2" name="Google Shape;4912;g17ab430885e_1_421"/>
            <p:cNvSpPr/>
            <p:nvPr/>
          </p:nvSpPr>
          <p:spPr>
            <a:xfrm>
              <a:off x="17807085" y="5666102"/>
              <a:ext cx="231912" cy="392466"/>
            </a:xfrm>
            <a:custGeom>
              <a:avLst/>
              <a:gdLst/>
              <a:ahLst/>
              <a:cxnLst/>
              <a:rect l="l" t="t" r="r" b="b"/>
              <a:pathLst>
                <a:path w="231912" h="392466" extrusionOk="0">
                  <a:moveTo>
                    <a:pt x="219762" y="100328"/>
                  </a:moveTo>
                  <a:cubicBezTo>
                    <a:pt x="219584" y="130477"/>
                    <a:pt x="212805" y="160268"/>
                    <a:pt x="209415" y="190239"/>
                  </a:cubicBezTo>
                  <a:cubicBezTo>
                    <a:pt x="205312" y="226453"/>
                    <a:pt x="206026" y="263023"/>
                    <a:pt x="211556" y="299059"/>
                  </a:cubicBezTo>
                  <a:cubicBezTo>
                    <a:pt x="213697" y="312974"/>
                    <a:pt x="216551" y="326889"/>
                    <a:pt x="215659" y="340803"/>
                  </a:cubicBezTo>
                  <a:cubicBezTo>
                    <a:pt x="214767" y="354718"/>
                    <a:pt x="209593" y="369168"/>
                    <a:pt x="198711" y="377909"/>
                  </a:cubicBezTo>
                  <a:cubicBezTo>
                    <a:pt x="188900" y="385580"/>
                    <a:pt x="175699" y="387721"/>
                    <a:pt x="163033" y="387543"/>
                  </a:cubicBezTo>
                  <a:cubicBezTo>
                    <a:pt x="146799" y="387364"/>
                    <a:pt x="130208" y="383796"/>
                    <a:pt x="116472" y="375055"/>
                  </a:cubicBezTo>
                  <a:cubicBezTo>
                    <a:pt x="95778" y="362032"/>
                    <a:pt x="83291" y="339555"/>
                    <a:pt x="71695" y="317969"/>
                  </a:cubicBezTo>
                  <a:cubicBezTo>
                    <a:pt x="52250" y="281933"/>
                    <a:pt x="32805" y="245362"/>
                    <a:pt x="21923" y="205938"/>
                  </a:cubicBezTo>
                  <a:cubicBezTo>
                    <a:pt x="11041" y="166512"/>
                    <a:pt x="9079" y="123162"/>
                    <a:pt x="24777" y="85343"/>
                  </a:cubicBezTo>
                  <a:cubicBezTo>
                    <a:pt x="40476" y="47524"/>
                    <a:pt x="75976" y="16483"/>
                    <a:pt x="116829" y="13628"/>
                  </a:cubicBezTo>
                  <a:cubicBezTo>
                    <a:pt x="131992" y="12558"/>
                    <a:pt x="147156" y="15234"/>
                    <a:pt x="162319" y="16126"/>
                  </a:cubicBezTo>
                  <a:cubicBezTo>
                    <a:pt x="175520" y="16840"/>
                    <a:pt x="188900" y="10952"/>
                    <a:pt x="197463" y="22370"/>
                  </a:cubicBezTo>
                  <a:cubicBezTo>
                    <a:pt x="214232" y="44491"/>
                    <a:pt x="219940" y="73034"/>
                    <a:pt x="219762" y="100328"/>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3" name="Google Shape;4913;g17ab430885e_1_421"/>
            <p:cNvSpPr/>
            <p:nvPr/>
          </p:nvSpPr>
          <p:spPr>
            <a:xfrm>
              <a:off x="17621523" y="5564875"/>
              <a:ext cx="392466" cy="481663"/>
            </a:xfrm>
            <a:custGeom>
              <a:avLst/>
              <a:gdLst/>
              <a:ahLst/>
              <a:cxnLst/>
              <a:rect l="l" t="t" r="r" b="b"/>
              <a:pathLst>
                <a:path w="392466" h="481663" extrusionOk="0">
                  <a:moveTo>
                    <a:pt x="30518" y="316441"/>
                  </a:moveTo>
                  <a:cubicBezTo>
                    <a:pt x="43363" y="349086"/>
                    <a:pt x="58169" y="381019"/>
                    <a:pt x="74760" y="412059"/>
                  </a:cubicBezTo>
                  <a:cubicBezTo>
                    <a:pt x="87605" y="435964"/>
                    <a:pt x="103660" y="461296"/>
                    <a:pt x="129527" y="470216"/>
                  </a:cubicBezTo>
                  <a:cubicBezTo>
                    <a:pt x="157357" y="479850"/>
                    <a:pt x="188576" y="467005"/>
                    <a:pt x="210875" y="447560"/>
                  </a:cubicBezTo>
                  <a:cubicBezTo>
                    <a:pt x="233174" y="428293"/>
                    <a:pt x="249229" y="403140"/>
                    <a:pt x="269388" y="381554"/>
                  </a:cubicBezTo>
                  <a:cubicBezTo>
                    <a:pt x="277951" y="372456"/>
                    <a:pt x="288119" y="361218"/>
                    <a:pt x="300785" y="361753"/>
                  </a:cubicBezTo>
                  <a:cubicBezTo>
                    <a:pt x="308456" y="362109"/>
                    <a:pt x="317376" y="410276"/>
                    <a:pt x="327901" y="414201"/>
                  </a:cubicBezTo>
                  <a:cubicBezTo>
                    <a:pt x="329507" y="394220"/>
                    <a:pt x="330220" y="334459"/>
                    <a:pt x="339497" y="316441"/>
                  </a:cubicBezTo>
                  <a:cubicBezTo>
                    <a:pt x="350022" y="296103"/>
                    <a:pt x="363223" y="276302"/>
                    <a:pt x="366434" y="253824"/>
                  </a:cubicBezTo>
                  <a:cubicBezTo>
                    <a:pt x="368753" y="239018"/>
                    <a:pt x="366613" y="224033"/>
                    <a:pt x="363045" y="209583"/>
                  </a:cubicBezTo>
                  <a:cubicBezTo>
                    <a:pt x="360369" y="199057"/>
                    <a:pt x="354660" y="187819"/>
                    <a:pt x="357515" y="176758"/>
                  </a:cubicBezTo>
                  <a:cubicBezTo>
                    <a:pt x="360547" y="165162"/>
                    <a:pt x="369824" y="154816"/>
                    <a:pt x="375354" y="144290"/>
                  </a:cubicBezTo>
                  <a:cubicBezTo>
                    <a:pt x="381955" y="131803"/>
                    <a:pt x="387842" y="118602"/>
                    <a:pt x="390874" y="104687"/>
                  </a:cubicBezTo>
                  <a:cubicBezTo>
                    <a:pt x="396405" y="78820"/>
                    <a:pt x="391588" y="48850"/>
                    <a:pt x="371786" y="31010"/>
                  </a:cubicBezTo>
                  <a:cubicBezTo>
                    <a:pt x="348773" y="10316"/>
                    <a:pt x="313808" y="12278"/>
                    <a:pt x="282946" y="15133"/>
                  </a:cubicBezTo>
                  <a:cubicBezTo>
                    <a:pt x="251013" y="18166"/>
                    <a:pt x="218903" y="21198"/>
                    <a:pt x="187862" y="29226"/>
                  </a:cubicBezTo>
                  <a:cubicBezTo>
                    <a:pt x="156821" y="37254"/>
                    <a:pt x="126494" y="50634"/>
                    <a:pt x="102590" y="72219"/>
                  </a:cubicBezTo>
                  <a:cubicBezTo>
                    <a:pt x="77079" y="95053"/>
                    <a:pt x="60132" y="126094"/>
                    <a:pt x="43720" y="156421"/>
                  </a:cubicBezTo>
                  <a:cubicBezTo>
                    <a:pt x="29626" y="182466"/>
                    <a:pt x="15177" y="209761"/>
                    <a:pt x="13571" y="239196"/>
                  </a:cubicBezTo>
                  <a:cubicBezTo>
                    <a:pt x="11965" y="265955"/>
                    <a:pt x="20707" y="291822"/>
                    <a:pt x="30518" y="316441"/>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4" name="Google Shape;4914;g17ab430885e_1_421"/>
            <p:cNvSpPr/>
            <p:nvPr/>
          </p:nvSpPr>
          <p:spPr>
            <a:xfrm>
              <a:off x="17225144" y="6349711"/>
              <a:ext cx="695736" cy="802773"/>
            </a:xfrm>
            <a:custGeom>
              <a:avLst/>
              <a:gdLst/>
              <a:ahLst/>
              <a:cxnLst/>
              <a:rect l="l" t="t" r="r" b="b"/>
              <a:pathLst>
                <a:path w="695736" h="802773" extrusionOk="0">
                  <a:moveTo>
                    <a:pt x="699305" y="416975"/>
                  </a:moveTo>
                  <a:lnTo>
                    <a:pt x="697877" y="747360"/>
                  </a:lnTo>
                  <a:cubicBezTo>
                    <a:pt x="697877" y="761275"/>
                    <a:pt x="692169" y="771265"/>
                    <a:pt x="685211" y="775368"/>
                  </a:cubicBezTo>
                  <a:lnTo>
                    <a:pt x="635975" y="804803"/>
                  </a:lnTo>
                  <a:cubicBezTo>
                    <a:pt x="642932" y="799094"/>
                    <a:pt x="648641" y="790710"/>
                    <a:pt x="648641" y="776795"/>
                  </a:cubicBezTo>
                  <a:lnTo>
                    <a:pt x="648641" y="446410"/>
                  </a:lnTo>
                  <a:cubicBezTo>
                    <a:pt x="648641" y="419651"/>
                    <a:pt x="629017" y="385934"/>
                    <a:pt x="605113" y="371841"/>
                  </a:cubicBezTo>
                  <a:lnTo>
                    <a:pt x="45669" y="48591"/>
                  </a:lnTo>
                  <a:cubicBezTo>
                    <a:pt x="33003" y="41455"/>
                    <a:pt x="21764" y="40207"/>
                    <a:pt x="13380" y="44488"/>
                  </a:cubicBezTo>
                  <a:lnTo>
                    <a:pt x="64043" y="16301"/>
                  </a:lnTo>
                  <a:cubicBezTo>
                    <a:pt x="71001" y="12020"/>
                    <a:pt x="82240" y="12020"/>
                    <a:pt x="94906" y="19156"/>
                  </a:cubicBezTo>
                  <a:lnTo>
                    <a:pt x="654349" y="342406"/>
                  </a:lnTo>
                  <a:cubicBezTo>
                    <a:pt x="679681" y="356499"/>
                    <a:pt x="699305" y="390216"/>
                    <a:pt x="699305" y="416975"/>
                  </a:cubicBez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5" name="Google Shape;4915;g17ab430885e_1_421"/>
            <p:cNvSpPr/>
            <p:nvPr/>
          </p:nvSpPr>
          <p:spPr>
            <a:xfrm>
              <a:off x="17212121" y="6378570"/>
              <a:ext cx="660057" cy="784933"/>
            </a:xfrm>
            <a:custGeom>
              <a:avLst/>
              <a:gdLst/>
              <a:ahLst/>
              <a:cxnLst/>
              <a:rect l="l" t="t" r="r" b="b"/>
              <a:pathLst>
                <a:path w="660057" h="784933" extrusionOk="0">
                  <a:moveTo>
                    <a:pt x="618492" y="342625"/>
                  </a:moveTo>
                  <a:cubicBezTo>
                    <a:pt x="642754" y="356539"/>
                    <a:pt x="662377" y="390613"/>
                    <a:pt x="662377" y="417550"/>
                  </a:cubicBezTo>
                  <a:lnTo>
                    <a:pt x="661485" y="747579"/>
                  </a:lnTo>
                  <a:cubicBezTo>
                    <a:pt x="661485" y="775409"/>
                    <a:pt x="641683" y="786648"/>
                    <a:pt x="617422" y="772733"/>
                  </a:cubicBezTo>
                  <a:lnTo>
                    <a:pt x="57264" y="449304"/>
                  </a:lnTo>
                  <a:cubicBezTo>
                    <a:pt x="33003" y="435390"/>
                    <a:pt x="13380" y="401138"/>
                    <a:pt x="13380" y="373487"/>
                  </a:cubicBezTo>
                  <a:lnTo>
                    <a:pt x="14272" y="43458"/>
                  </a:lnTo>
                  <a:cubicBezTo>
                    <a:pt x="14272" y="16699"/>
                    <a:pt x="34073" y="5460"/>
                    <a:pt x="58335" y="19375"/>
                  </a:cubicBezTo>
                  <a:lnTo>
                    <a:pt x="618492" y="342625"/>
                  </a:ln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6" name="Google Shape;4916;g17ab430885e_1_421"/>
            <p:cNvSpPr/>
            <p:nvPr/>
          </p:nvSpPr>
          <p:spPr>
            <a:xfrm>
              <a:off x="17305065" y="6680620"/>
              <a:ext cx="445985" cy="820612"/>
            </a:xfrm>
            <a:custGeom>
              <a:avLst/>
              <a:gdLst/>
              <a:ahLst/>
              <a:cxnLst/>
              <a:rect l="l" t="t" r="r" b="b"/>
              <a:pathLst>
                <a:path w="445985" h="820612" extrusionOk="0">
                  <a:moveTo>
                    <a:pt x="355896" y="171874"/>
                  </a:moveTo>
                  <a:cubicBezTo>
                    <a:pt x="404062" y="199703"/>
                    <a:pt x="442774" y="266779"/>
                    <a:pt x="442596" y="322081"/>
                  </a:cubicBezTo>
                  <a:lnTo>
                    <a:pt x="441168" y="802139"/>
                  </a:lnTo>
                  <a:cubicBezTo>
                    <a:pt x="441168" y="814449"/>
                    <a:pt x="432427" y="819444"/>
                    <a:pt x="421010" y="812843"/>
                  </a:cubicBezTo>
                  <a:cubicBezTo>
                    <a:pt x="410306" y="806599"/>
                    <a:pt x="401565" y="791614"/>
                    <a:pt x="401743" y="779305"/>
                  </a:cubicBezTo>
                  <a:lnTo>
                    <a:pt x="403171" y="299247"/>
                  </a:lnTo>
                  <a:cubicBezTo>
                    <a:pt x="403171" y="269455"/>
                    <a:pt x="381763" y="233063"/>
                    <a:pt x="355896" y="218078"/>
                  </a:cubicBezTo>
                  <a:lnTo>
                    <a:pt x="102041" y="71438"/>
                  </a:lnTo>
                  <a:cubicBezTo>
                    <a:pt x="76174" y="56453"/>
                    <a:pt x="55302" y="68405"/>
                    <a:pt x="55124" y="98197"/>
                  </a:cubicBezTo>
                  <a:lnTo>
                    <a:pt x="53697" y="578255"/>
                  </a:lnTo>
                  <a:cubicBezTo>
                    <a:pt x="53697" y="590564"/>
                    <a:pt x="44242" y="595202"/>
                    <a:pt x="33538" y="588959"/>
                  </a:cubicBezTo>
                  <a:cubicBezTo>
                    <a:pt x="22834" y="582715"/>
                    <a:pt x="13380" y="567373"/>
                    <a:pt x="13380" y="555064"/>
                  </a:cubicBezTo>
                  <a:lnTo>
                    <a:pt x="14807" y="75006"/>
                  </a:lnTo>
                  <a:cubicBezTo>
                    <a:pt x="14985" y="20417"/>
                    <a:pt x="53875" y="-2596"/>
                    <a:pt x="102041" y="25234"/>
                  </a:cubicBezTo>
                  <a:lnTo>
                    <a:pt x="355896" y="171874"/>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7" name="Google Shape;4917;g17ab430885e_1_421"/>
            <p:cNvSpPr/>
            <p:nvPr/>
          </p:nvSpPr>
          <p:spPr>
            <a:xfrm>
              <a:off x="21385471" y="7331475"/>
              <a:ext cx="338948" cy="214072"/>
            </a:xfrm>
            <a:custGeom>
              <a:avLst/>
              <a:gdLst/>
              <a:ahLst/>
              <a:cxnLst/>
              <a:rect l="l" t="t" r="r" b="b"/>
              <a:pathLst>
                <a:path w="338948" h="214072" extrusionOk="0">
                  <a:moveTo>
                    <a:pt x="13380" y="90451"/>
                  </a:moveTo>
                  <a:cubicBezTo>
                    <a:pt x="13380" y="127379"/>
                    <a:pt x="13380" y="180005"/>
                    <a:pt x="25154" y="192315"/>
                  </a:cubicBezTo>
                  <a:cubicBezTo>
                    <a:pt x="36927" y="204624"/>
                    <a:pt x="87770" y="220322"/>
                    <a:pt x="113994" y="204624"/>
                  </a:cubicBezTo>
                  <a:cubicBezTo>
                    <a:pt x="140218" y="188925"/>
                    <a:pt x="149137" y="165377"/>
                    <a:pt x="183924" y="165377"/>
                  </a:cubicBezTo>
                  <a:cubicBezTo>
                    <a:pt x="218533" y="165377"/>
                    <a:pt x="314687" y="103831"/>
                    <a:pt x="324677" y="66546"/>
                  </a:cubicBezTo>
                  <a:cubicBezTo>
                    <a:pt x="334667" y="29262"/>
                    <a:pt x="311298" y="13028"/>
                    <a:pt x="290069" y="13385"/>
                  </a:cubicBezTo>
                  <a:cubicBezTo>
                    <a:pt x="268840" y="13920"/>
                    <a:pt x="193379" y="32116"/>
                    <a:pt x="148067" y="48707"/>
                  </a:cubicBezTo>
                  <a:cubicBezTo>
                    <a:pt x="102755" y="65476"/>
                    <a:pt x="13380" y="90451"/>
                    <a:pt x="13380" y="90451"/>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8" name="Google Shape;4918;g17ab430885e_1_421"/>
            <p:cNvSpPr/>
            <p:nvPr/>
          </p:nvSpPr>
          <p:spPr>
            <a:xfrm>
              <a:off x="21206899" y="7232466"/>
              <a:ext cx="285430" cy="214072"/>
            </a:xfrm>
            <a:custGeom>
              <a:avLst/>
              <a:gdLst/>
              <a:ahLst/>
              <a:cxnLst/>
              <a:rect l="l" t="t" r="r" b="b"/>
              <a:pathLst>
                <a:path w="285430" h="214072" extrusionOk="0">
                  <a:moveTo>
                    <a:pt x="13380" y="90630"/>
                  </a:moveTo>
                  <a:cubicBezTo>
                    <a:pt x="13380" y="127557"/>
                    <a:pt x="13380" y="180184"/>
                    <a:pt x="23726" y="192493"/>
                  </a:cubicBezTo>
                  <a:cubicBezTo>
                    <a:pt x="34073" y="204802"/>
                    <a:pt x="78850" y="220501"/>
                    <a:pt x="101863" y="204802"/>
                  </a:cubicBezTo>
                  <a:cubicBezTo>
                    <a:pt x="125054" y="189104"/>
                    <a:pt x="132904" y="165377"/>
                    <a:pt x="163409" y="165377"/>
                  </a:cubicBezTo>
                  <a:cubicBezTo>
                    <a:pt x="193914" y="165377"/>
                    <a:pt x="278473" y="103831"/>
                    <a:pt x="287393" y="66547"/>
                  </a:cubicBezTo>
                  <a:cubicBezTo>
                    <a:pt x="296313" y="29263"/>
                    <a:pt x="275619" y="13029"/>
                    <a:pt x="256888" y="13385"/>
                  </a:cubicBezTo>
                  <a:cubicBezTo>
                    <a:pt x="238156" y="13920"/>
                    <a:pt x="171794" y="32117"/>
                    <a:pt x="132012" y="48708"/>
                  </a:cubicBezTo>
                  <a:cubicBezTo>
                    <a:pt x="92051" y="65477"/>
                    <a:pt x="13380" y="90630"/>
                    <a:pt x="13380" y="90630"/>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19" name="Google Shape;4919;g17ab430885e_1_421"/>
            <p:cNvSpPr/>
            <p:nvPr/>
          </p:nvSpPr>
          <p:spPr>
            <a:xfrm>
              <a:off x="21095938" y="6788628"/>
              <a:ext cx="267591" cy="588700"/>
            </a:xfrm>
            <a:custGeom>
              <a:avLst/>
              <a:gdLst/>
              <a:ahLst/>
              <a:cxnLst/>
              <a:rect l="l" t="t" r="r" b="b"/>
              <a:pathLst>
                <a:path w="267591" h="588700" extrusionOk="0">
                  <a:moveTo>
                    <a:pt x="13380" y="104182"/>
                  </a:moveTo>
                  <a:cubicBezTo>
                    <a:pt x="23013" y="161625"/>
                    <a:pt x="96868" y="568364"/>
                    <a:pt x="114172" y="575143"/>
                  </a:cubicBezTo>
                  <a:cubicBezTo>
                    <a:pt x="132368" y="582100"/>
                    <a:pt x="264915" y="557303"/>
                    <a:pt x="262417" y="513597"/>
                  </a:cubicBezTo>
                  <a:lnTo>
                    <a:pt x="192844" y="13380"/>
                  </a:lnTo>
                  <a:lnTo>
                    <a:pt x="13380" y="104182"/>
                  </a:lnTo>
                  <a:close/>
                </a:path>
              </a:pathLst>
            </a:custGeom>
            <a:solidFill>
              <a:srgbClr val="1352A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0" name="Google Shape;4920;g17ab430885e_1_421"/>
            <p:cNvSpPr/>
            <p:nvPr/>
          </p:nvSpPr>
          <p:spPr>
            <a:xfrm>
              <a:off x="21205293" y="6989321"/>
              <a:ext cx="89197" cy="624379"/>
            </a:xfrm>
            <a:custGeom>
              <a:avLst/>
              <a:gdLst/>
              <a:ahLst/>
              <a:cxnLst/>
              <a:rect l="l" t="t" r="r" b="b"/>
              <a:pathLst>
                <a:path w="89197" h="624379" extrusionOk="0">
                  <a:moveTo>
                    <a:pt x="80812" y="13558"/>
                  </a:moveTo>
                  <a:lnTo>
                    <a:pt x="80634" y="599761"/>
                  </a:lnTo>
                  <a:cubicBezTo>
                    <a:pt x="80634" y="604756"/>
                    <a:pt x="77423" y="609573"/>
                    <a:pt x="70822" y="613497"/>
                  </a:cubicBezTo>
                  <a:cubicBezTo>
                    <a:pt x="57800" y="621168"/>
                    <a:pt x="36393" y="621168"/>
                    <a:pt x="23370" y="613497"/>
                  </a:cubicBezTo>
                  <a:cubicBezTo>
                    <a:pt x="16769" y="609751"/>
                    <a:pt x="13380" y="604578"/>
                    <a:pt x="13380" y="599583"/>
                  </a:cubicBezTo>
                  <a:lnTo>
                    <a:pt x="13558" y="13380"/>
                  </a:lnTo>
                  <a:cubicBezTo>
                    <a:pt x="13558" y="18375"/>
                    <a:pt x="16769" y="23370"/>
                    <a:pt x="23548" y="27294"/>
                  </a:cubicBezTo>
                  <a:cubicBezTo>
                    <a:pt x="36749" y="34966"/>
                    <a:pt x="57978" y="34966"/>
                    <a:pt x="71001" y="27294"/>
                  </a:cubicBezTo>
                  <a:cubicBezTo>
                    <a:pt x="77602" y="23370"/>
                    <a:pt x="80812" y="18553"/>
                    <a:pt x="80812" y="13558"/>
                  </a:cubicBez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1" name="Google Shape;4921;g17ab430885e_1_421"/>
            <p:cNvSpPr/>
            <p:nvPr/>
          </p:nvSpPr>
          <p:spPr>
            <a:xfrm>
              <a:off x="21205538" y="6969832"/>
              <a:ext cx="89197" cy="53518"/>
            </a:xfrm>
            <a:custGeom>
              <a:avLst/>
              <a:gdLst/>
              <a:ahLst/>
              <a:cxnLst/>
              <a:rect l="l" t="t" r="r" b="b"/>
              <a:pathLst>
                <a:path w="89197" h="53518" extrusionOk="0">
                  <a:moveTo>
                    <a:pt x="70577" y="19133"/>
                  </a:moveTo>
                  <a:cubicBezTo>
                    <a:pt x="83778" y="26803"/>
                    <a:pt x="83778" y="39113"/>
                    <a:pt x="70756" y="46605"/>
                  </a:cubicBezTo>
                  <a:cubicBezTo>
                    <a:pt x="57733" y="54276"/>
                    <a:pt x="36326" y="54276"/>
                    <a:pt x="23303" y="46605"/>
                  </a:cubicBezTo>
                  <a:cubicBezTo>
                    <a:pt x="10102" y="38934"/>
                    <a:pt x="10102" y="26625"/>
                    <a:pt x="23124"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2" name="Google Shape;4922;g17ab430885e_1_421"/>
            <p:cNvSpPr/>
            <p:nvPr/>
          </p:nvSpPr>
          <p:spPr>
            <a:xfrm>
              <a:off x="20675106" y="6676775"/>
              <a:ext cx="89197" cy="624379"/>
            </a:xfrm>
            <a:custGeom>
              <a:avLst/>
              <a:gdLst/>
              <a:ahLst/>
              <a:cxnLst/>
              <a:rect l="l" t="t" r="r" b="b"/>
              <a:pathLst>
                <a:path w="89197" h="624379" extrusionOk="0">
                  <a:moveTo>
                    <a:pt x="80812" y="13558"/>
                  </a:moveTo>
                  <a:lnTo>
                    <a:pt x="80634" y="599761"/>
                  </a:lnTo>
                  <a:cubicBezTo>
                    <a:pt x="80634" y="604756"/>
                    <a:pt x="77423" y="609573"/>
                    <a:pt x="70822" y="613497"/>
                  </a:cubicBezTo>
                  <a:cubicBezTo>
                    <a:pt x="57800" y="621168"/>
                    <a:pt x="36393" y="621168"/>
                    <a:pt x="23370" y="613497"/>
                  </a:cubicBezTo>
                  <a:cubicBezTo>
                    <a:pt x="16769" y="609751"/>
                    <a:pt x="13380" y="604578"/>
                    <a:pt x="13380" y="599582"/>
                  </a:cubicBezTo>
                  <a:lnTo>
                    <a:pt x="13558" y="13380"/>
                  </a:lnTo>
                  <a:cubicBezTo>
                    <a:pt x="13558" y="18375"/>
                    <a:pt x="16769" y="23370"/>
                    <a:pt x="23548" y="27294"/>
                  </a:cubicBezTo>
                  <a:cubicBezTo>
                    <a:pt x="36749" y="34965"/>
                    <a:pt x="57978" y="34965"/>
                    <a:pt x="71001" y="27294"/>
                  </a:cubicBezTo>
                  <a:cubicBezTo>
                    <a:pt x="77423" y="23370"/>
                    <a:pt x="80812" y="18553"/>
                    <a:pt x="80812"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3" name="Google Shape;4923;g17ab430885e_1_421"/>
            <p:cNvSpPr/>
            <p:nvPr/>
          </p:nvSpPr>
          <p:spPr>
            <a:xfrm>
              <a:off x="20675351" y="6657285"/>
              <a:ext cx="89197" cy="53518"/>
            </a:xfrm>
            <a:custGeom>
              <a:avLst/>
              <a:gdLst/>
              <a:ahLst/>
              <a:cxnLst/>
              <a:rect l="l" t="t" r="r" b="b"/>
              <a:pathLst>
                <a:path w="89197" h="53518" extrusionOk="0">
                  <a:moveTo>
                    <a:pt x="70577" y="19133"/>
                  </a:moveTo>
                  <a:cubicBezTo>
                    <a:pt x="83778" y="26804"/>
                    <a:pt x="83778" y="39113"/>
                    <a:pt x="70756" y="46605"/>
                  </a:cubicBezTo>
                  <a:cubicBezTo>
                    <a:pt x="57733" y="54277"/>
                    <a:pt x="36326" y="54277"/>
                    <a:pt x="23303" y="46605"/>
                  </a:cubicBezTo>
                  <a:cubicBezTo>
                    <a:pt x="10102" y="38935"/>
                    <a:pt x="10102" y="26625"/>
                    <a:pt x="23124" y="19133"/>
                  </a:cubicBezTo>
                  <a:cubicBezTo>
                    <a:pt x="36147"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4" name="Google Shape;4924;g17ab430885e_1_421"/>
            <p:cNvSpPr/>
            <p:nvPr/>
          </p:nvSpPr>
          <p:spPr>
            <a:xfrm>
              <a:off x="20625513" y="7251917"/>
              <a:ext cx="160554" cy="570860"/>
            </a:xfrm>
            <a:custGeom>
              <a:avLst/>
              <a:gdLst/>
              <a:ahLst/>
              <a:cxnLst/>
              <a:rect l="l" t="t" r="r" b="b"/>
              <a:pathLst>
                <a:path w="160554" h="570860" extrusionOk="0">
                  <a:moveTo>
                    <a:pt x="159127" y="13558"/>
                  </a:moveTo>
                  <a:lnTo>
                    <a:pt x="80634" y="549989"/>
                  </a:lnTo>
                  <a:cubicBezTo>
                    <a:pt x="80634" y="554984"/>
                    <a:pt x="77423" y="559801"/>
                    <a:pt x="70822" y="563725"/>
                  </a:cubicBezTo>
                  <a:cubicBezTo>
                    <a:pt x="57800" y="571396"/>
                    <a:pt x="36393" y="571396"/>
                    <a:pt x="23370" y="563725"/>
                  </a:cubicBezTo>
                  <a:cubicBezTo>
                    <a:pt x="16769" y="559979"/>
                    <a:pt x="13380" y="554806"/>
                    <a:pt x="13380" y="549811"/>
                  </a:cubicBezTo>
                  <a:lnTo>
                    <a:pt x="91873" y="13380"/>
                  </a:lnTo>
                  <a:cubicBezTo>
                    <a:pt x="91873" y="18375"/>
                    <a:pt x="95084" y="23370"/>
                    <a:pt x="101863" y="27294"/>
                  </a:cubicBezTo>
                  <a:cubicBezTo>
                    <a:pt x="115064" y="34966"/>
                    <a:pt x="136293" y="34966"/>
                    <a:pt x="149316" y="27294"/>
                  </a:cubicBezTo>
                  <a:cubicBezTo>
                    <a:pt x="155916" y="23370"/>
                    <a:pt x="159127" y="18375"/>
                    <a:pt x="159127"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5" name="Google Shape;4925;g17ab430885e_1_421"/>
            <p:cNvSpPr/>
            <p:nvPr/>
          </p:nvSpPr>
          <p:spPr>
            <a:xfrm>
              <a:off x="20704251" y="7232428"/>
              <a:ext cx="89197" cy="53518"/>
            </a:xfrm>
            <a:custGeom>
              <a:avLst/>
              <a:gdLst/>
              <a:ahLst/>
              <a:cxnLst/>
              <a:rect l="l" t="t" r="r" b="b"/>
              <a:pathLst>
                <a:path w="89197" h="53518" extrusionOk="0">
                  <a:moveTo>
                    <a:pt x="70577" y="19133"/>
                  </a:moveTo>
                  <a:cubicBezTo>
                    <a:pt x="83778" y="26803"/>
                    <a:pt x="83778" y="39113"/>
                    <a:pt x="70756" y="46605"/>
                  </a:cubicBezTo>
                  <a:cubicBezTo>
                    <a:pt x="57733" y="54276"/>
                    <a:pt x="36325" y="54276"/>
                    <a:pt x="23303" y="46605"/>
                  </a:cubicBezTo>
                  <a:cubicBezTo>
                    <a:pt x="10102" y="38934"/>
                    <a:pt x="10102" y="26625"/>
                    <a:pt x="23124" y="19133"/>
                  </a:cubicBezTo>
                  <a:cubicBezTo>
                    <a:pt x="35969" y="11462"/>
                    <a:pt x="57376" y="11462"/>
                    <a:pt x="70577" y="19133"/>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6" name="Google Shape;4926;g17ab430885e_1_421"/>
            <p:cNvSpPr/>
            <p:nvPr/>
          </p:nvSpPr>
          <p:spPr>
            <a:xfrm>
              <a:off x="20171678" y="6993246"/>
              <a:ext cx="160554" cy="570860"/>
            </a:xfrm>
            <a:custGeom>
              <a:avLst/>
              <a:gdLst/>
              <a:ahLst/>
              <a:cxnLst/>
              <a:rect l="l" t="t" r="r" b="b"/>
              <a:pathLst>
                <a:path w="160554" h="570860" extrusionOk="0">
                  <a:moveTo>
                    <a:pt x="159128" y="13558"/>
                  </a:moveTo>
                  <a:lnTo>
                    <a:pt x="80634" y="549989"/>
                  </a:lnTo>
                  <a:cubicBezTo>
                    <a:pt x="80634" y="554984"/>
                    <a:pt x="77423" y="559801"/>
                    <a:pt x="70822" y="563725"/>
                  </a:cubicBezTo>
                  <a:cubicBezTo>
                    <a:pt x="57800" y="571396"/>
                    <a:pt x="36393" y="571396"/>
                    <a:pt x="23370" y="563725"/>
                  </a:cubicBezTo>
                  <a:cubicBezTo>
                    <a:pt x="16769" y="559979"/>
                    <a:pt x="13380" y="554806"/>
                    <a:pt x="13380" y="549811"/>
                  </a:cubicBezTo>
                  <a:lnTo>
                    <a:pt x="91873" y="13380"/>
                  </a:lnTo>
                  <a:cubicBezTo>
                    <a:pt x="91873" y="18375"/>
                    <a:pt x="95084" y="23370"/>
                    <a:pt x="101863" y="27294"/>
                  </a:cubicBezTo>
                  <a:cubicBezTo>
                    <a:pt x="115064" y="34966"/>
                    <a:pt x="136293" y="34966"/>
                    <a:pt x="149316" y="27294"/>
                  </a:cubicBezTo>
                  <a:cubicBezTo>
                    <a:pt x="155738" y="23370"/>
                    <a:pt x="159128" y="18553"/>
                    <a:pt x="159128" y="13558"/>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7" name="Google Shape;4927;g17ab430885e_1_421"/>
            <p:cNvSpPr/>
            <p:nvPr/>
          </p:nvSpPr>
          <p:spPr>
            <a:xfrm>
              <a:off x="20250238" y="6973890"/>
              <a:ext cx="89197" cy="53518"/>
            </a:xfrm>
            <a:custGeom>
              <a:avLst/>
              <a:gdLst/>
              <a:ahLst/>
              <a:cxnLst/>
              <a:rect l="l" t="t" r="r" b="b"/>
              <a:pathLst>
                <a:path w="89197" h="53518" extrusionOk="0">
                  <a:moveTo>
                    <a:pt x="70577" y="18999"/>
                  </a:moveTo>
                  <a:cubicBezTo>
                    <a:pt x="83778" y="26670"/>
                    <a:pt x="83778" y="38979"/>
                    <a:pt x="70756" y="46472"/>
                  </a:cubicBezTo>
                  <a:cubicBezTo>
                    <a:pt x="57733" y="54143"/>
                    <a:pt x="36326" y="54143"/>
                    <a:pt x="23303" y="46472"/>
                  </a:cubicBezTo>
                  <a:cubicBezTo>
                    <a:pt x="10102" y="38801"/>
                    <a:pt x="10102" y="26492"/>
                    <a:pt x="23125" y="18999"/>
                  </a:cubicBezTo>
                  <a:cubicBezTo>
                    <a:pt x="36147" y="11506"/>
                    <a:pt x="57376" y="11506"/>
                    <a:pt x="70577" y="18999"/>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8" name="Google Shape;4928;g17ab430885e_1_421"/>
            <p:cNvSpPr/>
            <p:nvPr/>
          </p:nvSpPr>
          <p:spPr>
            <a:xfrm>
              <a:off x="20617574" y="7189122"/>
              <a:ext cx="374627" cy="231912"/>
            </a:xfrm>
            <a:custGeom>
              <a:avLst/>
              <a:gdLst/>
              <a:ahLst/>
              <a:cxnLst/>
              <a:rect l="l" t="t" r="r" b="b"/>
              <a:pathLst>
                <a:path w="374627" h="231912" extrusionOk="0">
                  <a:moveTo>
                    <a:pt x="21497" y="191775"/>
                  </a:moveTo>
                  <a:cubicBezTo>
                    <a:pt x="10793" y="198018"/>
                    <a:pt x="10615" y="208722"/>
                    <a:pt x="21319" y="214966"/>
                  </a:cubicBezTo>
                  <a:cubicBezTo>
                    <a:pt x="32022" y="221209"/>
                    <a:pt x="50754" y="221209"/>
                    <a:pt x="61457" y="214966"/>
                  </a:cubicBezTo>
                  <a:lnTo>
                    <a:pt x="362051" y="41388"/>
                  </a:lnTo>
                  <a:cubicBezTo>
                    <a:pt x="373647" y="34788"/>
                    <a:pt x="372933" y="24441"/>
                    <a:pt x="362230" y="18197"/>
                  </a:cubicBezTo>
                  <a:cubicBezTo>
                    <a:pt x="351526" y="11954"/>
                    <a:pt x="333687" y="11596"/>
                    <a:pt x="322091" y="18197"/>
                  </a:cubicBezTo>
                  <a:lnTo>
                    <a:pt x="21497" y="191775"/>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29" name="Google Shape;4929;g17ab430885e_1_421"/>
            <p:cNvSpPr/>
            <p:nvPr/>
          </p:nvSpPr>
          <p:spPr>
            <a:xfrm>
              <a:off x="20228496" y="6964345"/>
              <a:ext cx="374627" cy="231912"/>
            </a:xfrm>
            <a:custGeom>
              <a:avLst/>
              <a:gdLst/>
              <a:ahLst/>
              <a:cxnLst/>
              <a:rect l="l" t="t" r="r" b="b"/>
              <a:pathLst>
                <a:path w="374627" h="231912" extrusionOk="0">
                  <a:moveTo>
                    <a:pt x="21497" y="191774"/>
                  </a:moveTo>
                  <a:cubicBezTo>
                    <a:pt x="10793" y="198018"/>
                    <a:pt x="10615" y="208722"/>
                    <a:pt x="21319" y="214966"/>
                  </a:cubicBezTo>
                  <a:cubicBezTo>
                    <a:pt x="32022" y="221209"/>
                    <a:pt x="50754" y="221209"/>
                    <a:pt x="61457" y="214966"/>
                  </a:cubicBezTo>
                  <a:lnTo>
                    <a:pt x="362051" y="41388"/>
                  </a:lnTo>
                  <a:cubicBezTo>
                    <a:pt x="373647" y="34788"/>
                    <a:pt x="372933" y="24441"/>
                    <a:pt x="362230" y="18197"/>
                  </a:cubicBezTo>
                  <a:cubicBezTo>
                    <a:pt x="351526" y="11953"/>
                    <a:pt x="333687" y="11596"/>
                    <a:pt x="322091" y="18197"/>
                  </a:cubicBezTo>
                  <a:lnTo>
                    <a:pt x="21497" y="191774"/>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0" name="Google Shape;4930;g17ab430885e_1_421"/>
            <p:cNvSpPr/>
            <p:nvPr/>
          </p:nvSpPr>
          <p:spPr>
            <a:xfrm>
              <a:off x="20217526" y="6940085"/>
              <a:ext cx="1106042" cy="392466"/>
            </a:xfrm>
            <a:custGeom>
              <a:avLst/>
              <a:gdLst/>
              <a:ahLst/>
              <a:cxnLst/>
              <a:rect l="l" t="t" r="r" b="b"/>
              <a:pathLst>
                <a:path w="1106042" h="392466" extrusionOk="0">
                  <a:moveTo>
                    <a:pt x="1098015" y="76531"/>
                  </a:moveTo>
                  <a:lnTo>
                    <a:pt x="1098015" y="134687"/>
                  </a:lnTo>
                  <a:cubicBezTo>
                    <a:pt x="1098015" y="147710"/>
                    <a:pt x="1088739" y="159841"/>
                    <a:pt x="1070007" y="168404"/>
                  </a:cubicBezTo>
                  <a:lnTo>
                    <a:pt x="610286" y="380336"/>
                  </a:lnTo>
                  <a:cubicBezTo>
                    <a:pt x="580137" y="393894"/>
                    <a:pt x="537680" y="393359"/>
                    <a:pt x="510385" y="377482"/>
                  </a:cubicBezTo>
                  <a:lnTo>
                    <a:pt x="35679" y="103112"/>
                  </a:lnTo>
                  <a:cubicBezTo>
                    <a:pt x="20515" y="94549"/>
                    <a:pt x="13380" y="83667"/>
                    <a:pt x="13380" y="72249"/>
                  </a:cubicBezTo>
                  <a:lnTo>
                    <a:pt x="13380" y="13380"/>
                  </a:lnTo>
                  <a:cubicBezTo>
                    <a:pt x="13380" y="24796"/>
                    <a:pt x="20515" y="36392"/>
                    <a:pt x="35679" y="44241"/>
                  </a:cubicBezTo>
                  <a:lnTo>
                    <a:pt x="510385" y="318611"/>
                  </a:lnTo>
                  <a:cubicBezTo>
                    <a:pt x="537680" y="334489"/>
                    <a:pt x="580137" y="335916"/>
                    <a:pt x="610286" y="322180"/>
                  </a:cubicBezTo>
                  <a:lnTo>
                    <a:pt x="1070007" y="110247"/>
                  </a:lnTo>
                  <a:cubicBezTo>
                    <a:pt x="1088739" y="101684"/>
                    <a:pt x="1098015" y="88662"/>
                    <a:pt x="1098015" y="76531"/>
                  </a:cubicBez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1" name="Google Shape;4931;g17ab430885e_1_421"/>
            <p:cNvSpPr/>
            <p:nvPr/>
          </p:nvSpPr>
          <p:spPr>
            <a:xfrm>
              <a:off x="20218077" y="6630769"/>
              <a:ext cx="1106042" cy="642218"/>
            </a:xfrm>
            <a:custGeom>
              <a:avLst/>
              <a:gdLst/>
              <a:ahLst/>
              <a:cxnLst/>
              <a:rect l="l" t="t" r="r" b="b"/>
              <a:pathLst>
                <a:path w="1106042" h="642218" extrusionOk="0">
                  <a:moveTo>
                    <a:pt x="1076057" y="355698"/>
                  </a:moveTo>
                  <a:cubicBezTo>
                    <a:pt x="1107632" y="373894"/>
                    <a:pt x="1105135" y="404221"/>
                    <a:pt x="1069991" y="420277"/>
                  </a:cubicBezTo>
                  <a:lnTo>
                    <a:pt x="610448" y="632031"/>
                  </a:lnTo>
                  <a:cubicBezTo>
                    <a:pt x="580299" y="645767"/>
                    <a:pt x="537842" y="644518"/>
                    <a:pt x="510726" y="628820"/>
                  </a:cubicBezTo>
                  <a:lnTo>
                    <a:pt x="35662" y="354450"/>
                  </a:lnTo>
                  <a:cubicBezTo>
                    <a:pt x="8546" y="338751"/>
                    <a:pt x="5692" y="313954"/>
                    <a:pt x="29775" y="296650"/>
                  </a:cubicBezTo>
                  <a:lnTo>
                    <a:pt x="393878" y="29772"/>
                  </a:lnTo>
                  <a:cubicBezTo>
                    <a:pt x="421707" y="9436"/>
                    <a:pt x="473798" y="7830"/>
                    <a:pt x="505374" y="26026"/>
                  </a:cubicBezTo>
                  <a:lnTo>
                    <a:pt x="1076057" y="355698"/>
                  </a:ln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2" name="Google Shape;4932;g17ab430885e_1_421"/>
            <p:cNvSpPr/>
            <p:nvPr/>
          </p:nvSpPr>
          <p:spPr>
            <a:xfrm>
              <a:off x="20537815" y="6519842"/>
              <a:ext cx="731415" cy="463824"/>
            </a:xfrm>
            <a:custGeom>
              <a:avLst/>
              <a:gdLst/>
              <a:ahLst/>
              <a:cxnLst/>
              <a:rect l="l" t="t" r="r" b="b"/>
              <a:pathLst>
                <a:path w="731415" h="463824" extrusionOk="0">
                  <a:moveTo>
                    <a:pt x="720996" y="202423"/>
                  </a:moveTo>
                  <a:cubicBezTo>
                    <a:pt x="715644" y="125179"/>
                    <a:pt x="669619" y="54178"/>
                    <a:pt x="597905" y="24743"/>
                  </a:cubicBezTo>
                  <a:cubicBezTo>
                    <a:pt x="577211" y="16358"/>
                    <a:pt x="555804" y="11542"/>
                    <a:pt x="535110" y="14039"/>
                  </a:cubicBezTo>
                  <a:cubicBezTo>
                    <a:pt x="452870" y="24029"/>
                    <a:pt x="26508" y="183871"/>
                    <a:pt x="22941" y="187260"/>
                  </a:cubicBezTo>
                  <a:cubicBezTo>
                    <a:pt x="19194" y="190650"/>
                    <a:pt x="-2927" y="448607"/>
                    <a:pt x="36498" y="456813"/>
                  </a:cubicBezTo>
                  <a:cubicBezTo>
                    <a:pt x="76102" y="464841"/>
                    <a:pt x="230413" y="458954"/>
                    <a:pt x="281077" y="419885"/>
                  </a:cubicBezTo>
                  <a:cubicBezTo>
                    <a:pt x="331919" y="380639"/>
                    <a:pt x="449302" y="307141"/>
                    <a:pt x="462860" y="294653"/>
                  </a:cubicBezTo>
                  <a:cubicBezTo>
                    <a:pt x="481056" y="277884"/>
                    <a:pt x="541175" y="279489"/>
                    <a:pt x="542246" y="298043"/>
                  </a:cubicBezTo>
                  <a:cubicBezTo>
                    <a:pt x="542246" y="298399"/>
                    <a:pt x="542602" y="300897"/>
                    <a:pt x="543316" y="304643"/>
                  </a:cubicBezTo>
                  <a:lnTo>
                    <a:pt x="722602" y="213841"/>
                  </a:lnTo>
                  <a:lnTo>
                    <a:pt x="720996" y="202423"/>
                  </a:lnTo>
                  <a:close/>
                </a:path>
              </a:pathLst>
            </a:custGeom>
            <a:solidFill>
              <a:srgbClr val="1352A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3" name="Google Shape;4933;g17ab430885e_1_421"/>
            <p:cNvSpPr/>
            <p:nvPr/>
          </p:nvSpPr>
          <p:spPr>
            <a:xfrm>
              <a:off x="20755278" y="6677364"/>
              <a:ext cx="802773" cy="784933"/>
            </a:xfrm>
            <a:custGeom>
              <a:avLst/>
              <a:gdLst/>
              <a:ahLst/>
              <a:cxnLst/>
              <a:rect l="l" t="t" r="r" b="b"/>
              <a:pathLst>
                <a:path w="802773" h="784933" extrusionOk="0">
                  <a:moveTo>
                    <a:pt x="36498" y="457170"/>
                  </a:moveTo>
                  <a:cubicBezTo>
                    <a:pt x="76102" y="465197"/>
                    <a:pt x="230413" y="459311"/>
                    <a:pt x="281077" y="420242"/>
                  </a:cubicBezTo>
                  <a:cubicBezTo>
                    <a:pt x="331919" y="380996"/>
                    <a:pt x="449302" y="307497"/>
                    <a:pt x="462860" y="295010"/>
                  </a:cubicBezTo>
                  <a:cubicBezTo>
                    <a:pt x="481056" y="278241"/>
                    <a:pt x="541175" y="279846"/>
                    <a:pt x="542245" y="298399"/>
                  </a:cubicBezTo>
                  <a:cubicBezTo>
                    <a:pt x="542602" y="305356"/>
                    <a:pt x="625555" y="768824"/>
                    <a:pt x="643930" y="775960"/>
                  </a:cubicBezTo>
                  <a:cubicBezTo>
                    <a:pt x="662126" y="782918"/>
                    <a:pt x="794495" y="758121"/>
                    <a:pt x="792176" y="714414"/>
                  </a:cubicBezTo>
                  <a:lnTo>
                    <a:pt x="720996" y="202423"/>
                  </a:lnTo>
                  <a:cubicBezTo>
                    <a:pt x="715644" y="125178"/>
                    <a:pt x="669619" y="54178"/>
                    <a:pt x="597905" y="24743"/>
                  </a:cubicBezTo>
                  <a:cubicBezTo>
                    <a:pt x="577211" y="16358"/>
                    <a:pt x="555804" y="11541"/>
                    <a:pt x="535110" y="14039"/>
                  </a:cubicBezTo>
                  <a:cubicBezTo>
                    <a:pt x="452870" y="24029"/>
                    <a:pt x="26508" y="183870"/>
                    <a:pt x="22940" y="187260"/>
                  </a:cubicBezTo>
                  <a:cubicBezTo>
                    <a:pt x="19194" y="191006"/>
                    <a:pt x="-2927" y="448964"/>
                    <a:pt x="36498" y="457170"/>
                  </a:cubicBezTo>
                  <a:close/>
                </a:path>
              </a:pathLst>
            </a:custGeom>
            <a:solidFill>
              <a:srgbClr val="255B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4" name="Google Shape;4934;g17ab430885e_1_421"/>
            <p:cNvSpPr/>
            <p:nvPr/>
          </p:nvSpPr>
          <p:spPr>
            <a:xfrm>
              <a:off x="21331752" y="6187200"/>
              <a:ext cx="303269" cy="303269"/>
            </a:xfrm>
            <a:custGeom>
              <a:avLst/>
              <a:gdLst/>
              <a:ahLst/>
              <a:cxnLst/>
              <a:rect l="l" t="t" r="r" b="b"/>
              <a:pathLst>
                <a:path w="303269" h="303269" extrusionOk="0">
                  <a:moveTo>
                    <a:pt x="97248" y="297266"/>
                  </a:moveTo>
                  <a:cubicBezTo>
                    <a:pt x="97248" y="297266"/>
                    <a:pt x="134710" y="256949"/>
                    <a:pt x="153977" y="247851"/>
                  </a:cubicBezTo>
                  <a:cubicBezTo>
                    <a:pt x="173065" y="238753"/>
                    <a:pt x="217485" y="224303"/>
                    <a:pt x="240676" y="213242"/>
                  </a:cubicBezTo>
                  <a:cubicBezTo>
                    <a:pt x="263868" y="202003"/>
                    <a:pt x="297762" y="139922"/>
                    <a:pt x="303292" y="103887"/>
                  </a:cubicBezTo>
                  <a:cubicBezTo>
                    <a:pt x="308644" y="68029"/>
                    <a:pt x="282064" y="4878"/>
                    <a:pt x="261727" y="14333"/>
                  </a:cubicBezTo>
                  <a:cubicBezTo>
                    <a:pt x="249239" y="20220"/>
                    <a:pt x="241925" y="49120"/>
                    <a:pt x="232470" y="76235"/>
                  </a:cubicBezTo>
                  <a:cubicBezTo>
                    <a:pt x="221766" y="107098"/>
                    <a:pt x="193402" y="129218"/>
                    <a:pt x="160756" y="129754"/>
                  </a:cubicBezTo>
                  <a:cubicBezTo>
                    <a:pt x="158793" y="129754"/>
                    <a:pt x="157366" y="129754"/>
                    <a:pt x="156653" y="129397"/>
                  </a:cubicBezTo>
                  <a:cubicBezTo>
                    <a:pt x="151479" y="127970"/>
                    <a:pt x="166999" y="82479"/>
                    <a:pt x="176098" y="68922"/>
                  </a:cubicBezTo>
                  <a:cubicBezTo>
                    <a:pt x="185196" y="55364"/>
                    <a:pt x="185196" y="20576"/>
                    <a:pt x="169854" y="19863"/>
                  </a:cubicBezTo>
                  <a:cubicBezTo>
                    <a:pt x="154512" y="19150"/>
                    <a:pt x="147019" y="53223"/>
                    <a:pt x="122758" y="82479"/>
                  </a:cubicBezTo>
                  <a:cubicBezTo>
                    <a:pt x="113303" y="94075"/>
                    <a:pt x="105810" y="112628"/>
                    <a:pt x="99923" y="131716"/>
                  </a:cubicBezTo>
                  <a:cubicBezTo>
                    <a:pt x="87436" y="172390"/>
                    <a:pt x="60320" y="206106"/>
                    <a:pt x="25176" y="230189"/>
                  </a:cubicBezTo>
                  <a:cubicBezTo>
                    <a:pt x="22500" y="231974"/>
                    <a:pt x="20003" y="233758"/>
                    <a:pt x="17505" y="235898"/>
                  </a:cubicBezTo>
                  <a:cubicBezTo>
                    <a:pt x="-8540" y="256413"/>
                    <a:pt x="97248" y="297266"/>
                    <a:pt x="97248" y="297266"/>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5" name="Google Shape;4935;g17ab430885e_1_421"/>
            <p:cNvSpPr/>
            <p:nvPr/>
          </p:nvSpPr>
          <p:spPr>
            <a:xfrm>
              <a:off x="20222480" y="5970692"/>
              <a:ext cx="356788" cy="588700"/>
            </a:xfrm>
            <a:custGeom>
              <a:avLst/>
              <a:gdLst/>
              <a:ahLst/>
              <a:cxnLst/>
              <a:rect l="l" t="t" r="r" b="b"/>
              <a:pathLst>
                <a:path w="356788" h="588700" extrusionOk="0">
                  <a:moveTo>
                    <a:pt x="164341" y="585311"/>
                  </a:moveTo>
                  <a:lnTo>
                    <a:pt x="164876" y="568185"/>
                  </a:lnTo>
                  <a:lnTo>
                    <a:pt x="355758" y="256887"/>
                  </a:lnTo>
                  <a:cubicBezTo>
                    <a:pt x="355758" y="256887"/>
                    <a:pt x="393399" y="23370"/>
                    <a:pt x="262815" y="13380"/>
                  </a:cubicBezTo>
                  <a:cubicBezTo>
                    <a:pt x="262815" y="13380"/>
                    <a:pt x="87097" y="251892"/>
                    <a:pt x="31794" y="382476"/>
                  </a:cubicBezTo>
                  <a:cubicBezTo>
                    <a:pt x="11279" y="430821"/>
                    <a:pt x="10387" y="507709"/>
                    <a:pt x="17166" y="585489"/>
                  </a:cubicBezTo>
                  <a:lnTo>
                    <a:pt x="164341" y="585489"/>
                  </a:lnTo>
                  <a:close/>
                </a:path>
              </a:pathLst>
            </a:custGeom>
            <a:solidFill>
              <a:srgbClr val="255BB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6" name="Google Shape;4936;g17ab430885e_1_421"/>
            <p:cNvSpPr/>
            <p:nvPr/>
          </p:nvSpPr>
          <p:spPr>
            <a:xfrm>
              <a:off x="20408905" y="5950682"/>
              <a:ext cx="642218" cy="1195239"/>
            </a:xfrm>
            <a:custGeom>
              <a:avLst/>
              <a:gdLst/>
              <a:ahLst/>
              <a:cxnLst/>
              <a:rect l="l" t="t" r="r" b="b"/>
              <a:pathLst>
                <a:path w="642218" h="1195239" extrusionOk="0">
                  <a:moveTo>
                    <a:pt x="19839" y="286351"/>
                  </a:moveTo>
                  <a:cubicBezTo>
                    <a:pt x="42495" y="371088"/>
                    <a:pt x="69790" y="506489"/>
                    <a:pt x="69790" y="594795"/>
                  </a:cubicBezTo>
                  <a:cubicBezTo>
                    <a:pt x="69790" y="683099"/>
                    <a:pt x="61405" y="931246"/>
                    <a:pt x="49810" y="966211"/>
                  </a:cubicBezTo>
                  <a:cubicBezTo>
                    <a:pt x="42317" y="989045"/>
                    <a:pt x="89770" y="1061652"/>
                    <a:pt x="180573" y="1117489"/>
                  </a:cubicBezTo>
                  <a:cubicBezTo>
                    <a:pt x="197698" y="1128014"/>
                    <a:pt x="216608" y="1138004"/>
                    <a:pt x="237123" y="1147102"/>
                  </a:cubicBezTo>
                  <a:cubicBezTo>
                    <a:pt x="274229" y="1163514"/>
                    <a:pt x="316330" y="1176181"/>
                    <a:pt x="362891" y="1182781"/>
                  </a:cubicBezTo>
                  <a:cubicBezTo>
                    <a:pt x="568758" y="1211324"/>
                    <a:pt x="589808" y="1116062"/>
                    <a:pt x="589808" y="1116062"/>
                  </a:cubicBezTo>
                  <a:lnTo>
                    <a:pt x="634228" y="207501"/>
                  </a:lnTo>
                  <a:cubicBezTo>
                    <a:pt x="634228" y="207501"/>
                    <a:pt x="452980" y="76560"/>
                    <a:pt x="334705" y="49801"/>
                  </a:cubicBezTo>
                  <a:cubicBezTo>
                    <a:pt x="216430" y="23220"/>
                    <a:pt x="138828" y="3953"/>
                    <a:pt x="96371" y="18225"/>
                  </a:cubicBezTo>
                  <a:cubicBezTo>
                    <a:pt x="57302" y="31426"/>
                    <a:pt x="-7277" y="185915"/>
                    <a:pt x="19839" y="286351"/>
                  </a:cubicBezTo>
                  <a:close/>
                </a:path>
              </a:pathLst>
            </a:custGeom>
            <a:solidFill>
              <a:srgbClr val="C5560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7" name="Google Shape;4937;g17ab430885e_1_421"/>
            <p:cNvSpPr/>
            <p:nvPr/>
          </p:nvSpPr>
          <p:spPr>
            <a:xfrm>
              <a:off x="20576098" y="6842860"/>
              <a:ext cx="71357" cy="267591"/>
            </a:xfrm>
            <a:custGeom>
              <a:avLst/>
              <a:gdLst/>
              <a:ahLst/>
              <a:cxnLst/>
              <a:rect l="l" t="t" r="r" b="b"/>
              <a:pathLst>
                <a:path w="71357" h="267591" extrusionOk="0">
                  <a:moveTo>
                    <a:pt x="13380" y="225490"/>
                  </a:moveTo>
                  <a:cubicBezTo>
                    <a:pt x="30505" y="236015"/>
                    <a:pt x="49415" y="246006"/>
                    <a:pt x="69930" y="255103"/>
                  </a:cubicBezTo>
                  <a:cubicBezTo>
                    <a:pt x="69752" y="253498"/>
                    <a:pt x="69574" y="251714"/>
                    <a:pt x="69217" y="249930"/>
                  </a:cubicBezTo>
                  <a:cubicBezTo>
                    <a:pt x="69217" y="249930"/>
                    <a:pt x="45490" y="145926"/>
                    <a:pt x="69038" y="13380"/>
                  </a:cubicBezTo>
                  <a:cubicBezTo>
                    <a:pt x="66006" y="24797"/>
                    <a:pt x="13736" y="211218"/>
                    <a:pt x="13380" y="225490"/>
                  </a:cubicBezTo>
                  <a:close/>
                </a:path>
              </a:pathLst>
            </a:custGeom>
            <a:solidFill>
              <a:srgbClr val="1352A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8" name="Google Shape;4938;g17ab430885e_1_421"/>
            <p:cNvSpPr/>
            <p:nvPr/>
          </p:nvSpPr>
          <p:spPr>
            <a:xfrm>
              <a:off x="20924976" y="6145316"/>
              <a:ext cx="517342" cy="677897"/>
            </a:xfrm>
            <a:custGeom>
              <a:avLst/>
              <a:gdLst/>
              <a:ahLst/>
              <a:cxnLst/>
              <a:rect l="l" t="t" r="r" b="b"/>
              <a:pathLst>
                <a:path w="517342" h="677897" extrusionOk="0">
                  <a:moveTo>
                    <a:pt x="255342" y="394452"/>
                  </a:moveTo>
                  <a:cubicBezTo>
                    <a:pt x="255342" y="394452"/>
                    <a:pt x="244103" y="-6043"/>
                    <a:pt x="115125" y="14116"/>
                  </a:cubicBezTo>
                  <a:cubicBezTo>
                    <a:pt x="-13854" y="34096"/>
                    <a:pt x="12548" y="255661"/>
                    <a:pt x="22538" y="294373"/>
                  </a:cubicBezTo>
                  <a:cubicBezTo>
                    <a:pt x="32528" y="333084"/>
                    <a:pt x="91398" y="672212"/>
                    <a:pt x="183985" y="664719"/>
                  </a:cubicBezTo>
                  <a:cubicBezTo>
                    <a:pt x="276571" y="657226"/>
                    <a:pt x="521685" y="331122"/>
                    <a:pt x="521685" y="331122"/>
                  </a:cubicBezTo>
                  <a:cubicBezTo>
                    <a:pt x="521685" y="331122"/>
                    <a:pt x="465491" y="225513"/>
                    <a:pt x="435520" y="246742"/>
                  </a:cubicBezTo>
                  <a:cubicBezTo>
                    <a:pt x="405550" y="268149"/>
                    <a:pt x="255342" y="394452"/>
                    <a:pt x="255342" y="394452"/>
                  </a:cubicBezTo>
                  <a:close/>
                </a:path>
              </a:pathLst>
            </a:custGeom>
            <a:solidFill>
              <a:srgbClr val="3765C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39" name="Google Shape;4939;g17ab430885e_1_421"/>
            <p:cNvSpPr/>
            <p:nvPr/>
          </p:nvSpPr>
          <p:spPr>
            <a:xfrm>
              <a:off x="20643817" y="5778525"/>
              <a:ext cx="231912" cy="267591"/>
            </a:xfrm>
            <a:custGeom>
              <a:avLst/>
              <a:gdLst/>
              <a:ahLst/>
              <a:cxnLst/>
              <a:rect l="l" t="t" r="r" b="b"/>
              <a:pathLst>
                <a:path w="231912" h="267591" extrusionOk="0">
                  <a:moveTo>
                    <a:pt x="18088" y="185922"/>
                  </a:moveTo>
                  <a:cubicBezTo>
                    <a:pt x="76958" y="261026"/>
                    <a:pt x="152062" y="268875"/>
                    <a:pt x="235551" y="241938"/>
                  </a:cubicBezTo>
                  <a:cubicBezTo>
                    <a:pt x="229485" y="146140"/>
                    <a:pt x="239119" y="126339"/>
                    <a:pt x="235551" y="50521"/>
                  </a:cubicBezTo>
                  <a:cubicBezTo>
                    <a:pt x="231983" y="-25296"/>
                    <a:pt x="35393" y="32503"/>
                    <a:pt x="25938" y="69431"/>
                  </a:cubicBezTo>
                  <a:cubicBezTo>
                    <a:pt x="16304" y="106537"/>
                    <a:pt x="7741" y="160947"/>
                    <a:pt x="18088" y="185922"/>
                  </a:cubicBezTo>
                  <a:close/>
                </a:path>
              </a:pathLst>
            </a:custGeom>
            <a:solidFill>
              <a:srgbClr val="F2C0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0" name="Google Shape;4940;g17ab430885e_1_421"/>
            <p:cNvSpPr/>
            <p:nvPr/>
          </p:nvSpPr>
          <p:spPr>
            <a:xfrm>
              <a:off x="20621982" y="5943754"/>
              <a:ext cx="303269" cy="160554"/>
            </a:xfrm>
            <a:custGeom>
              <a:avLst/>
              <a:gdLst/>
              <a:ahLst/>
              <a:cxnLst/>
              <a:rect l="l" t="t" r="r" b="b"/>
              <a:pathLst>
                <a:path w="303269" h="160554" extrusionOk="0">
                  <a:moveTo>
                    <a:pt x="261132" y="62616"/>
                  </a:moveTo>
                  <a:cubicBezTo>
                    <a:pt x="261132" y="62616"/>
                    <a:pt x="306801" y="135222"/>
                    <a:pt x="296989" y="142359"/>
                  </a:cubicBezTo>
                  <a:cubicBezTo>
                    <a:pt x="287178" y="149494"/>
                    <a:pt x="172649" y="170545"/>
                    <a:pt x="80241" y="132547"/>
                  </a:cubicBezTo>
                  <a:cubicBezTo>
                    <a:pt x="28328" y="102933"/>
                    <a:pt x="18338" y="91338"/>
                    <a:pt x="13878" y="62616"/>
                  </a:cubicBezTo>
                  <a:cubicBezTo>
                    <a:pt x="9418" y="33895"/>
                    <a:pt x="36356" y="13380"/>
                    <a:pt x="36356" y="13380"/>
                  </a:cubicBezTo>
                  <a:cubicBezTo>
                    <a:pt x="36356" y="13380"/>
                    <a:pt x="133937" y="133439"/>
                    <a:pt x="261132" y="62616"/>
                  </a:cubicBezTo>
                  <a:close/>
                </a:path>
              </a:pathLst>
            </a:custGeom>
            <a:solidFill>
              <a:srgbClr val="E7F1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1" name="Google Shape;4941;g17ab430885e_1_421"/>
            <p:cNvSpPr/>
            <p:nvPr/>
          </p:nvSpPr>
          <p:spPr>
            <a:xfrm>
              <a:off x="20719546" y="5576548"/>
              <a:ext cx="231912" cy="392466"/>
            </a:xfrm>
            <a:custGeom>
              <a:avLst/>
              <a:gdLst/>
              <a:ahLst/>
              <a:cxnLst/>
              <a:rect l="l" t="t" r="r" b="b"/>
              <a:pathLst>
                <a:path w="231912" h="392466" extrusionOk="0">
                  <a:moveTo>
                    <a:pt x="219762" y="100328"/>
                  </a:moveTo>
                  <a:cubicBezTo>
                    <a:pt x="219584" y="130477"/>
                    <a:pt x="212805" y="160268"/>
                    <a:pt x="209415" y="190238"/>
                  </a:cubicBezTo>
                  <a:cubicBezTo>
                    <a:pt x="205312" y="226452"/>
                    <a:pt x="206026" y="263023"/>
                    <a:pt x="211556" y="299059"/>
                  </a:cubicBezTo>
                  <a:cubicBezTo>
                    <a:pt x="213697" y="312973"/>
                    <a:pt x="216551" y="326888"/>
                    <a:pt x="215659" y="340803"/>
                  </a:cubicBezTo>
                  <a:cubicBezTo>
                    <a:pt x="214767" y="354718"/>
                    <a:pt x="209594" y="369167"/>
                    <a:pt x="198712" y="377909"/>
                  </a:cubicBezTo>
                  <a:cubicBezTo>
                    <a:pt x="188900" y="385580"/>
                    <a:pt x="175699" y="387721"/>
                    <a:pt x="163033" y="387542"/>
                  </a:cubicBezTo>
                  <a:cubicBezTo>
                    <a:pt x="146799" y="387364"/>
                    <a:pt x="130208" y="383796"/>
                    <a:pt x="116472" y="375055"/>
                  </a:cubicBezTo>
                  <a:cubicBezTo>
                    <a:pt x="95778" y="362032"/>
                    <a:pt x="83291" y="339554"/>
                    <a:pt x="71695" y="317968"/>
                  </a:cubicBezTo>
                  <a:cubicBezTo>
                    <a:pt x="52250" y="281933"/>
                    <a:pt x="32805" y="245362"/>
                    <a:pt x="21923" y="205937"/>
                  </a:cubicBezTo>
                  <a:cubicBezTo>
                    <a:pt x="11041" y="166512"/>
                    <a:pt x="9079" y="123162"/>
                    <a:pt x="24777" y="85343"/>
                  </a:cubicBezTo>
                  <a:cubicBezTo>
                    <a:pt x="40476" y="47523"/>
                    <a:pt x="75976" y="16483"/>
                    <a:pt x="116829" y="13628"/>
                  </a:cubicBezTo>
                  <a:cubicBezTo>
                    <a:pt x="131992" y="12558"/>
                    <a:pt x="147156" y="15234"/>
                    <a:pt x="162498" y="16126"/>
                  </a:cubicBezTo>
                  <a:cubicBezTo>
                    <a:pt x="175699" y="16839"/>
                    <a:pt x="189078" y="10952"/>
                    <a:pt x="197641" y="22369"/>
                  </a:cubicBezTo>
                  <a:cubicBezTo>
                    <a:pt x="214232" y="44669"/>
                    <a:pt x="220119" y="73034"/>
                    <a:pt x="219762" y="100328"/>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2" name="Google Shape;4942;g17ab430885e_1_421"/>
            <p:cNvSpPr/>
            <p:nvPr/>
          </p:nvSpPr>
          <p:spPr>
            <a:xfrm>
              <a:off x="20534159" y="5475500"/>
              <a:ext cx="392466" cy="481663"/>
            </a:xfrm>
            <a:custGeom>
              <a:avLst/>
              <a:gdLst/>
              <a:ahLst/>
              <a:cxnLst/>
              <a:rect l="l" t="t" r="r" b="b"/>
              <a:pathLst>
                <a:path w="392466" h="481663" extrusionOk="0">
                  <a:moveTo>
                    <a:pt x="30522" y="316440"/>
                  </a:moveTo>
                  <a:cubicBezTo>
                    <a:pt x="43366" y="349087"/>
                    <a:pt x="58173" y="381019"/>
                    <a:pt x="74764" y="412060"/>
                  </a:cubicBezTo>
                  <a:cubicBezTo>
                    <a:pt x="87608" y="435964"/>
                    <a:pt x="103663" y="461296"/>
                    <a:pt x="129530" y="470216"/>
                  </a:cubicBezTo>
                  <a:cubicBezTo>
                    <a:pt x="157360" y="479849"/>
                    <a:pt x="188579" y="467005"/>
                    <a:pt x="210878" y="447560"/>
                  </a:cubicBezTo>
                  <a:cubicBezTo>
                    <a:pt x="233177" y="428294"/>
                    <a:pt x="249233" y="403140"/>
                    <a:pt x="269391" y="381554"/>
                  </a:cubicBezTo>
                  <a:cubicBezTo>
                    <a:pt x="277954" y="372456"/>
                    <a:pt x="288123" y="361217"/>
                    <a:pt x="300789" y="361752"/>
                  </a:cubicBezTo>
                  <a:cubicBezTo>
                    <a:pt x="308460" y="362109"/>
                    <a:pt x="317379" y="410276"/>
                    <a:pt x="327905" y="414200"/>
                  </a:cubicBezTo>
                  <a:cubicBezTo>
                    <a:pt x="329510" y="394220"/>
                    <a:pt x="330224" y="334458"/>
                    <a:pt x="339500" y="316440"/>
                  </a:cubicBezTo>
                  <a:cubicBezTo>
                    <a:pt x="350025" y="296104"/>
                    <a:pt x="363227" y="276301"/>
                    <a:pt x="366438" y="253824"/>
                  </a:cubicBezTo>
                  <a:cubicBezTo>
                    <a:pt x="368757" y="239017"/>
                    <a:pt x="366616" y="224032"/>
                    <a:pt x="363048" y="209582"/>
                  </a:cubicBezTo>
                  <a:cubicBezTo>
                    <a:pt x="360372" y="199057"/>
                    <a:pt x="354664" y="187818"/>
                    <a:pt x="357518" y="176758"/>
                  </a:cubicBezTo>
                  <a:cubicBezTo>
                    <a:pt x="360551" y="165162"/>
                    <a:pt x="369827" y="154815"/>
                    <a:pt x="375357" y="144290"/>
                  </a:cubicBezTo>
                  <a:cubicBezTo>
                    <a:pt x="381958" y="131802"/>
                    <a:pt x="387845" y="118601"/>
                    <a:pt x="390878" y="104687"/>
                  </a:cubicBezTo>
                  <a:cubicBezTo>
                    <a:pt x="396408" y="78819"/>
                    <a:pt x="391591" y="48849"/>
                    <a:pt x="371789" y="31010"/>
                  </a:cubicBezTo>
                  <a:cubicBezTo>
                    <a:pt x="348777" y="10316"/>
                    <a:pt x="313811" y="12279"/>
                    <a:pt x="282949" y="15133"/>
                  </a:cubicBezTo>
                  <a:cubicBezTo>
                    <a:pt x="251017" y="18165"/>
                    <a:pt x="218906" y="21198"/>
                    <a:pt x="187865" y="29226"/>
                  </a:cubicBezTo>
                  <a:cubicBezTo>
                    <a:pt x="156825" y="37254"/>
                    <a:pt x="126498" y="50633"/>
                    <a:pt x="102593" y="72219"/>
                  </a:cubicBezTo>
                  <a:cubicBezTo>
                    <a:pt x="77082" y="95053"/>
                    <a:pt x="60135" y="126094"/>
                    <a:pt x="43723" y="156421"/>
                  </a:cubicBezTo>
                  <a:cubicBezTo>
                    <a:pt x="29630" y="182467"/>
                    <a:pt x="15180" y="209761"/>
                    <a:pt x="13574" y="239196"/>
                  </a:cubicBezTo>
                  <a:cubicBezTo>
                    <a:pt x="11969" y="265955"/>
                    <a:pt x="20532" y="291644"/>
                    <a:pt x="30522" y="316440"/>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3" name="Google Shape;4943;g17ab430885e_1_421"/>
            <p:cNvSpPr/>
            <p:nvPr/>
          </p:nvSpPr>
          <p:spPr>
            <a:xfrm>
              <a:off x="20137783" y="6260157"/>
              <a:ext cx="695736" cy="802773"/>
            </a:xfrm>
            <a:custGeom>
              <a:avLst/>
              <a:gdLst/>
              <a:ahLst/>
              <a:cxnLst/>
              <a:rect l="l" t="t" r="r" b="b"/>
              <a:pathLst>
                <a:path w="695736" h="802773" extrusionOk="0">
                  <a:moveTo>
                    <a:pt x="699305" y="416974"/>
                  </a:moveTo>
                  <a:lnTo>
                    <a:pt x="697877" y="747360"/>
                  </a:lnTo>
                  <a:cubicBezTo>
                    <a:pt x="697877" y="761275"/>
                    <a:pt x="692169" y="771265"/>
                    <a:pt x="685212" y="775368"/>
                  </a:cubicBezTo>
                  <a:lnTo>
                    <a:pt x="635975" y="804803"/>
                  </a:lnTo>
                  <a:cubicBezTo>
                    <a:pt x="642932" y="799094"/>
                    <a:pt x="648641" y="790710"/>
                    <a:pt x="648641" y="776795"/>
                  </a:cubicBezTo>
                  <a:lnTo>
                    <a:pt x="648641" y="446410"/>
                  </a:lnTo>
                  <a:cubicBezTo>
                    <a:pt x="648641" y="419651"/>
                    <a:pt x="629017" y="385934"/>
                    <a:pt x="605113" y="371841"/>
                  </a:cubicBezTo>
                  <a:lnTo>
                    <a:pt x="45669" y="48591"/>
                  </a:lnTo>
                  <a:cubicBezTo>
                    <a:pt x="33003" y="41455"/>
                    <a:pt x="21764" y="40206"/>
                    <a:pt x="13380" y="44488"/>
                  </a:cubicBezTo>
                  <a:lnTo>
                    <a:pt x="64043" y="16301"/>
                  </a:lnTo>
                  <a:cubicBezTo>
                    <a:pt x="71001" y="12020"/>
                    <a:pt x="82240" y="12020"/>
                    <a:pt x="94906" y="19156"/>
                  </a:cubicBezTo>
                  <a:lnTo>
                    <a:pt x="654349" y="342406"/>
                  </a:lnTo>
                  <a:cubicBezTo>
                    <a:pt x="679503" y="356677"/>
                    <a:pt x="699305" y="390394"/>
                    <a:pt x="699305" y="416974"/>
                  </a:cubicBez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4" name="Google Shape;4944;g17ab430885e_1_421"/>
            <p:cNvSpPr/>
            <p:nvPr/>
          </p:nvSpPr>
          <p:spPr>
            <a:xfrm>
              <a:off x="20124761" y="6289195"/>
              <a:ext cx="660057" cy="784933"/>
            </a:xfrm>
            <a:custGeom>
              <a:avLst/>
              <a:gdLst/>
              <a:ahLst/>
              <a:cxnLst/>
              <a:rect l="l" t="t" r="r" b="b"/>
              <a:pathLst>
                <a:path w="660057" h="784933" extrusionOk="0">
                  <a:moveTo>
                    <a:pt x="618314" y="342625"/>
                  </a:moveTo>
                  <a:cubicBezTo>
                    <a:pt x="642575" y="356540"/>
                    <a:pt x="662199" y="390613"/>
                    <a:pt x="662199" y="417550"/>
                  </a:cubicBezTo>
                  <a:lnTo>
                    <a:pt x="661307" y="747579"/>
                  </a:lnTo>
                  <a:cubicBezTo>
                    <a:pt x="661307" y="775409"/>
                    <a:pt x="641505" y="786648"/>
                    <a:pt x="617243" y="772733"/>
                  </a:cubicBezTo>
                  <a:lnTo>
                    <a:pt x="57264" y="449483"/>
                  </a:lnTo>
                  <a:cubicBezTo>
                    <a:pt x="33003" y="435568"/>
                    <a:pt x="13380" y="401316"/>
                    <a:pt x="13380" y="373487"/>
                  </a:cubicBezTo>
                  <a:lnTo>
                    <a:pt x="14272" y="43458"/>
                  </a:lnTo>
                  <a:cubicBezTo>
                    <a:pt x="14272" y="16699"/>
                    <a:pt x="34073" y="5460"/>
                    <a:pt x="58335" y="19375"/>
                  </a:cubicBezTo>
                  <a:lnTo>
                    <a:pt x="618314" y="342625"/>
                  </a:ln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5" name="Google Shape;4945;g17ab430885e_1_421"/>
            <p:cNvSpPr/>
            <p:nvPr/>
          </p:nvSpPr>
          <p:spPr>
            <a:xfrm>
              <a:off x="20217704" y="6591244"/>
              <a:ext cx="445985" cy="820612"/>
            </a:xfrm>
            <a:custGeom>
              <a:avLst/>
              <a:gdLst/>
              <a:ahLst/>
              <a:cxnLst/>
              <a:rect l="l" t="t" r="r" b="b"/>
              <a:pathLst>
                <a:path w="445985" h="820612" extrusionOk="0">
                  <a:moveTo>
                    <a:pt x="355896" y="171873"/>
                  </a:moveTo>
                  <a:cubicBezTo>
                    <a:pt x="404063" y="199703"/>
                    <a:pt x="442774" y="266779"/>
                    <a:pt x="442596" y="322081"/>
                  </a:cubicBezTo>
                  <a:lnTo>
                    <a:pt x="441169" y="802140"/>
                  </a:lnTo>
                  <a:cubicBezTo>
                    <a:pt x="441169" y="814449"/>
                    <a:pt x="432427" y="819444"/>
                    <a:pt x="421010" y="812843"/>
                  </a:cubicBezTo>
                  <a:cubicBezTo>
                    <a:pt x="410306" y="806600"/>
                    <a:pt x="401565" y="791614"/>
                    <a:pt x="401743" y="779305"/>
                  </a:cubicBezTo>
                  <a:lnTo>
                    <a:pt x="403171" y="299247"/>
                  </a:lnTo>
                  <a:cubicBezTo>
                    <a:pt x="403171" y="269455"/>
                    <a:pt x="381763" y="233062"/>
                    <a:pt x="355896" y="218077"/>
                  </a:cubicBezTo>
                  <a:lnTo>
                    <a:pt x="102041" y="71438"/>
                  </a:lnTo>
                  <a:cubicBezTo>
                    <a:pt x="76174" y="56452"/>
                    <a:pt x="55302" y="68405"/>
                    <a:pt x="55124" y="98197"/>
                  </a:cubicBezTo>
                  <a:lnTo>
                    <a:pt x="53697" y="578255"/>
                  </a:lnTo>
                  <a:cubicBezTo>
                    <a:pt x="53697" y="590564"/>
                    <a:pt x="44242" y="595203"/>
                    <a:pt x="33538" y="588959"/>
                  </a:cubicBezTo>
                  <a:cubicBezTo>
                    <a:pt x="22834" y="582715"/>
                    <a:pt x="13380" y="567373"/>
                    <a:pt x="13380" y="555064"/>
                  </a:cubicBezTo>
                  <a:lnTo>
                    <a:pt x="14807" y="75006"/>
                  </a:lnTo>
                  <a:cubicBezTo>
                    <a:pt x="14985" y="20417"/>
                    <a:pt x="53875" y="-2596"/>
                    <a:pt x="102041" y="25234"/>
                  </a:cubicBezTo>
                  <a:lnTo>
                    <a:pt x="355896" y="171873"/>
                  </a:ln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6" name="Google Shape;4946;g17ab430885e_1_421"/>
            <p:cNvSpPr/>
            <p:nvPr/>
          </p:nvSpPr>
          <p:spPr>
            <a:xfrm>
              <a:off x="19560144" y="720734"/>
              <a:ext cx="3799792" cy="4798799"/>
            </a:xfrm>
            <a:custGeom>
              <a:avLst/>
              <a:gdLst/>
              <a:ahLst/>
              <a:cxnLst/>
              <a:rect l="l" t="t" r="r" b="b"/>
              <a:pathLst>
                <a:path w="3799792" h="4798799" extrusionOk="0">
                  <a:moveTo>
                    <a:pt x="3792836" y="2191214"/>
                  </a:moveTo>
                  <a:lnTo>
                    <a:pt x="3786057" y="4788631"/>
                  </a:lnTo>
                  <a:lnTo>
                    <a:pt x="13380" y="2610797"/>
                  </a:lnTo>
                  <a:lnTo>
                    <a:pt x="20694" y="13380"/>
                  </a:lnTo>
                  <a:close/>
                </a:path>
              </a:pathLst>
            </a:custGeom>
            <a:solidFill>
              <a:srgbClr val="4C4C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7" name="Google Shape;4947;g17ab430885e_1_421"/>
            <p:cNvSpPr/>
            <p:nvPr/>
          </p:nvSpPr>
          <p:spPr>
            <a:xfrm>
              <a:off x="19639351" y="795302"/>
              <a:ext cx="124875" cy="2497516"/>
            </a:xfrm>
            <a:custGeom>
              <a:avLst/>
              <a:gdLst/>
              <a:ahLst/>
              <a:cxnLst/>
              <a:rect l="l" t="t" r="r" b="b"/>
              <a:pathLst>
                <a:path w="124875" h="2497516" extrusionOk="0">
                  <a:moveTo>
                    <a:pt x="19980" y="73498"/>
                  </a:moveTo>
                  <a:lnTo>
                    <a:pt x="123449" y="13380"/>
                  </a:lnTo>
                  <a:lnTo>
                    <a:pt x="116848" y="2432046"/>
                  </a:lnTo>
                  <a:lnTo>
                    <a:pt x="13380" y="2492165"/>
                  </a:ln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8" name="Google Shape;4948;g17ab430885e_1_421"/>
            <p:cNvSpPr/>
            <p:nvPr/>
          </p:nvSpPr>
          <p:spPr>
            <a:xfrm>
              <a:off x="19639351" y="3213968"/>
              <a:ext cx="3728435" cy="2158567"/>
            </a:xfrm>
            <a:custGeom>
              <a:avLst/>
              <a:gdLst/>
              <a:ahLst/>
              <a:cxnLst/>
              <a:rect l="l" t="t" r="r" b="b"/>
              <a:pathLst>
                <a:path w="3728435" h="2158567" extrusionOk="0">
                  <a:moveTo>
                    <a:pt x="13380" y="73498"/>
                  </a:moveTo>
                  <a:lnTo>
                    <a:pt x="116848" y="13380"/>
                  </a:lnTo>
                  <a:lnTo>
                    <a:pt x="3732539" y="2100947"/>
                  </a:lnTo>
                  <a:lnTo>
                    <a:pt x="3629070" y="2161065"/>
                  </a:ln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49" name="Google Shape;4949;g17ab430885e_1_421"/>
            <p:cNvSpPr/>
            <p:nvPr/>
          </p:nvSpPr>
          <p:spPr>
            <a:xfrm>
              <a:off x="23332463" y="2838271"/>
              <a:ext cx="124875" cy="2675910"/>
            </a:xfrm>
            <a:custGeom>
              <a:avLst/>
              <a:gdLst/>
              <a:ahLst/>
              <a:cxnLst/>
              <a:rect l="l" t="t" r="r" b="b"/>
              <a:pathLst>
                <a:path w="124875" h="2675910" extrusionOk="0">
                  <a:moveTo>
                    <a:pt x="20516" y="73498"/>
                  </a:moveTo>
                  <a:lnTo>
                    <a:pt x="124163" y="13380"/>
                  </a:lnTo>
                  <a:lnTo>
                    <a:pt x="117027" y="2610975"/>
                  </a:lnTo>
                  <a:lnTo>
                    <a:pt x="13380" y="2671094"/>
                  </a:lnTo>
                  <a:close/>
                </a:path>
              </a:pathLst>
            </a:custGeom>
            <a:solidFill>
              <a:srgbClr val="96654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0" name="Google Shape;4950;g17ab430885e_1_421"/>
            <p:cNvSpPr/>
            <p:nvPr/>
          </p:nvSpPr>
          <p:spPr>
            <a:xfrm>
              <a:off x="19567458" y="660436"/>
              <a:ext cx="3888989" cy="2247764"/>
            </a:xfrm>
            <a:custGeom>
              <a:avLst/>
              <a:gdLst/>
              <a:ahLst/>
              <a:cxnLst/>
              <a:rect l="l" t="t" r="r" b="b"/>
              <a:pathLst>
                <a:path w="3888989" h="2247764" extrusionOk="0">
                  <a:moveTo>
                    <a:pt x="13380" y="73498"/>
                  </a:moveTo>
                  <a:lnTo>
                    <a:pt x="116848" y="13380"/>
                  </a:lnTo>
                  <a:lnTo>
                    <a:pt x="3889168" y="2191214"/>
                  </a:lnTo>
                  <a:lnTo>
                    <a:pt x="3785522" y="2251333"/>
                  </a:lnTo>
                  <a:close/>
                </a:path>
              </a:pathLst>
            </a:custGeom>
            <a:solidFill>
              <a:srgbClr val="B27F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1" name="Google Shape;4951;g17ab430885e_1_421"/>
            <p:cNvSpPr/>
            <p:nvPr/>
          </p:nvSpPr>
          <p:spPr>
            <a:xfrm>
              <a:off x="19560322" y="720555"/>
              <a:ext cx="3799792" cy="4798799"/>
            </a:xfrm>
            <a:custGeom>
              <a:avLst/>
              <a:gdLst/>
              <a:ahLst/>
              <a:cxnLst/>
              <a:rect l="l" t="t" r="r" b="b"/>
              <a:pathLst>
                <a:path w="3799792" h="4798799" extrusionOk="0">
                  <a:moveTo>
                    <a:pt x="20515" y="13380"/>
                  </a:moveTo>
                  <a:lnTo>
                    <a:pt x="3792657" y="2191214"/>
                  </a:lnTo>
                  <a:lnTo>
                    <a:pt x="3785521" y="4788809"/>
                  </a:lnTo>
                  <a:lnTo>
                    <a:pt x="13380" y="2610975"/>
                  </a:lnTo>
                  <a:lnTo>
                    <a:pt x="20515" y="13380"/>
                  </a:lnTo>
                  <a:close/>
                  <a:moveTo>
                    <a:pt x="3708098" y="4654479"/>
                  </a:moveTo>
                  <a:lnTo>
                    <a:pt x="3714699" y="2235812"/>
                  </a:lnTo>
                  <a:lnTo>
                    <a:pt x="99008" y="148245"/>
                  </a:lnTo>
                  <a:lnTo>
                    <a:pt x="92408" y="2566912"/>
                  </a:lnTo>
                  <a:lnTo>
                    <a:pt x="3708098" y="4654479"/>
                  </a:lnTo>
                </a:path>
              </a:pathLst>
            </a:custGeom>
            <a:solidFill>
              <a:srgbClr val="A06E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2" name="Google Shape;4952;g17ab430885e_1_421"/>
            <p:cNvSpPr/>
            <p:nvPr/>
          </p:nvSpPr>
          <p:spPr>
            <a:xfrm>
              <a:off x="19911401" y="1174925"/>
              <a:ext cx="89197" cy="142715"/>
            </a:xfrm>
            <a:custGeom>
              <a:avLst/>
              <a:gdLst/>
              <a:ahLst/>
              <a:cxnLst/>
              <a:rect l="l" t="t" r="r" b="b"/>
              <a:pathLst>
                <a:path w="89197" h="142715" extrusionOk="0">
                  <a:moveTo>
                    <a:pt x="81348" y="45847"/>
                  </a:moveTo>
                  <a:lnTo>
                    <a:pt x="81348" y="65827"/>
                  </a:lnTo>
                  <a:lnTo>
                    <a:pt x="42636" y="43528"/>
                  </a:lnTo>
                  <a:lnTo>
                    <a:pt x="41566" y="62973"/>
                  </a:lnTo>
                  <a:lnTo>
                    <a:pt x="49237" y="67433"/>
                  </a:lnTo>
                  <a:cubicBezTo>
                    <a:pt x="62260" y="74926"/>
                    <a:pt x="71536" y="83488"/>
                    <a:pt x="78137" y="93479"/>
                  </a:cubicBezTo>
                  <a:cubicBezTo>
                    <a:pt x="84202" y="102577"/>
                    <a:pt x="87413" y="112567"/>
                    <a:pt x="87413" y="122557"/>
                  </a:cubicBezTo>
                  <a:cubicBezTo>
                    <a:pt x="87413" y="128801"/>
                    <a:pt x="85807" y="134152"/>
                    <a:pt x="82953" y="137542"/>
                  </a:cubicBezTo>
                  <a:cubicBezTo>
                    <a:pt x="80277" y="141645"/>
                    <a:pt x="75817" y="142894"/>
                    <a:pt x="69930" y="142537"/>
                  </a:cubicBezTo>
                  <a:cubicBezTo>
                    <a:pt x="64400" y="143072"/>
                    <a:pt x="57443" y="140396"/>
                    <a:pt x="48701" y="135223"/>
                  </a:cubicBezTo>
                  <a:cubicBezTo>
                    <a:pt x="42101" y="131476"/>
                    <a:pt x="35679" y="127017"/>
                    <a:pt x="29613" y="121130"/>
                  </a:cubicBezTo>
                  <a:cubicBezTo>
                    <a:pt x="23013" y="115421"/>
                    <a:pt x="18196" y="110069"/>
                    <a:pt x="13380" y="103647"/>
                  </a:cubicBezTo>
                  <a:lnTo>
                    <a:pt x="22121" y="89911"/>
                  </a:lnTo>
                  <a:lnTo>
                    <a:pt x="34073" y="103647"/>
                  </a:lnTo>
                  <a:lnTo>
                    <a:pt x="48166" y="114351"/>
                  </a:lnTo>
                  <a:lnTo>
                    <a:pt x="60654" y="117740"/>
                  </a:lnTo>
                  <a:lnTo>
                    <a:pt x="65649" y="110604"/>
                  </a:lnTo>
                  <a:lnTo>
                    <a:pt x="60832" y="97760"/>
                  </a:lnTo>
                  <a:cubicBezTo>
                    <a:pt x="57621" y="93300"/>
                    <a:pt x="52091" y="89019"/>
                    <a:pt x="43885" y="84202"/>
                  </a:cubicBezTo>
                  <a:lnTo>
                    <a:pt x="20515" y="70644"/>
                  </a:lnTo>
                  <a:lnTo>
                    <a:pt x="25510" y="13380"/>
                  </a:lnTo>
                  <a:lnTo>
                    <a:pt x="81348" y="45847"/>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3" name="Google Shape;4953;g17ab430885e_1_421"/>
            <p:cNvSpPr/>
            <p:nvPr/>
          </p:nvSpPr>
          <p:spPr>
            <a:xfrm>
              <a:off x="20026466" y="1260376"/>
              <a:ext cx="89197" cy="142715"/>
            </a:xfrm>
            <a:custGeom>
              <a:avLst/>
              <a:gdLst/>
              <a:ahLst/>
              <a:cxnLst/>
              <a:rect l="l" t="t" r="r" b="b"/>
              <a:pathLst>
                <a:path w="89197" h="142715" extrusionOk="0">
                  <a:moveTo>
                    <a:pt x="89732" y="56729"/>
                  </a:moveTo>
                  <a:lnTo>
                    <a:pt x="63509" y="81169"/>
                  </a:lnTo>
                  <a:lnTo>
                    <a:pt x="90624" y="138791"/>
                  </a:lnTo>
                  <a:lnTo>
                    <a:pt x="67255" y="125233"/>
                  </a:lnTo>
                  <a:lnTo>
                    <a:pt x="52091" y="91338"/>
                  </a:lnTo>
                  <a:lnTo>
                    <a:pt x="35679" y="107036"/>
                  </a:lnTo>
                  <a:lnTo>
                    <a:pt x="13380" y="94014"/>
                  </a:lnTo>
                  <a:lnTo>
                    <a:pt x="40674" y="68503"/>
                  </a:lnTo>
                  <a:lnTo>
                    <a:pt x="14628" y="13380"/>
                  </a:lnTo>
                  <a:lnTo>
                    <a:pt x="37463" y="26581"/>
                  </a:lnTo>
                  <a:lnTo>
                    <a:pt x="52626" y="59227"/>
                  </a:lnTo>
                  <a:lnTo>
                    <a:pt x="67968" y="442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4" name="Google Shape;4954;g17ab430885e_1_421"/>
            <p:cNvSpPr/>
            <p:nvPr/>
          </p:nvSpPr>
          <p:spPr>
            <a:xfrm>
              <a:off x="20146875" y="1322427"/>
              <a:ext cx="89197" cy="142715"/>
            </a:xfrm>
            <a:custGeom>
              <a:avLst/>
              <a:gdLst/>
              <a:ahLst/>
              <a:cxnLst/>
              <a:rect l="l" t="t" r="r" b="b"/>
              <a:pathLst>
                <a:path w="89197" h="142715" extrusionOk="0">
                  <a:moveTo>
                    <a:pt x="85814" y="92616"/>
                  </a:moveTo>
                  <a:cubicBezTo>
                    <a:pt x="88490" y="99217"/>
                    <a:pt x="89560" y="105461"/>
                    <a:pt x="89560" y="112418"/>
                  </a:cubicBezTo>
                  <a:cubicBezTo>
                    <a:pt x="89560" y="119375"/>
                    <a:pt x="87954" y="124549"/>
                    <a:pt x="85100" y="128117"/>
                  </a:cubicBezTo>
                  <a:lnTo>
                    <a:pt x="72613" y="133469"/>
                  </a:lnTo>
                  <a:cubicBezTo>
                    <a:pt x="67082" y="133469"/>
                    <a:pt x="61195" y="131328"/>
                    <a:pt x="54595" y="127403"/>
                  </a:cubicBezTo>
                  <a:cubicBezTo>
                    <a:pt x="41572" y="119911"/>
                    <a:pt x="31760" y="109742"/>
                    <a:pt x="24089" y="96006"/>
                  </a:cubicBezTo>
                  <a:cubicBezTo>
                    <a:pt x="16954" y="83161"/>
                    <a:pt x="13207" y="67820"/>
                    <a:pt x="13386" y="50872"/>
                  </a:cubicBezTo>
                  <a:cubicBezTo>
                    <a:pt x="13386" y="38920"/>
                    <a:pt x="15705" y="29643"/>
                    <a:pt x="19451" y="23043"/>
                  </a:cubicBezTo>
                  <a:cubicBezTo>
                    <a:pt x="23376" y="17156"/>
                    <a:pt x="28728" y="13409"/>
                    <a:pt x="36399" y="13409"/>
                  </a:cubicBezTo>
                  <a:cubicBezTo>
                    <a:pt x="43534" y="13053"/>
                    <a:pt x="51741" y="15907"/>
                    <a:pt x="61017" y="21259"/>
                  </a:cubicBezTo>
                  <a:lnTo>
                    <a:pt x="75110" y="31249"/>
                  </a:lnTo>
                  <a:lnTo>
                    <a:pt x="86527" y="42844"/>
                  </a:lnTo>
                  <a:lnTo>
                    <a:pt x="78321" y="56224"/>
                  </a:lnTo>
                  <a:cubicBezTo>
                    <a:pt x="74040" y="49980"/>
                    <a:pt x="67974" y="45164"/>
                    <a:pt x="61374" y="41417"/>
                  </a:cubicBezTo>
                  <a:cubicBezTo>
                    <a:pt x="53168" y="36779"/>
                    <a:pt x="47281" y="35709"/>
                    <a:pt x="42286" y="37849"/>
                  </a:cubicBezTo>
                  <a:cubicBezTo>
                    <a:pt x="37826" y="41060"/>
                    <a:pt x="35685" y="47304"/>
                    <a:pt x="35150" y="56938"/>
                  </a:cubicBezTo>
                  <a:cubicBezTo>
                    <a:pt x="40680" y="53905"/>
                    <a:pt x="48173" y="55154"/>
                    <a:pt x="57984" y="60684"/>
                  </a:cubicBezTo>
                  <a:cubicBezTo>
                    <a:pt x="64050" y="64073"/>
                    <a:pt x="69401" y="68533"/>
                    <a:pt x="73683" y="73528"/>
                  </a:cubicBezTo>
                  <a:lnTo>
                    <a:pt x="85814" y="92616"/>
                  </a:lnTo>
                  <a:close/>
                  <a:moveTo>
                    <a:pt x="64585" y="110456"/>
                  </a:moveTo>
                  <a:lnTo>
                    <a:pt x="69045" y="101714"/>
                  </a:lnTo>
                  <a:lnTo>
                    <a:pt x="64763" y="87265"/>
                  </a:lnTo>
                  <a:lnTo>
                    <a:pt x="53346" y="76204"/>
                  </a:lnTo>
                  <a:lnTo>
                    <a:pt x="41929" y="74063"/>
                  </a:lnTo>
                  <a:lnTo>
                    <a:pt x="37469" y="83518"/>
                  </a:lnTo>
                  <a:lnTo>
                    <a:pt x="41750" y="97255"/>
                  </a:lnTo>
                  <a:lnTo>
                    <a:pt x="53703" y="108493"/>
                  </a:lnTo>
                  <a:lnTo>
                    <a:pt x="64585" y="110456"/>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5" name="Google Shape;4955;g17ab430885e_1_421"/>
            <p:cNvSpPr/>
            <p:nvPr/>
          </p:nvSpPr>
          <p:spPr>
            <a:xfrm>
              <a:off x="20271757" y="1401307"/>
              <a:ext cx="89197" cy="71357"/>
            </a:xfrm>
            <a:custGeom>
              <a:avLst/>
              <a:gdLst/>
              <a:ahLst/>
              <a:cxnLst/>
              <a:rect l="l" t="t" r="r" b="b"/>
              <a:pathLst>
                <a:path w="89197" h="71357" extrusionOk="0">
                  <a:moveTo>
                    <a:pt x="13380" y="13380"/>
                  </a:moveTo>
                  <a:lnTo>
                    <a:pt x="75996" y="49415"/>
                  </a:lnTo>
                  <a:lnTo>
                    <a:pt x="75996" y="68325"/>
                  </a:lnTo>
                  <a:lnTo>
                    <a:pt x="13380" y="3211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6" name="Google Shape;4956;g17ab430885e_1_421"/>
            <p:cNvSpPr/>
            <p:nvPr/>
          </p:nvSpPr>
          <p:spPr>
            <a:xfrm>
              <a:off x="20271579" y="1439483"/>
              <a:ext cx="89197" cy="71357"/>
            </a:xfrm>
            <a:custGeom>
              <a:avLst/>
              <a:gdLst/>
              <a:ahLst/>
              <a:cxnLst/>
              <a:rect l="l" t="t" r="r" b="b"/>
              <a:pathLst>
                <a:path w="89197" h="71357" extrusionOk="0">
                  <a:moveTo>
                    <a:pt x="13380" y="31397"/>
                  </a:moveTo>
                  <a:lnTo>
                    <a:pt x="13380" y="13380"/>
                  </a:lnTo>
                  <a:lnTo>
                    <a:pt x="76174" y="49415"/>
                  </a:lnTo>
                  <a:lnTo>
                    <a:pt x="75996" y="6761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7" name="Google Shape;4957;g17ab430885e_1_421"/>
            <p:cNvSpPr/>
            <p:nvPr/>
          </p:nvSpPr>
          <p:spPr>
            <a:xfrm>
              <a:off x="20379507" y="1441624"/>
              <a:ext cx="89197" cy="142715"/>
            </a:xfrm>
            <a:custGeom>
              <a:avLst/>
              <a:gdLst/>
              <a:ahLst/>
              <a:cxnLst/>
              <a:rect l="l" t="t" r="r" b="b"/>
              <a:pathLst>
                <a:path w="89197" h="142715" extrusionOk="0">
                  <a:moveTo>
                    <a:pt x="83310" y="50485"/>
                  </a:moveTo>
                  <a:lnTo>
                    <a:pt x="83310" y="66719"/>
                  </a:lnTo>
                  <a:lnTo>
                    <a:pt x="61903" y="82061"/>
                  </a:lnTo>
                  <a:cubicBezTo>
                    <a:pt x="70109" y="87948"/>
                    <a:pt x="76531" y="94906"/>
                    <a:pt x="80991" y="103112"/>
                  </a:cubicBezTo>
                  <a:cubicBezTo>
                    <a:pt x="84737" y="110961"/>
                    <a:pt x="86878" y="118454"/>
                    <a:pt x="86878" y="126660"/>
                  </a:cubicBezTo>
                  <a:lnTo>
                    <a:pt x="82953" y="142002"/>
                  </a:lnTo>
                  <a:cubicBezTo>
                    <a:pt x="79742" y="145213"/>
                    <a:pt x="75817" y="147353"/>
                    <a:pt x="69930" y="146997"/>
                  </a:cubicBezTo>
                  <a:cubicBezTo>
                    <a:pt x="63865" y="146640"/>
                    <a:pt x="56908" y="143786"/>
                    <a:pt x="48701" y="139147"/>
                  </a:cubicBezTo>
                  <a:cubicBezTo>
                    <a:pt x="42101" y="135401"/>
                    <a:pt x="35679" y="130941"/>
                    <a:pt x="29613" y="125054"/>
                  </a:cubicBezTo>
                  <a:cubicBezTo>
                    <a:pt x="23013" y="119346"/>
                    <a:pt x="17661" y="113815"/>
                    <a:pt x="13380" y="107572"/>
                  </a:cubicBezTo>
                  <a:lnTo>
                    <a:pt x="22121" y="93835"/>
                  </a:lnTo>
                  <a:lnTo>
                    <a:pt x="34073" y="107572"/>
                  </a:lnTo>
                  <a:lnTo>
                    <a:pt x="48166" y="118275"/>
                  </a:lnTo>
                  <a:lnTo>
                    <a:pt x="60654" y="121665"/>
                  </a:lnTo>
                  <a:lnTo>
                    <a:pt x="65649" y="114529"/>
                  </a:lnTo>
                  <a:cubicBezTo>
                    <a:pt x="65649" y="105788"/>
                    <a:pt x="59762" y="97938"/>
                    <a:pt x="48166" y="91338"/>
                  </a:cubicBezTo>
                  <a:lnTo>
                    <a:pt x="38355" y="85629"/>
                  </a:lnTo>
                  <a:lnTo>
                    <a:pt x="38355" y="69395"/>
                  </a:lnTo>
                  <a:lnTo>
                    <a:pt x="57443" y="56016"/>
                  </a:lnTo>
                  <a:lnTo>
                    <a:pt x="18196" y="33360"/>
                  </a:lnTo>
                  <a:lnTo>
                    <a:pt x="18196" y="13380"/>
                  </a:lnTo>
                  <a:lnTo>
                    <a:pt x="83310" y="5048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8" name="Google Shape;4958;g17ab430885e_1_421"/>
            <p:cNvSpPr/>
            <p:nvPr/>
          </p:nvSpPr>
          <p:spPr>
            <a:xfrm>
              <a:off x="20387707" y="1643566"/>
              <a:ext cx="89197" cy="142715"/>
            </a:xfrm>
            <a:custGeom>
              <a:avLst/>
              <a:gdLst/>
              <a:ahLst/>
              <a:cxnLst/>
              <a:rect l="l" t="t" r="r" b="b"/>
              <a:pathLst>
                <a:path w="89197" h="142715" extrusionOk="0">
                  <a:moveTo>
                    <a:pt x="85814" y="92943"/>
                  </a:moveTo>
                  <a:cubicBezTo>
                    <a:pt x="88490" y="99544"/>
                    <a:pt x="89560" y="105788"/>
                    <a:pt x="89560" y="112745"/>
                  </a:cubicBezTo>
                  <a:cubicBezTo>
                    <a:pt x="89560" y="119702"/>
                    <a:pt x="87954" y="124876"/>
                    <a:pt x="85100" y="128444"/>
                  </a:cubicBezTo>
                  <a:lnTo>
                    <a:pt x="72613" y="133796"/>
                  </a:lnTo>
                  <a:cubicBezTo>
                    <a:pt x="67082" y="133796"/>
                    <a:pt x="61195" y="131655"/>
                    <a:pt x="54595" y="127730"/>
                  </a:cubicBezTo>
                  <a:cubicBezTo>
                    <a:pt x="41572" y="120238"/>
                    <a:pt x="31760" y="110069"/>
                    <a:pt x="24089" y="96333"/>
                  </a:cubicBezTo>
                  <a:cubicBezTo>
                    <a:pt x="16954" y="83488"/>
                    <a:pt x="13207" y="68147"/>
                    <a:pt x="13386" y="51199"/>
                  </a:cubicBezTo>
                  <a:cubicBezTo>
                    <a:pt x="13386" y="39247"/>
                    <a:pt x="15705" y="29970"/>
                    <a:pt x="19451" y="23370"/>
                  </a:cubicBezTo>
                  <a:cubicBezTo>
                    <a:pt x="23376" y="17483"/>
                    <a:pt x="28728" y="13736"/>
                    <a:pt x="35863" y="13380"/>
                  </a:cubicBezTo>
                  <a:cubicBezTo>
                    <a:pt x="43534" y="13380"/>
                    <a:pt x="51741" y="15699"/>
                    <a:pt x="61017" y="20872"/>
                  </a:cubicBezTo>
                  <a:lnTo>
                    <a:pt x="75110" y="31576"/>
                  </a:lnTo>
                  <a:lnTo>
                    <a:pt x="86527" y="43171"/>
                  </a:lnTo>
                  <a:lnTo>
                    <a:pt x="78321" y="56551"/>
                  </a:lnTo>
                  <a:cubicBezTo>
                    <a:pt x="74040" y="50307"/>
                    <a:pt x="67974" y="44955"/>
                    <a:pt x="61374" y="41209"/>
                  </a:cubicBezTo>
                  <a:cubicBezTo>
                    <a:pt x="53168" y="36571"/>
                    <a:pt x="47281" y="36214"/>
                    <a:pt x="42286" y="38355"/>
                  </a:cubicBezTo>
                  <a:cubicBezTo>
                    <a:pt x="37826" y="40852"/>
                    <a:pt x="35685" y="47810"/>
                    <a:pt x="35150" y="57443"/>
                  </a:cubicBezTo>
                  <a:cubicBezTo>
                    <a:pt x="40680" y="54410"/>
                    <a:pt x="48173" y="55659"/>
                    <a:pt x="57984" y="61189"/>
                  </a:cubicBezTo>
                  <a:cubicBezTo>
                    <a:pt x="64050" y="64579"/>
                    <a:pt x="69401" y="69038"/>
                    <a:pt x="73683" y="74033"/>
                  </a:cubicBezTo>
                  <a:lnTo>
                    <a:pt x="85814" y="92943"/>
                  </a:lnTo>
                  <a:close/>
                  <a:moveTo>
                    <a:pt x="64585" y="110783"/>
                  </a:moveTo>
                  <a:lnTo>
                    <a:pt x="69045" y="101328"/>
                  </a:lnTo>
                  <a:lnTo>
                    <a:pt x="64763" y="87591"/>
                  </a:lnTo>
                  <a:lnTo>
                    <a:pt x="53346" y="76531"/>
                  </a:lnTo>
                  <a:lnTo>
                    <a:pt x="41929" y="74390"/>
                  </a:lnTo>
                  <a:lnTo>
                    <a:pt x="37469" y="83132"/>
                  </a:lnTo>
                  <a:lnTo>
                    <a:pt x="41750" y="97582"/>
                  </a:lnTo>
                  <a:lnTo>
                    <a:pt x="53703" y="108820"/>
                  </a:lnTo>
                  <a:lnTo>
                    <a:pt x="64585" y="110783"/>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59" name="Google Shape;4959;g17ab430885e_1_421"/>
            <p:cNvSpPr/>
            <p:nvPr/>
          </p:nvSpPr>
          <p:spPr>
            <a:xfrm>
              <a:off x="20463353" y="1502768"/>
              <a:ext cx="89197" cy="142715"/>
            </a:xfrm>
            <a:custGeom>
              <a:avLst/>
              <a:gdLst/>
              <a:ahLst/>
              <a:cxnLst/>
              <a:rect l="l" t="t" r="r" b="b"/>
              <a:pathLst>
                <a:path w="89197" h="142715" extrusionOk="0">
                  <a:moveTo>
                    <a:pt x="87592" y="64088"/>
                  </a:moveTo>
                  <a:cubicBezTo>
                    <a:pt x="90802" y="74078"/>
                    <a:pt x="92408" y="85139"/>
                    <a:pt x="92408" y="96377"/>
                  </a:cubicBezTo>
                  <a:cubicBezTo>
                    <a:pt x="92408" y="108330"/>
                    <a:pt x="90624" y="116714"/>
                    <a:pt x="87413" y="122958"/>
                  </a:cubicBezTo>
                  <a:cubicBezTo>
                    <a:pt x="84202" y="129915"/>
                    <a:pt x="79207" y="133305"/>
                    <a:pt x="73142" y="134197"/>
                  </a:cubicBezTo>
                  <a:cubicBezTo>
                    <a:pt x="67076" y="135089"/>
                    <a:pt x="60119" y="132948"/>
                    <a:pt x="52448" y="128488"/>
                  </a:cubicBezTo>
                  <a:cubicBezTo>
                    <a:pt x="44777" y="124028"/>
                    <a:pt x="38355" y="118498"/>
                    <a:pt x="32289" y="110649"/>
                  </a:cubicBezTo>
                  <a:cubicBezTo>
                    <a:pt x="26224" y="102800"/>
                    <a:pt x="21407" y="93701"/>
                    <a:pt x="18196" y="82998"/>
                  </a:cubicBezTo>
                  <a:cubicBezTo>
                    <a:pt x="14985" y="73008"/>
                    <a:pt x="13380" y="62661"/>
                    <a:pt x="13380" y="50709"/>
                  </a:cubicBezTo>
                  <a:cubicBezTo>
                    <a:pt x="13380" y="39470"/>
                    <a:pt x="15164" y="30372"/>
                    <a:pt x="18375" y="24128"/>
                  </a:cubicBezTo>
                  <a:cubicBezTo>
                    <a:pt x="21586" y="17884"/>
                    <a:pt x="26581" y="14494"/>
                    <a:pt x="32646" y="13603"/>
                  </a:cubicBezTo>
                  <a:cubicBezTo>
                    <a:pt x="38711" y="12711"/>
                    <a:pt x="45134" y="14494"/>
                    <a:pt x="52805" y="18954"/>
                  </a:cubicBezTo>
                  <a:cubicBezTo>
                    <a:pt x="60476" y="23414"/>
                    <a:pt x="67433" y="29301"/>
                    <a:pt x="73498" y="37151"/>
                  </a:cubicBezTo>
                  <a:cubicBezTo>
                    <a:pt x="79564" y="45000"/>
                    <a:pt x="84380" y="54098"/>
                    <a:pt x="87592" y="64088"/>
                  </a:cubicBezTo>
                  <a:close/>
                  <a:moveTo>
                    <a:pt x="66184" y="107438"/>
                  </a:moveTo>
                  <a:cubicBezTo>
                    <a:pt x="69395" y="103692"/>
                    <a:pt x="71179" y="95842"/>
                    <a:pt x="71179" y="84068"/>
                  </a:cubicBezTo>
                  <a:cubicBezTo>
                    <a:pt x="71179" y="72829"/>
                    <a:pt x="69574" y="63018"/>
                    <a:pt x="66363" y="55525"/>
                  </a:cubicBezTo>
                  <a:cubicBezTo>
                    <a:pt x="63151" y="48033"/>
                    <a:pt x="58692" y="43038"/>
                    <a:pt x="52805" y="39470"/>
                  </a:cubicBezTo>
                  <a:cubicBezTo>
                    <a:pt x="47274" y="36259"/>
                    <a:pt x="42993" y="36259"/>
                    <a:pt x="39782" y="40005"/>
                  </a:cubicBezTo>
                  <a:cubicBezTo>
                    <a:pt x="36571" y="43751"/>
                    <a:pt x="34787" y="51600"/>
                    <a:pt x="34787" y="62839"/>
                  </a:cubicBezTo>
                  <a:cubicBezTo>
                    <a:pt x="34787" y="74792"/>
                    <a:pt x="36392" y="84425"/>
                    <a:pt x="39603" y="91918"/>
                  </a:cubicBezTo>
                  <a:cubicBezTo>
                    <a:pt x="42814" y="98875"/>
                    <a:pt x="47274" y="104405"/>
                    <a:pt x="52626" y="107616"/>
                  </a:cubicBezTo>
                  <a:cubicBezTo>
                    <a:pt x="58513" y="111184"/>
                    <a:pt x="62973" y="110649"/>
                    <a:pt x="66184" y="107438"/>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0" name="Google Shape;4960;g17ab430885e_1_421"/>
            <p:cNvSpPr/>
            <p:nvPr/>
          </p:nvSpPr>
          <p:spPr>
            <a:xfrm>
              <a:off x="19912472" y="1363844"/>
              <a:ext cx="89197" cy="142715"/>
            </a:xfrm>
            <a:custGeom>
              <a:avLst/>
              <a:gdLst/>
              <a:ahLst/>
              <a:cxnLst/>
              <a:rect l="l" t="t" r="r" b="b"/>
              <a:pathLst>
                <a:path w="89197" h="142715" extrusionOk="0">
                  <a:moveTo>
                    <a:pt x="78672" y="50307"/>
                  </a:moveTo>
                  <a:cubicBezTo>
                    <a:pt x="85807" y="63687"/>
                    <a:pt x="89554" y="78493"/>
                    <a:pt x="89376" y="95976"/>
                  </a:cubicBezTo>
                  <a:cubicBezTo>
                    <a:pt x="89376" y="107928"/>
                    <a:pt x="87056" y="116670"/>
                    <a:pt x="83310" y="123270"/>
                  </a:cubicBezTo>
                  <a:cubicBezTo>
                    <a:pt x="79386" y="129871"/>
                    <a:pt x="74034" y="132904"/>
                    <a:pt x="66898" y="133260"/>
                  </a:cubicBezTo>
                  <a:cubicBezTo>
                    <a:pt x="59762" y="133617"/>
                    <a:pt x="51556" y="131298"/>
                    <a:pt x="41744" y="125768"/>
                  </a:cubicBezTo>
                  <a:lnTo>
                    <a:pt x="27651" y="115778"/>
                  </a:lnTo>
                  <a:lnTo>
                    <a:pt x="16234" y="103469"/>
                  </a:lnTo>
                  <a:lnTo>
                    <a:pt x="24440" y="90624"/>
                  </a:lnTo>
                  <a:cubicBezTo>
                    <a:pt x="28721" y="96333"/>
                    <a:pt x="34787" y="101685"/>
                    <a:pt x="41923" y="105609"/>
                  </a:cubicBezTo>
                  <a:cubicBezTo>
                    <a:pt x="49594" y="110069"/>
                    <a:pt x="55481" y="110961"/>
                    <a:pt x="60476" y="108107"/>
                  </a:cubicBezTo>
                  <a:cubicBezTo>
                    <a:pt x="64935" y="105609"/>
                    <a:pt x="67611" y="99722"/>
                    <a:pt x="67611" y="89732"/>
                  </a:cubicBezTo>
                  <a:cubicBezTo>
                    <a:pt x="62081" y="92765"/>
                    <a:pt x="54589" y="91516"/>
                    <a:pt x="44777" y="85986"/>
                  </a:cubicBezTo>
                  <a:cubicBezTo>
                    <a:pt x="38711" y="82596"/>
                    <a:pt x="33895" y="78493"/>
                    <a:pt x="29078" y="72428"/>
                  </a:cubicBezTo>
                  <a:lnTo>
                    <a:pt x="17661" y="54589"/>
                  </a:lnTo>
                  <a:cubicBezTo>
                    <a:pt x="14450" y="47631"/>
                    <a:pt x="13380" y="40852"/>
                    <a:pt x="13380" y="34608"/>
                  </a:cubicBezTo>
                  <a:cubicBezTo>
                    <a:pt x="13380" y="27651"/>
                    <a:pt x="14985" y="22478"/>
                    <a:pt x="17839" y="18375"/>
                  </a:cubicBezTo>
                  <a:lnTo>
                    <a:pt x="31041" y="13380"/>
                  </a:lnTo>
                  <a:cubicBezTo>
                    <a:pt x="36036" y="13736"/>
                    <a:pt x="41923" y="15342"/>
                    <a:pt x="48523" y="19088"/>
                  </a:cubicBezTo>
                  <a:cubicBezTo>
                    <a:pt x="61189" y="26402"/>
                    <a:pt x="71001" y="37106"/>
                    <a:pt x="78672" y="50307"/>
                  </a:cubicBezTo>
                  <a:close/>
                  <a:moveTo>
                    <a:pt x="61011" y="72071"/>
                  </a:moveTo>
                  <a:lnTo>
                    <a:pt x="65471" y="63330"/>
                  </a:lnTo>
                  <a:lnTo>
                    <a:pt x="61189" y="49594"/>
                  </a:lnTo>
                  <a:lnTo>
                    <a:pt x="49772" y="38533"/>
                  </a:lnTo>
                  <a:lnTo>
                    <a:pt x="38355" y="36392"/>
                  </a:lnTo>
                  <a:lnTo>
                    <a:pt x="33895" y="45134"/>
                  </a:lnTo>
                  <a:lnTo>
                    <a:pt x="38176" y="59584"/>
                  </a:lnTo>
                  <a:lnTo>
                    <a:pt x="49594" y="70644"/>
                  </a:lnTo>
                  <a:lnTo>
                    <a:pt x="61011" y="72071"/>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1" name="Google Shape;4961;g17ab430885e_1_421"/>
            <p:cNvSpPr/>
            <p:nvPr/>
          </p:nvSpPr>
          <p:spPr>
            <a:xfrm>
              <a:off x="20031282" y="1445549"/>
              <a:ext cx="89197" cy="142715"/>
            </a:xfrm>
            <a:custGeom>
              <a:avLst/>
              <a:gdLst/>
              <a:ahLst/>
              <a:cxnLst/>
              <a:rect l="l" t="t" r="r" b="b"/>
              <a:pathLst>
                <a:path w="89197" h="142715" extrusionOk="0">
                  <a:moveTo>
                    <a:pt x="89911" y="56908"/>
                  </a:moveTo>
                  <a:lnTo>
                    <a:pt x="63687" y="81169"/>
                  </a:lnTo>
                  <a:lnTo>
                    <a:pt x="90802" y="138791"/>
                  </a:lnTo>
                  <a:lnTo>
                    <a:pt x="67433" y="125411"/>
                  </a:lnTo>
                  <a:lnTo>
                    <a:pt x="52270" y="91516"/>
                  </a:lnTo>
                  <a:lnTo>
                    <a:pt x="35679" y="107036"/>
                  </a:lnTo>
                  <a:lnTo>
                    <a:pt x="13380" y="94192"/>
                  </a:lnTo>
                  <a:lnTo>
                    <a:pt x="40852" y="68682"/>
                  </a:lnTo>
                  <a:lnTo>
                    <a:pt x="14807" y="13380"/>
                  </a:lnTo>
                  <a:lnTo>
                    <a:pt x="37641" y="26581"/>
                  </a:lnTo>
                  <a:lnTo>
                    <a:pt x="52805" y="59227"/>
                  </a:lnTo>
                  <a:lnTo>
                    <a:pt x="68147" y="442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2" name="Google Shape;4962;g17ab430885e_1_421"/>
            <p:cNvSpPr/>
            <p:nvPr/>
          </p:nvSpPr>
          <p:spPr>
            <a:xfrm>
              <a:off x="20150271" y="1488541"/>
              <a:ext cx="89197" cy="142715"/>
            </a:xfrm>
            <a:custGeom>
              <a:avLst/>
              <a:gdLst/>
              <a:ahLst/>
              <a:cxnLst/>
              <a:rect l="l" t="t" r="r" b="b"/>
              <a:pathLst>
                <a:path w="89197" h="142715" extrusionOk="0">
                  <a:moveTo>
                    <a:pt x="87592" y="56194"/>
                  </a:moveTo>
                  <a:lnTo>
                    <a:pt x="87592" y="72428"/>
                  </a:lnTo>
                  <a:lnTo>
                    <a:pt x="52983" y="142715"/>
                  </a:lnTo>
                  <a:lnTo>
                    <a:pt x="30149" y="129514"/>
                  </a:lnTo>
                  <a:lnTo>
                    <a:pt x="62973" y="62081"/>
                  </a:lnTo>
                  <a:lnTo>
                    <a:pt x="32468" y="44420"/>
                  </a:lnTo>
                  <a:lnTo>
                    <a:pt x="32468" y="61903"/>
                  </a:lnTo>
                  <a:lnTo>
                    <a:pt x="13380" y="50842"/>
                  </a:lnTo>
                  <a:lnTo>
                    <a:pt x="13558"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3" name="Google Shape;4963;g17ab430885e_1_421"/>
            <p:cNvSpPr/>
            <p:nvPr/>
          </p:nvSpPr>
          <p:spPr>
            <a:xfrm>
              <a:off x="20274433" y="1623407"/>
              <a:ext cx="89197" cy="71357"/>
            </a:xfrm>
            <a:custGeom>
              <a:avLst/>
              <a:gdLst/>
              <a:ahLst/>
              <a:cxnLst/>
              <a:rect l="l" t="t" r="r" b="b"/>
              <a:pathLst>
                <a:path w="89197" h="71357" extrusionOk="0">
                  <a:moveTo>
                    <a:pt x="13380" y="31576"/>
                  </a:moveTo>
                  <a:lnTo>
                    <a:pt x="13380" y="13380"/>
                  </a:lnTo>
                  <a:lnTo>
                    <a:pt x="75996" y="49594"/>
                  </a:lnTo>
                  <a:lnTo>
                    <a:pt x="75996" y="6779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4" name="Google Shape;4964;g17ab430885e_1_421"/>
            <p:cNvSpPr/>
            <p:nvPr/>
          </p:nvSpPr>
          <p:spPr>
            <a:xfrm>
              <a:off x="20274433" y="1585231"/>
              <a:ext cx="89197" cy="71357"/>
            </a:xfrm>
            <a:custGeom>
              <a:avLst/>
              <a:gdLst/>
              <a:ahLst/>
              <a:cxnLst/>
              <a:rect l="l" t="t" r="r" b="b"/>
              <a:pathLst>
                <a:path w="89197" h="71357" extrusionOk="0">
                  <a:moveTo>
                    <a:pt x="13380" y="13380"/>
                  </a:moveTo>
                  <a:lnTo>
                    <a:pt x="76174" y="49594"/>
                  </a:lnTo>
                  <a:lnTo>
                    <a:pt x="75996" y="68325"/>
                  </a:lnTo>
                  <a:lnTo>
                    <a:pt x="13380" y="3211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5" name="Google Shape;4965;g17ab430885e_1_421"/>
            <p:cNvSpPr/>
            <p:nvPr/>
          </p:nvSpPr>
          <p:spPr>
            <a:xfrm>
              <a:off x="20466742" y="1673714"/>
              <a:ext cx="89197" cy="160554"/>
            </a:xfrm>
            <a:custGeom>
              <a:avLst/>
              <a:gdLst/>
              <a:ahLst/>
              <a:cxnLst/>
              <a:rect l="l" t="t" r="r" b="b"/>
              <a:pathLst>
                <a:path w="89197" h="160554" extrusionOk="0">
                  <a:moveTo>
                    <a:pt x="82597" y="50842"/>
                  </a:moveTo>
                  <a:lnTo>
                    <a:pt x="82597" y="67076"/>
                  </a:lnTo>
                  <a:lnTo>
                    <a:pt x="61903" y="82061"/>
                  </a:lnTo>
                  <a:cubicBezTo>
                    <a:pt x="70109" y="88662"/>
                    <a:pt x="75996" y="95262"/>
                    <a:pt x="80456" y="103469"/>
                  </a:cubicBezTo>
                  <a:cubicBezTo>
                    <a:pt x="84737" y="111675"/>
                    <a:pt x="86878" y="119167"/>
                    <a:pt x="86878" y="127195"/>
                  </a:cubicBezTo>
                  <a:lnTo>
                    <a:pt x="82418" y="141645"/>
                  </a:lnTo>
                  <a:cubicBezTo>
                    <a:pt x="79742" y="145748"/>
                    <a:pt x="75282" y="147532"/>
                    <a:pt x="69930" y="147532"/>
                  </a:cubicBezTo>
                  <a:cubicBezTo>
                    <a:pt x="63865" y="146640"/>
                    <a:pt x="56908" y="144321"/>
                    <a:pt x="48701" y="139683"/>
                  </a:cubicBezTo>
                  <a:cubicBezTo>
                    <a:pt x="42101" y="135936"/>
                    <a:pt x="35679" y="130941"/>
                    <a:pt x="29078" y="125233"/>
                  </a:cubicBezTo>
                  <a:cubicBezTo>
                    <a:pt x="23013" y="119881"/>
                    <a:pt x="17661" y="114172"/>
                    <a:pt x="13380" y="107928"/>
                  </a:cubicBezTo>
                  <a:lnTo>
                    <a:pt x="21586" y="93835"/>
                  </a:lnTo>
                  <a:lnTo>
                    <a:pt x="34073" y="107928"/>
                  </a:lnTo>
                  <a:lnTo>
                    <a:pt x="48166" y="118632"/>
                  </a:lnTo>
                  <a:lnTo>
                    <a:pt x="60654" y="122022"/>
                  </a:lnTo>
                  <a:lnTo>
                    <a:pt x="65114" y="114529"/>
                  </a:lnTo>
                  <a:cubicBezTo>
                    <a:pt x="65114" y="105788"/>
                    <a:pt x="59762" y="98295"/>
                    <a:pt x="48345" y="91695"/>
                  </a:cubicBezTo>
                  <a:lnTo>
                    <a:pt x="38533" y="85986"/>
                  </a:lnTo>
                  <a:lnTo>
                    <a:pt x="38533" y="69752"/>
                  </a:lnTo>
                  <a:lnTo>
                    <a:pt x="57621" y="56373"/>
                  </a:lnTo>
                  <a:lnTo>
                    <a:pt x="17839" y="33360"/>
                  </a:lnTo>
                  <a:lnTo>
                    <a:pt x="17839" y="13380"/>
                  </a:lnTo>
                  <a:lnTo>
                    <a:pt x="82597" y="508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6" name="Google Shape;4966;g17ab430885e_1_421"/>
            <p:cNvSpPr/>
            <p:nvPr/>
          </p:nvSpPr>
          <p:spPr>
            <a:xfrm>
              <a:off x="19913893" y="1552549"/>
              <a:ext cx="89197" cy="142715"/>
            </a:xfrm>
            <a:custGeom>
              <a:avLst/>
              <a:gdLst/>
              <a:ahLst/>
              <a:cxnLst/>
              <a:rect l="l" t="t" r="r" b="b"/>
              <a:pathLst>
                <a:path w="89197" h="142715" extrusionOk="0">
                  <a:moveTo>
                    <a:pt x="85814" y="92800"/>
                  </a:moveTo>
                  <a:cubicBezTo>
                    <a:pt x="88490" y="99401"/>
                    <a:pt x="90095" y="106002"/>
                    <a:pt x="90095" y="112245"/>
                  </a:cubicBezTo>
                  <a:cubicBezTo>
                    <a:pt x="90095" y="119738"/>
                    <a:pt x="88490" y="125090"/>
                    <a:pt x="85100" y="128122"/>
                  </a:cubicBezTo>
                  <a:lnTo>
                    <a:pt x="72613" y="133474"/>
                  </a:lnTo>
                  <a:cubicBezTo>
                    <a:pt x="67082" y="133474"/>
                    <a:pt x="61195" y="131334"/>
                    <a:pt x="54595" y="127409"/>
                  </a:cubicBezTo>
                  <a:cubicBezTo>
                    <a:pt x="42107" y="120095"/>
                    <a:pt x="31760" y="109748"/>
                    <a:pt x="24625" y="96368"/>
                  </a:cubicBezTo>
                  <a:cubicBezTo>
                    <a:pt x="16953" y="83167"/>
                    <a:pt x="13207" y="67825"/>
                    <a:pt x="13386" y="50878"/>
                  </a:cubicBezTo>
                  <a:cubicBezTo>
                    <a:pt x="13386" y="38925"/>
                    <a:pt x="15705" y="29649"/>
                    <a:pt x="19451" y="23048"/>
                  </a:cubicBezTo>
                  <a:cubicBezTo>
                    <a:pt x="23911" y="17340"/>
                    <a:pt x="29263" y="13772"/>
                    <a:pt x="36399" y="13415"/>
                  </a:cubicBezTo>
                  <a:cubicBezTo>
                    <a:pt x="43534" y="13058"/>
                    <a:pt x="51741" y="15377"/>
                    <a:pt x="61017" y="20729"/>
                  </a:cubicBezTo>
                  <a:lnTo>
                    <a:pt x="75110" y="30719"/>
                  </a:lnTo>
                  <a:lnTo>
                    <a:pt x="86527" y="43029"/>
                  </a:lnTo>
                  <a:lnTo>
                    <a:pt x="78856" y="56765"/>
                  </a:lnTo>
                  <a:cubicBezTo>
                    <a:pt x="74040" y="50164"/>
                    <a:pt x="68509" y="45169"/>
                    <a:pt x="61374" y="41066"/>
                  </a:cubicBezTo>
                  <a:cubicBezTo>
                    <a:pt x="53703" y="36606"/>
                    <a:pt x="47281" y="36071"/>
                    <a:pt x="42821" y="38569"/>
                  </a:cubicBezTo>
                  <a:cubicBezTo>
                    <a:pt x="37826" y="40709"/>
                    <a:pt x="35685" y="47667"/>
                    <a:pt x="35150" y="57300"/>
                  </a:cubicBezTo>
                  <a:cubicBezTo>
                    <a:pt x="40680" y="54267"/>
                    <a:pt x="48172" y="55516"/>
                    <a:pt x="57984" y="61046"/>
                  </a:cubicBezTo>
                  <a:cubicBezTo>
                    <a:pt x="64049" y="64436"/>
                    <a:pt x="69401" y="68896"/>
                    <a:pt x="74396" y="74247"/>
                  </a:cubicBezTo>
                  <a:lnTo>
                    <a:pt x="85814" y="92800"/>
                  </a:lnTo>
                  <a:close/>
                  <a:moveTo>
                    <a:pt x="64941" y="110997"/>
                  </a:moveTo>
                  <a:lnTo>
                    <a:pt x="69401" y="101542"/>
                  </a:lnTo>
                  <a:lnTo>
                    <a:pt x="65120" y="87805"/>
                  </a:lnTo>
                  <a:lnTo>
                    <a:pt x="53703" y="76745"/>
                  </a:lnTo>
                  <a:lnTo>
                    <a:pt x="42286" y="74604"/>
                  </a:lnTo>
                  <a:lnTo>
                    <a:pt x="37290" y="82989"/>
                  </a:lnTo>
                  <a:lnTo>
                    <a:pt x="41572" y="97439"/>
                  </a:lnTo>
                  <a:lnTo>
                    <a:pt x="53524" y="108678"/>
                  </a:lnTo>
                  <a:lnTo>
                    <a:pt x="64941" y="110997"/>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7" name="Google Shape;4967;g17ab430885e_1_421"/>
            <p:cNvSpPr/>
            <p:nvPr/>
          </p:nvSpPr>
          <p:spPr>
            <a:xfrm>
              <a:off x="20030747" y="1627689"/>
              <a:ext cx="89197" cy="142715"/>
            </a:xfrm>
            <a:custGeom>
              <a:avLst/>
              <a:gdLst/>
              <a:ahLst/>
              <a:cxnLst/>
              <a:rect l="l" t="t" r="r" b="b"/>
              <a:pathLst>
                <a:path w="89197" h="142715" extrusionOk="0">
                  <a:moveTo>
                    <a:pt x="89910" y="56908"/>
                  </a:moveTo>
                  <a:lnTo>
                    <a:pt x="63687" y="81169"/>
                  </a:lnTo>
                  <a:lnTo>
                    <a:pt x="90802" y="138791"/>
                  </a:lnTo>
                  <a:lnTo>
                    <a:pt x="67433" y="125411"/>
                  </a:lnTo>
                  <a:lnTo>
                    <a:pt x="52269" y="91516"/>
                  </a:lnTo>
                  <a:lnTo>
                    <a:pt x="35857" y="107036"/>
                  </a:lnTo>
                  <a:lnTo>
                    <a:pt x="13380" y="94192"/>
                  </a:lnTo>
                  <a:lnTo>
                    <a:pt x="40852" y="68682"/>
                  </a:lnTo>
                  <a:lnTo>
                    <a:pt x="14807" y="13380"/>
                  </a:lnTo>
                  <a:lnTo>
                    <a:pt x="37641" y="26581"/>
                  </a:lnTo>
                  <a:lnTo>
                    <a:pt x="52805" y="59227"/>
                  </a:lnTo>
                  <a:lnTo>
                    <a:pt x="68147" y="442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8" name="Google Shape;4968;g17ab430885e_1_421"/>
            <p:cNvSpPr/>
            <p:nvPr/>
          </p:nvSpPr>
          <p:spPr>
            <a:xfrm>
              <a:off x="20151335" y="1689734"/>
              <a:ext cx="89197" cy="142715"/>
            </a:xfrm>
            <a:custGeom>
              <a:avLst/>
              <a:gdLst/>
              <a:ahLst/>
              <a:cxnLst/>
              <a:rect l="l" t="t" r="r" b="b"/>
              <a:pathLst>
                <a:path w="89197" h="142715" extrusionOk="0">
                  <a:moveTo>
                    <a:pt x="85814" y="92800"/>
                  </a:moveTo>
                  <a:cubicBezTo>
                    <a:pt x="88490" y="99401"/>
                    <a:pt x="90095" y="106002"/>
                    <a:pt x="90095" y="112245"/>
                  </a:cubicBezTo>
                  <a:cubicBezTo>
                    <a:pt x="90095" y="119738"/>
                    <a:pt x="88490" y="125090"/>
                    <a:pt x="85100" y="128122"/>
                  </a:cubicBezTo>
                  <a:lnTo>
                    <a:pt x="72613" y="133474"/>
                  </a:lnTo>
                  <a:cubicBezTo>
                    <a:pt x="67082" y="133474"/>
                    <a:pt x="61195" y="131334"/>
                    <a:pt x="54595" y="127409"/>
                  </a:cubicBezTo>
                  <a:cubicBezTo>
                    <a:pt x="42107" y="120095"/>
                    <a:pt x="31760" y="109748"/>
                    <a:pt x="24089" y="96012"/>
                  </a:cubicBezTo>
                  <a:cubicBezTo>
                    <a:pt x="16954" y="83167"/>
                    <a:pt x="13207" y="67825"/>
                    <a:pt x="13386" y="50878"/>
                  </a:cubicBezTo>
                  <a:cubicBezTo>
                    <a:pt x="13386" y="38925"/>
                    <a:pt x="15705" y="29649"/>
                    <a:pt x="19451" y="23048"/>
                  </a:cubicBezTo>
                  <a:cubicBezTo>
                    <a:pt x="23911" y="17340"/>
                    <a:pt x="29263" y="13772"/>
                    <a:pt x="36399" y="13415"/>
                  </a:cubicBezTo>
                  <a:cubicBezTo>
                    <a:pt x="43534" y="13058"/>
                    <a:pt x="51741" y="15377"/>
                    <a:pt x="61017" y="20729"/>
                  </a:cubicBezTo>
                  <a:lnTo>
                    <a:pt x="75110" y="30719"/>
                  </a:lnTo>
                  <a:lnTo>
                    <a:pt x="86527" y="43029"/>
                  </a:lnTo>
                  <a:lnTo>
                    <a:pt x="78856" y="56765"/>
                  </a:lnTo>
                  <a:cubicBezTo>
                    <a:pt x="74040" y="50164"/>
                    <a:pt x="68510" y="45169"/>
                    <a:pt x="61374" y="41066"/>
                  </a:cubicBezTo>
                  <a:cubicBezTo>
                    <a:pt x="53703" y="36606"/>
                    <a:pt x="47281" y="36071"/>
                    <a:pt x="42821" y="38569"/>
                  </a:cubicBezTo>
                  <a:cubicBezTo>
                    <a:pt x="37826" y="40709"/>
                    <a:pt x="35685" y="47667"/>
                    <a:pt x="35150" y="57300"/>
                  </a:cubicBezTo>
                  <a:cubicBezTo>
                    <a:pt x="40680" y="54267"/>
                    <a:pt x="48173" y="55516"/>
                    <a:pt x="57984" y="61046"/>
                  </a:cubicBezTo>
                  <a:cubicBezTo>
                    <a:pt x="64050" y="64436"/>
                    <a:pt x="69401" y="68896"/>
                    <a:pt x="74396" y="74247"/>
                  </a:cubicBezTo>
                  <a:lnTo>
                    <a:pt x="85814" y="92800"/>
                  </a:lnTo>
                  <a:close/>
                  <a:moveTo>
                    <a:pt x="65120" y="110818"/>
                  </a:moveTo>
                  <a:lnTo>
                    <a:pt x="69045" y="101185"/>
                  </a:lnTo>
                  <a:lnTo>
                    <a:pt x="65298" y="87805"/>
                  </a:lnTo>
                  <a:lnTo>
                    <a:pt x="53881" y="76745"/>
                  </a:lnTo>
                  <a:lnTo>
                    <a:pt x="42464" y="74604"/>
                  </a:lnTo>
                  <a:lnTo>
                    <a:pt x="37469" y="82989"/>
                  </a:lnTo>
                  <a:lnTo>
                    <a:pt x="41750" y="97439"/>
                  </a:lnTo>
                  <a:lnTo>
                    <a:pt x="53703" y="108678"/>
                  </a:lnTo>
                  <a:lnTo>
                    <a:pt x="65120" y="110818"/>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69" name="Google Shape;4969;g17ab430885e_1_421"/>
            <p:cNvSpPr/>
            <p:nvPr/>
          </p:nvSpPr>
          <p:spPr>
            <a:xfrm>
              <a:off x="20276039" y="1806261"/>
              <a:ext cx="89197" cy="71357"/>
            </a:xfrm>
            <a:custGeom>
              <a:avLst/>
              <a:gdLst/>
              <a:ahLst/>
              <a:cxnLst/>
              <a:rect l="l" t="t" r="r" b="b"/>
              <a:pathLst>
                <a:path w="89197" h="71357" extrusionOk="0">
                  <a:moveTo>
                    <a:pt x="13380" y="32111"/>
                  </a:moveTo>
                  <a:lnTo>
                    <a:pt x="13380" y="13380"/>
                  </a:lnTo>
                  <a:lnTo>
                    <a:pt x="75996" y="49415"/>
                  </a:lnTo>
                  <a:lnTo>
                    <a:pt x="75996" y="683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0" name="Google Shape;4970;g17ab430885e_1_421"/>
            <p:cNvSpPr/>
            <p:nvPr/>
          </p:nvSpPr>
          <p:spPr>
            <a:xfrm>
              <a:off x="20276039" y="1768620"/>
              <a:ext cx="89197" cy="71357"/>
            </a:xfrm>
            <a:custGeom>
              <a:avLst/>
              <a:gdLst/>
              <a:ahLst/>
              <a:cxnLst/>
              <a:rect l="l" t="t" r="r" b="b"/>
              <a:pathLst>
                <a:path w="89197" h="71357" extrusionOk="0">
                  <a:moveTo>
                    <a:pt x="13558" y="13380"/>
                  </a:moveTo>
                  <a:lnTo>
                    <a:pt x="76174" y="49594"/>
                  </a:lnTo>
                  <a:lnTo>
                    <a:pt x="76174" y="68325"/>
                  </a:lnTo>
                  <a:lnTo>
                    <a:pt x="13380" y="3211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1" name="Google Shape;4971;g17ab430885e_1_421"/>
            <p:cNvSpPr/>
            <p:nvPr/>
          </p:nvSpPr>
          <p:spPr>
            <a:xfrm>
              <a:off x="20384681" y="1808759"/>
              <a:ext cx="89197" cy="142715"/>
            </a:xfrm>
            <a:custGeom>
              <a:avLst/>
              <a:gdLst/>
              <a:ahLst/>
              <a:cxnLst/>
              <a:rect l="l" t="t" r="r" b="b"/>
              <a:pathLst>
                <a:path w="89197" h="142715" extrusionOk="0">
                  <a:moveTo>
                    <a:pt x="82597" y="50842"/>
                  </a:moveTo>
                  <a:lnTo>
                    <a:pt x="82597" y="67076"/>
                  </a:lnTo>
                  <a:lnTo>
                    <a:pt x="61903" y="82061"/>
                  </a:lnTo>
                  <a:cubicBezTo>
                    <a:pt x="69574" y="88305"/>
                    <a:pt x="75996" y="95262"/>
                    <a:pt x="80456" y="103468"/>
                  </a:cubicBezTo>
                  <a:cubicBezTo>
                    <a:pt x="84737" y="111675"/>
                    <a:pt x="86878" y="119167"/>
                    <a:pt x="86878" y="127195"/>
                  </a:cubicBezTo>
                  <a:lnTo>
                    <a:pt x="82418" y="141645"/>
                  </a:lnTo>
                  <a:cubicBezTo>
                    <a:pt x="79742" y="145748"/>
                    <a:pt x="75282" y="146997"/>
                    <a:pt x="69395" y="146640"/>
                  </a:cubicBezTo>
                  <a:cubicBezTo>
                    <a:pt x="63865" y="146640"/>
                    <a:pt x="56908" y="144321"/>
                    <a:pt x="48166" y="139326"/>
                  </a:cubicBezTo>
                  <a:cubicBezTo>
                    <a:pt x="41566" y="135579"/>
                    <a:pt x="35679" y="130763"/>
                    <a:pt x="29078" y="125233"/>
                  </a:cubicBezTo>
                  <a:cubicBezTo>
                    <a:pt x="22478" y="119524"/>
                    <a:pt x="17661" y="114172"/>
                    <a:pt x="13380" y="107928"/>
                  </a:cubicBezTo>
                  <a:lnTo>
                    <a:pt x="21586" y="93835"/>
                  </a:lnTo>
                  <a:lnTo>
                    <a:pt x="33538" y="107572"/>
                  </a:lnTo>
                  <a:lnTo>
                    <a:pt x="47631" y="118275"/>
                  </a:lnTo>
                  <a:lnTo>
                    <a:pt x="60654" y="122021"/>
                  </a:lnTo>
                  <a:lnTo>
                    <a:pt x="65114" y="114529"/>
                  </a:lnTo>
                  <a:cubicBezTo>
                    <a:pt x="65114" y="105788"/>
                    <a:pt x="59762" y="98295"/>
                    <a:pt x="47631" y="91338"/>
                  </a:cubicBezTo>
                  <a:lnTo>
                    <a:pt x="37820" y="85629"/>
                  </a:lnTo>
                  <a:lnTo>
                    <a:pt x="37820" y="69395"/>
                  </a:lnTo>
                  <a:lnTo>
                    <a:pt x="56908" y="56016"/>
                  </a:lnTo>
                  <a:lnTo>
                    <a:pt x="17661" y="33360"/>
                  </a:lnTo>
                  <a:lnTo>
                    <a:pt x="17661" y="13380"/>
                  </a:lnTo>
                  <a:lnTo>
                    <a:pt x="82597" y="508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2" name="Google Shape;4972;g17ab430885e_1_421"/>
            <p:cNvSpPr/>
            <p:nvPr/>
          </p:nvSpPr>
          <p:spPr>
            <a:xfrm>
              <a:off x="20467806" y="1872053"/>
              <a:ext cx="89197" cy="142715"/>
            </a:xfrm>
            <a:custGeom>
              <a:avLst/>
              <a:gdLst/>
              <a:ahLst/>
              <a:cxnLst/>
              <a:rect l="l" t="t" r="r" b="b"/>
              <a:pathLst>
                <a:path w="89197" h="142715" extrusionOk="0">
                  <a:moveTo>
                    <a:pt x="85278" y="92801"/>
                  </a:moveTo>
                  <a:cubicBezTo>
                    <a:pt x="87954" y="99401"/>
                    <a:pt x="89560" y="106002"/>
                    <a:pt x="89560" y="112245"/>
                  </a:cubicBezTo>
                  <a:cubicBezTo>
                    <a:pt x="89560" y="119738"/>
                    <a:pt x="87954" y="125090"/>
                    <a:pt x="84565" y="128122"/>
                  </a:cubicBezTo>
                  <a:lnTo>
                    <a:pt x="72077" y="133474"/>
                  </a:lnTo>
                  <a:cubicBezTo>
                    <a:pt x="67082" y="133831"/>
                    <a:pt x="61195" y="131512"/>
                    <a:pt x="54595" y="127766"/>
                  </a:cubicBezTo>
                  <a:cubicBezTo>
                    <a:pt x="41572" y="120273"/>
                    <a:pt x="31225" y="109926"/>
                    <a:pt x="24089" y="96368"/>
                  </a:cubicBezTo>
                  <a:cubicBezTo>
                    <a:pt x="16953" y="83524"/>
                    <a:pt x="13207" y="68182"/>
                    <a:pt x="13386" y="51235"/>
                  </a:cubicBezTo>
                  <a:cubicBezTo>
                    <a:pt x="13386" y="39282"/>
                    <a:pt x="15170" y="29649"/>
                    <a:pt x="19451" y="23405"/>
                  </a:cubicBezTo>
                  <a:cubicBezTo>
                    <a:pt x="23197" y="17518"/>
                    <a:pt x="28728" y="13772"/>
                    <a:pt x="35863" y="13415"/>
                  </a:cubicBezTo>
                  <a:cubicBezTo>
                    <a:pt x="42999" y="13058"/>
                    <a:pt x="51205" y="15377"/>
                    <a:pt x="60482" y="20729"/>
                  </a:cubicBezTo>
                  <a:lnTo>
                    <a:pt x="74575" y="30719"/>
                  </a:lnTo>
                  <a:lnTo>
                    <a:pt x="86527" y="43207"/>
                  </a:lnTo>
                  <a:lnTo>
                    <a:pt x="78321" y="56586"/>
                  </a:lnTo>
                  <a:cubicBezTo>
                    <a:pt x="74039" y="50343"/>
                    <a:pt x="67974" y="44991"/>
                    <a:pt x="60839" y="40888"/>
                  </a:cubicBezTo>
                  <a:cubicBezTo>
                    <a:pt x="53167" y="36428"/>
                    <a:pt x="47280" y="36071"/>
                    <a:pt x="42285" y="38390"/>
                  </a:cubicBezTo>
                  <a:cubicBezTo>
                    <a:pt x="37826" y="40888"/>
                    <a:pt x="35150" y="47488"/>
                    <a:pt x="35150" y="57478"/>
                  </a:cubicBezTo>
                  <a:cubicBezTo>
                    <a:pt x="40680" y="54446"/>
                    <a:pt x="48172" y="55695"/>
                    <a:pt x="57984" y="61225"/>
                  </a:cubicBezTo>
                  <a:cubicBezTo>
                    <a:pt x="63514" y="64436"/>
                    <a:pt x="68866" y="68717"/>
                    <a:pt x="73683" y="74069"/>
                  </a:cubicBezTo>
                  <a:lnTo>
                    <a:pt x="85278" y="92801"/>
                  </a:lnTo>
                  <a:close/>
                  <a:moveTo>
                    <a:pt x="64585" y="110997"/>
                  </a:moveTo>
                  <a:lnTo>
                    <a:pt x="69044" y="101542"/>
                  </a:lnTo>
                  <a:lnTo>
                    <a:pt x="64763" y="87805"/>
                  </a:lnTo>
                  <a:lnTo>
                    <a:pt x="53346" y="76745"/>
                  </a:lnTo>
                  <a:lnTo>
                    <a:pt x="41929" y="74604"/>
                  </a:lnTo>
                  <a:lnTo>
                    <a:pt x="37469" y="83346"/>
                  </a:lnTo>
                  <a:lnTo>
                    <a:pt x="41750" y="97796"/>
                  </a:lnTo>
                  <a:lnTo>
                    <a:pt x="53703" y="109034"/>
                  </a:lnTo>
                  <a:lnTo>
                    <a:pt x="64585" y="110997"/>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3" name="Google Shape;4973;g17ab430885e_1_421"/>
            <p:cNvSpPr/>
            <p:nvPr/>
          </p:nvSpPr>
          <p:spPr>
            <a:xfrm>
              <a:off x="19912650" y="1741504"/>
              <a:ext cx="107036" cy="142715"/>
            </a:xfrm>
            <a:custGeom>
              <a:avLst/>
              <a:gdLst/>
              <a:ahLst/>
              <a:cxnLst/>
              <a:rect l="l" t="t" r="r" b="b"/>
              <a:pathLst>
                <a:path w="107036" h="142715" extrusionOk="0">
                  <a:moveTo>
                    <a:pt x="79564" y="26224"/>
                  </a:moveTo>
                  <a:lnTo>
                    <a:pt x="39068" y="66898"/>
                  </a:lnTo>
                  <a:lnTo>
                    <a:pt x="63687" y="80991"/>
                  </a:lnTo>
                  <a:lnTo>
                    <a:pt x="63687" y="61546"/>
                  </a:lnTo>
                  <a:lnTo>
                    <a:pt x="83845" y="73142"/>
                  </a:lnTo>
                  <a:lnTo>
                    <a:pt x="83845" y="92587"/>
                  </a:lnTo>
                  <a:lnTo>
                    <a:pt x="99008" y="101328"/>
                  </a:lnTo>
                  <a:lnTo>
                    <a:pt x="99008" y="121486"/>
                  </a:lnTo>
                  <a:lnTo>
                    <a:pt x="83667" y="112567"/>
                  </a:lnTo>
                  <a:lnTo>
                    <a:pt x="83667" y="135223"/>
                  </a:lnTo>
                  <a:lnTo>
                    <a:pt x="62973" y="123270"/>
                  </a:lnTo>
                  <a:lnTo>
                    <a:pt x="62973" y="100614"/>
                  </a:lnTo>
                  <a:lnTo>
                    <a:pt x="13380" y="72071"/>
                  </a:lnTo>
                  <a:lnTo>
                    <a:pt x="13558" y="55837"/>
                  </a:lnTo>
                  <a:lnTo>
                    <a:pt x="57264"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4" name="Google Shape;4974;g17ab430885e_1_421"/>
            <p:cNvSpPr/>
            <p:nvPr/>
          </p:nvSpPr>
          <p:spPr>
            <a:xfrm>
              <a:off x="20037348" y="1813754"/>
              <a:ext cx="89197" cy="142715"/>
            </a:xfrm>
            <a:custGeom>
              <a:avLst/>
              <a:gdLst/>
              <a:ahLst/>
              <a:cxnLst/>
              <a:rect l="l" t="t" r="r" b="b"/>
              <a:pathLst>
                <a:path w="89197" h="142715" extrusionOk="0">
                  <a:moveTo>
                    <a:pt x="89911" y="57086"/>
                  </a:moveTo>
                  <a:lnTo>
                    <a:pt x="63687" y="81348"/>
                  </a:lnTo>
                  <a:lnTo>
                    <a:pt x="90803" y="138969"/>
                  </a:lnTo>
                  <a:lnTo>
                    <a:pt x="67255" y="125411"/>
                  </a:lnTo>
                  <a:lnTo>
                    <a:pt x="51556" y="91338"/>
                  </a:lnTo>
                  <a:lnTo>
                    <a:pt x="35679" y="107215"/>
                  </a:lnTo>
                  <a:lnTo>
                    <a:pt x="13380" y="94370"/>
                  </a:lnTo>
                  <a:lnTo>
                    <a:pt x="40852" y="68682"/>
                  </a:lnTo>
                  <a:lnTo>
                    <a:pt x="14272" y="13380"/>
                  </a:lnTo>
                  <a:lnTo>
                    <a:pt x="37641" y="26759"/>
                  </a:lnTo>
                  <a:lnTo>
                    <a:pt x="52270" y="59048"/>
                  </a:lnTo>
                  <a:lnTo>
                    <a:pt x="68147" y="4442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5" name="Google Shape;4975;g17ab430885e_1_421"/>
            <p:cNvSpPr/>
            <p:nvPr/>
          </p:nvSpPr>
          <p:spPr>
            <a:xfrm>
              <a:off x="20157228" y="1871018"/>
              <a:ext cx="89197" cy="142715"/>
            </a:xfrm>
            <a:custGeom>
              <a:avLst/>
              <a:gdLst/>
              <a:ahLst/>
              <a:cxnLst/>
              <a:rect l="l" t="t" r="r" b="b"/>
              <a:pathLst>
                <a:path w="89197" h="142715" extrusionOk="0">
                  <a:moveTo>
                    <a:pt x="87592" y="103290"/>
                  </a:moveTo>
                  <a:lnTo>
                    <a:pt x="91338" y="120594"/>
                  </a:lnTo>
                  <a:cubicBezTo>
                    <a:pt x="91338" y="126838"/>
                    <a:pt x="89732" y="132190"/>
                    <a:pt x="86343" y="134688"/>
                  </a:cubicBezTo>
                  <a:cubicBezTo>
                    <a:pt x="83132" y="137899"/>
                    <a:pt x="78672" y="138969"/>
                    <a:pt x="72607" y="138791"/>
                  </a:cubicBezTo>
                  <a:cubicBezTo>
                    <a:pt x="66541" y="137899"/>
                    <a:pt x="60119" y="135223"/>
                    <a:pt x="51913" y="130584"/>
                  </a:cubicBezTo>
                  <a:cubicBezTo>
                    <a:pt x="44242" y="126125"/>
                    <a:pt x="37820" y="121130"/>
                    <a:pt x="31754" y="115243"/>
                  </a:cubicBezTo>
                  <a:cubicBezTo>
                    <a:pt x="25689" y="108642"/>
                    <a:pt x="21407" y="102398"/>
                    <a:pt x="18196" y="95441"/>
                  </a:cubicBezTo>
                  <a:cubicBezTo>
                    <a:pt x="14985" y="89197"/>
                    <a:pt x="13380" y="81883"/>
                    <a:pt x="13380" y="75639"/>
                  </a:cubicBezTo>
                  <a:lnTo>
                    <a:pt x="17304" y="62795"/>
                  </a:lnTo>
                  <a:lnTo>
                    <a:pt x="27651" y="58692"/>
                  </a:lnTo>
                  <a:lnTo>
                    <a:pt x="19445" y="44599"/>
                  </a:lnTo>
                  <a:lnTo>
                    <a:pt x="16769" y="30505"/>
                  </a:lnTo>
                  <a:lnTo>
                    <a:pt x="21229" y="16769"/>
                  </a:lnTo>
                  <a:lnTo>
                    <a:pt x="33716" y="13380"/>
                  </a:lnTo>
                  <a:cubicBezTo>
                    <a:pt x="39247" y="14093"/>
                    <a:pt x="45669" y="16591"/>
                    <a:pt x="52270" y="20337"/>
                  </a:cubicBezTo>
                  <a:cubicBezTo>
                    <a:pt x="59405" y="24440"/>
                    <a:pt x="65827" y="29435"/>
                    <a:pt x="71358" y="35144"/>
                  </a:cubicBezTo>
                  <a:lnTo>
                    <a:pt x="83845" y="52983"/>
                  </a:lnTo>
                  <a:lnTo>
                    <a:pt x="88127" y="71714"/>
                  </a:lnTo>
                  <a:lnTo>
                    <a:pt x="85451" y="82596"/>
                  </a:lnTo>
                  <a:lnTo>
                    <a:pt x="77245" y="87235"/>
                  </a:lnTo>
                  <a:lnTo>
                    <a:pt x="87592" y="103290"/>
                  </a:lnTo>
                  <a:close/>
                  <a:moveTo>
                    <a:pt x="65114" y="115421"/>
                  </a:moveTo>
                  <a:lnTo>
                    <a:pt x="69574" y="107215"/>
                  </a:lnTo>
                  <a:lnTo>
                    <a:pt x="65292" y="93657"/>
                  </a:lnTo>
                  <a:lnTo>
                    <a:pt x="52270" y="81704"/>
                  </a:lnTo>
                  <a:lnTo>
                    <a:pt x="39782" y="78850"/>
                  </a:lnTo>
                  <a:lnTo>
                    <a:pt x="35322" y="87591"/>
                  </a:lnTo>
                  <a:lnTo>
                    <a:pt x="39603" y="101328"/>
                  </a:lnTo>
                  <a:lnTo>
                    <a:pt x="52091" y="112388"/>
                  </a:lnTo>
                  <a:lnTo>
                    <a:pt x="65114" y="115421"/>
                  </a:lnTo>
                  <a:moveTo>
                    <a:pt x="41923" y="36214"/>
                  </a:moveTo>
                  <a:lnTo>
                    <a:pt x="37998" y="44063"/>
                  </a:lnTo>
                  <a:lnTo>
                    <a:pt x="41744" y="55659"/>
                  </a:lnTo>
                  <a:lnTo>
                    <a:pt x="52091" y="64757"/>
                  </a:lnTo>
                  <a:lnTo>
                    <a:pt x="62973" y="67968"/>
                  </a:lnTo>
                  <a:lnTo>
                    <a:pt x="66898" y="60832"/>
                  </a:lnTo>
                  <a:lnTo>
                    <a:pt x="63152" y="48701"/>
                  </a:lnTo>
                  <a:lnTo>
                    <a:pt x="52270" y="38711"/>
                  </a:lnTo>
                  <a:lnTo>
                    <a:pt x="41923" y="36214"/>
                  </a:ln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6" name="Google Shape;4976;g17ab430885e_1_421"/>
            <p:cNvSpPr/>
            <p:nvPr/>
          </p:nvSpPr>
          <p:spPr>
            <a:xfrm>
              <a:off x="20285494" y="1956469"/>
              <a:ext cx="89197" cy="71357"/>
            </a:xfrm>
            <a:custGeom>
              <a:avLst/>
              <a:gdLst/>
              <a:ahLst/>
              <a:cxnLst/>
              <a:rect l="l" t="t" r="r" b="b"/>
              <a:pathLst>
                <a:path w="89197" h="71357" extrusionOk="0">
                  <a:moveTo>
                    <a:pt x="13380" y="13380"/>
                  </a:moveTo>
                  <a:lnTo>
                    <a:pt x="76531" y="49772"/>
                  </a:lnTo>
                  <a:lnTo>
                    <a:pt x="76531" y="68682"/>
                  </a:lnTo>
                  <a:lnTo>
                    <a:pt x="13380" y="3211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7" name="Google Shape;4977;g17ab430885e_1_421"/>
            <p:cNvSpPr/>
            <p:nvPr/>
          </p:nvSpPr>
          <p:spPr>
            <a:xfrm>
              <a:off x="20285315" y="1993932"/>
              <a:ext cx="89197" cy="71357"/>
            </a:xfrm>
            <a:custGeom>
              <a:avLst/>
              <a:gdLst/>
              <a:ahLst/>
              <a:cxnLst/>
              <a:rect l="l" t="t" r="r" b="b"/>
              <a:pathLst>
                <a:path w="89197" h="71357" extrusionOk="0">
                  <a:moveTo>
                    <a:pt x="13380" y="32289"/>
                  </a:moveTo>
                  <a:lnTo>
                    <a:pt x="13380" y="13380"/>
                  </a:lnTo>
                  <a:lnTo>
                    <a:pt x="76531" y="49950"/>
                  </a:lnTo>
                  <a:lnTo>
                    <a:pt x="76531" y="6868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8" name="Google Shape;4978;g17ab430885e_1_421"/>
            <p:cNvSpPr/>
            <p:nvPr/>
          </p:nvSpPr>
          <p:spPr>
            <a:xfrm>
              <a:off x="20393957" y="1996608"/>
              <a:ext cx="89197" cy="142715"/>
            </a:xfrm>
            <a:custGeom>
              <a:avLst/>
              <a:gdLst/>
              <a:ahLst/>
              <a:cxnLst/>
              <a:rect l="l" t="t" r="r" b="b"/>
              <a:pathLst>
                <a:path w="89197" h="142715" extrusionOk="0">
                  <a:moveTo>
                    <a:pt x="82597" y="50664"/>
                  </a:moveTo>
                  <a:lnTo>
                    <a:pt x="82597" y="66898"/>
                  </a:lnTo>
                  <a:lnTo>
                    <a:pt x="61903" y="81883"/>
                  </a:lnTo>
                  <a:cubicBezTo>
                    <a:pt x="70109" y="88483"/>
                    <a:pt x="75996" y="95084"/>
                    <a:pt x="80456" y="103290"/>
                  </a:cubicBezTo>
                  <a:cubicBezTo>
                    <a:pt x="84737" y="111496"/>
                    <a:pt x="86878" y="118989"/>
                    <a:pt x="86878" y="127016"/>
                  </a:cubicBezTo>
                  <a:lnTo>
                    <a:pt x="82418" y="141466"/>
                  </a:lnTo>
                  <a:cubicBezTo>
                    <a:pt x="79742" y="145569"/>
                    <a:pt x="75282" y="146818"/>
                    <a:pt x="69395" y="146461"/>
                  </a:cubicBezTo>
                  <a:cubicBezTo>
                    <a:pt x="63865" y="146461"/>
                    <a:pt x="56908" y="144321"/>
                    <a:pt x="48701" y="139504"/>
                  </a:cubicBezTo>
                  <a:cubicBezTo>
                    <a:pt x="42101" y="135758"/>
                    <a:pt x="35679" y="130763"/>
                    <a:pt x="29078" y="125054"/>
                  </a:cubicBezTo>
                  <a:cubicBezTo>
                    <a:pt x="23013" y="119702"/>
                    <a:pt x="17661" y="113994"/>
                    <a:pt x="13380" y="107750"/>
                  </a:cubicBezTo>
                  <a:lnTo>
                    <a:pt x="21586" y="93657"/>
                  </a:lnTo>
                  <a:lnTo>
                    <a:pt x="33538" y="107393"/>
                  </a:lnTo>
                  <a:lnTo>
                    <a:pt x="48166" y="118454"/>
                  </a:lnTo>
                  <a:lnTo>
                    <a:pt x="60654" y="122021"/>
                  </a:lnTo>
                  <a:lnTo>
                    <a:pt x="65114" y="114529"/>
                  </a:lnTo>
                  <a:cubicBezTo>
                    <a:pt x="65114" y="105788"/>
                    <a:pt x="59762" y="98295"/>
                    <a:pt x="48345" y="91695"/>
                  </a:cubicBezTo>
                  <a:lnTo>
                    <a:pt x="38533" y="85986"/>
                  </a:lnTo>
                  <a:lnTo>
                    <a:pt x="38533" y="69752"/>
                  </a:lnTo>
                  <a:lnTo>
                    <a:pt x="57621" y="56372"/>
                  </a:lnTo>
                  <a:lnTo>
                    <a:pt x="17839" y="33360"/>
                  </a:lnTo>
                  <a:lnTo>
                    <a:pt x="17839" y="13380"/>
                  </a:lnTo>
                  <a:lnTo>
                    <a:pt x="82597" y="5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79" name="Google Shape;4979;g17ab430885e_1_421"/>
            <p:cNvSpPr/>
            <p:nvPr/>
          </p:nvSpPr>
          <p:spPr>
            <a:xfrm>
              <a:off x="20471915" y="2051061"/>
              <a:ext cx="89197" cy="160554"/>
            </a:xfrm>
            <a:custGeom>
              <a:avLst/>
              <a:gdLst/>
              <a:ahLst/>
              <a:cxnLst/>
              <a:rect l="l" t="t" r="r" b="b"/>
              <a:pathLst>
                <a:path w="89197" h="160554" extrusionOk="0">
                  <a:moveTo>
                    <a:pt x="49772" y="20472"/>
                  </a:moveTo>
                  <a:cubicBezTo>
                    <a:pt x="56908" y="24575"/>
                    <a:pt x="62795" y="29213"/>
                    <a:pt x="67790" y="35279"/>
                  </a:cubicBezTo>
                  <a:lnTo>
                    <a:pt x="79742" y="52761"/>
                  </a:lnTo>
                  <a:cubicBezTo>
                    <a:pt x="82418" y="59362"/>
                    <a:pt x="84024" y="65249"/>
                    <a:pt x="84024" y="72206"/>
                  </a:cubicBezTo>
                  <a:lnTo>
                    <a:pt x="80634" y="86656"/>
                  </a:lnTo>
                  <a:cubicBezTo>
                    <a:pt x="78494" y="90402"/>
                    <a:pt x="74569" y="93792"/>
                    <a:pt x="68682" y="96646"/>
                  </a:cubicBezTo>
                  <a:lnTo>
                    <a:pt x="47453" y="107528"/>
                  </a:lnTo>
                  <a:lnTo>
                    <a:pt x="87235" y="130541"/>
                  </a:lnTo>
                  <a:lnTo>
                    <a:pt x="87235" y="150521"/>
                  </a:lnTo>
                  <a:lnTo>
                    <a:pt x="16947" y="110026"/>
                  </a:lnTo>
                  <a:lnTo>
                    <a:pt x="16947" y="94327"/>
                  </a:lnTo>
                  <a:lnTo>
                    <a:pt x="52983" y="76309"/>
                  </a:lnTo>
                  <a:lnTo>
                    <a:pt x="60654" y="70065"/>
                  </a:lnTo>
                  <a:lnTo>
                    <a:pt x="62795" y="61859"/>
                  </a:lnTo>
                  <a:lnTo>
                    <a:pt x="59048" y="50264"/>
                  </a:lnTo>
                  <a:lnTo>
                    <a:pt x="47631" y="39917"/>
                  </a:lnTo>
                  <a:lnTo>
                    <a:pt x="36749" y="36706"/>
                  </a:lnTo>
                  <a:lnTo>
                    <a:pt x="28543" y="39560"/>
                  </a:lnTo>
                  <a:lnTo>
                    <a:pt x="13380" y="19401"/>
                  </a:lnTo>
                  <a:cubicBezTo>
                    <a:pt x="16591" y="14942"/>
                    <a:pt x="21586" y="12801"/>
                    <a:pt x="28186" y="13514"/>
                  </a:cubicBezTo>
                  <a:cubicBezTo>
                    <a:pt x="34608" y="13514"/>
                    <a:pt x="41566" y="15833"/>
                    <a:pt x="49772" y="2047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0" name="Google Shape;4980;g17ab430885e_1_421"/>
            <p:cNvSpPr/>
            <p:nvPr/>
          </p:nvSpPr>
          <p:spPr>
            <a:xfrm>
              <a:off x="19908012" y="1898669"/>
              <a:ext cx="89197" cy="142715"/>
            </a:xfrm>
            <a:custGeom>
              <a:avLst/>
              <a:gdLst/>
              <a:ahLst/>
              <a:cxnLst/>
              <a:rect l="l" t="t" r="r" b="b"/>
              <a:pathLst>
                <a:path w="89197" h="142715" extrusionOk="0">
                  <a:moveTo>
                    <a:pt x="82597" y="50664"/>
                  </a:moveTo>
                  <a:lnTo>
                    <a:pt x="82597" y="66898"/>
                  </a:lnTo>
                  <a:lnTo>
                    <a:pt x="61903" y="81883"/>
                  </a:lnTo>
                  <a:cubicBezTo>
                    <a:pt x="70109" y="88483"/>
                    <a:pt x="75996" y="95084"/>
                    <a:pt x="80456" y="103290"/>
                  </a:cubicBezTo>
                  <a:cubicBezTo>
                    <a:pt x="84737" y="111496"/>
                    <a:pt x="86878" y="118989"/>
                    <a:pt x="86878" y="127016"/>
                  </a:cubicBezTo>
                  <a:lnTo>
                    <a:pt x="82418" y="141466"/>
                  </a:lnTo>
                  <a:cubicBezTo>
                    <a:pt x="79742" y="145569"/>
                    <a:pt x="75282" y="146818"/>
                    <a:pt x="69395" y="146461"/>
                  </a:cubicBezTo>
                  <a:cubicBezTo>
                    <a:pt x="63865" y="146461"/>
                    <a:pt x="56908" y="144321"/>
                    <a:pt x="48702" y="139504"/>
                  </a:cubicBezTo>
                  <a:cubicBezTo>
                    <a:pt x="42101" y="135758"/>
                    <a:pt x="35679" y="130763"/>
                    <a:pt x="29078" y="125054"/>
                  </a:cubicBezTo>
                  <a:cubicBezTo>
                    <a:pt x="23013" y="119702"/>
                    <a:pt x="17661" y="113994"/>
                    <a:pt x="13380" y="107750"/>
                  </a:cubicBezTo>
                  <a:lnTo>
                    <a:pt x="21586" y="93657"/>
                  </a:lnTo>
                  <a:lnTo>
                    <a:pt x="33538" y="107393"/>
                  </a:lnTo>
                  <a:lnTo>
                    <a:pt x="48167" y="118454"/>
                  </a:lnTo>
                  <a:lnTo>
                    <a:pt x="60654" y="122021"/>
                  </a:lnTo>
                  <a:lnTo>
                    <a:pt x="65114" y="114529"/>
                  </a:lnTo>
                  <a:cubicBezTo>
                    <a:pt x="65114" y="105788"/>
                    <a:pt x="59762" y="98295"/>
                    <a:pt x="48345" y="91695"/>
                  </a:cubicBezTo>
                  <a:lnTo>
                    <a:pt x="38533" y="85986"/>
                  </a:lnTo>
                  <a:lnTo>
                    <a:pt x="38533" y="69752"/>
                  </a:lnTo>
                  <a:lnTo>
                    <a:pt x="57621" y="56372"/>
                  </a:lnTo>
                  <a:lnTo>
                    <a:pt x="17839" y="33360"/>
                  </a:lnTo>
                  <a:lnTo>
                    <a:pt x="17839" y="13380"/>
                  </a:lnTo>
                  <a:lnTo>
                    <a:pt x="82597" y="506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1" name="Google Shape;4981;g17ab430885e_1_421"/>
            <p:cNvSpPr/>
            <p:nvPr/>
          </p:nvSpPr>
          <p:spPr>
            <a:xfrm>
              <a:off x="20023790" y="1988580"/>
              <a:ext cx="89197" cy="142715"/>
            </a:xfrm>
            <a:custGeom>
              <a:avLst/>
              <a:gdLst/>
              <a:ahLst/>
              <a:cxnLst/>
              <a:rect l="l" t="t" r="r" b="b"/>
              <a:pathLst>
                <a:path w="89197" h="142715" extrusionOk="0">
                  <a:moveTo>
                    <a:pt x="89910" y="56729"/>
                  </a:moveTo>
                  <a:lnTo>
                    <a:pt x="63687" y="81169"/>
                  </a:lnTo>
                  <a:lnTo>
                    <a:pt x="90802" y="138791"/>
                  </a:lnTo>
                  <a:lnTo>
                    <a:pt x="67790" y="125589"/>
                  </a:lnTo>
                  <a:lnTo>
                    <a:pt x="52091" y="91338"/>
                  </a:lnTo>
                  <a:lnTo>
                    <a:pt x="35679" y="107036"/>
                  </a:lnTo>
                  <a:lnTo>
                    <a:pt x="13380" y="94192"/>
                  </a:lnTo>
                  <a:lnTo>
                    <a:pt x="40674" y="68503"/>
                  </a:lnTo>
                  <a:lnTo>
                    <a:pt x="14628" y="13380"/>
                  </a:lnTo>
                  <a:lnTo>
                    <a:pt x="37641" y="26581"/>
                  </a:lnTo>
                  <a:lnTo>
                    <a:pt x="52805" y="59227"/>
                  </a:lnTo>
                  <a:lnTo>
                    <a:pt x="68146" y="44242"/>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2" name="Google Shape;4982;g17ab430885e_1_421"/>
            <p:cNvSpPr/>
            <p:nvPr/>
          </p:nvSpPr>
          <p:spPr>
            <a:xfrm>
              <a:off x="20140816" y="2037460"/>
              <a:ext cx="89197" cy="142715"/>
            </a:xfrm>
            <a:custGeom>
              <a:avLst/>
              <a:gdLst/>
              <a:ahLst/>
              <a:cxnLst/>
              <a:rect l="l" t="t" r="r" b="b"/>
              <a:pathLst>
                <a:path w="89197" h="142715" extrusionOk="0">
                  <a:moveTo>
                    <a:pt x="81348" y="45490"/>
                  </a:moveTo>
                  <a:lnTo>
                    <a:pt x="81348" y="65471"/>
                  </a:lnTo>
                  <a:lnTo>
                    <a:pt x="43171" y="43528"/>
                  </a:lnTo>
                  <a:lnTo>
                    <a:pt x="41566" y="62616"/>
                  </a:lnTo>
                  <a:lnTo>
                    <a:pt x="49237" y="67076"/>
                  </a:lnTo>
                  <a:cubicBezTo>
                    <a:pt x="62260" y="74569"/>
                    <a:pt x="71536" y="83132"/>
                    <a:pt x="78137" y="92586"/>
                  </a:cubicBezTo>
                  <a:cubicBezTo>
                    <a:pt x="84024" y="102220"/>
                    <a:pt x="87413" y="112388"/>
                    <a:pt x="87413" y="122378"/>
                  </a:cubicBezTo>
                  <a:cubicBezTo>
                    <a:pt x="87413" y="128622"/>
                    <a:pt x="85807" y="133260"/>
                    <a:pt x="82953" y="137363"/>
                  </a:cubicBezTo>
                  <a:cubicBezTo>
                    <a:pt x="80277" y="140753"/>
                    <a:pt x="75817" y="142715"/>
                    <a:pt x="69930" y="142358"/>
                  </a:cubicBezTo>
                  <a:cubicBezTo>
                    <a:pt x="64400" y="142358"/>
                    <a:pt x="57443" y="140218"/>
                    <a:pt x="48701" y="135044"/>
                  </a:cubicBezTo>
                  <a:cubicBezTo>
                    <a:pt x="42101" y="131298"/>
                    <a:pt x="35679" y="126303"/>
                    <a:pt x="29613" y="120951"/>
                  </a:cubicBezTo>
                  <a:cubicBezTo>
                    <a:pt x="23013" y="115243"/>
                    <a:pt x="18196" y="109891"/>
                    <a:pt x="13380" y="103290"/>
                  </a:cubicBezTo>
                  <a:lnTo>
                    <a:pt x="22121" y="89554"/>
                  </a:lnTo>
                  <a:lnTo>
                    <a:pt x="34073" y="103290"/>
                  </a:lnTo>
                  <a:lnTo>
                    <a:pt x="48166" y="113994"/>
                  </a:lnTo>
                  <a:lnTo>
                    <a:pt x="60654" y="117562"/>
                  </a:lnTo>
                  <a:lnTo>
                    <a:pt x="65649" y="110426"/>
                  </a:lnTo>
                  <a:lnTo>
                    <a:pt x="60832" y="97046"/>
                  </a:lnTo>
                  <a:cubicBezTo>
                    <a:pt x="57621" y="93300"/>
                    <a:pt x="52091" y="88840"/>
                    <a:pt x="43885" y="84202"/>
                  </a:cubicBezTo>
                  <a:lnTo>
                    <a:pt x="20515" y="70644"/>
                  </a:lnTo>
                  <a:lnTo>
                    <a:pt x="25510" y="13380"/>
                  </a:lnTo>
                  <a:lnTo>
                    <a:pt x="81348" y="4549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3" name="Google Shape;4983;g17ab430885e_1_421"/>
            <p:cNvSpPr/>
            <p:nvPr/>
          </p:nvSpPr>
          <p:spPr>
            <a:xfrm>
              <a:off x="20263730" y="2126300"/>
              <a:ext cx="89197" cy="71357"/>
            </a:xfrm>
            <a:custGeom>
              <a:avLst/>
              <a:gdLst/>
              <a:ahLst/>
              <a:cxnLst/>
              <a:rect l="l" t="t" r="r" b="b"/>
              <a:pathLst>
                <a:path w="89197" h="71357" extrusionOk="0">
                  <a:moveTo>
                    <a:pt x="13380" y="13380"/>
                  </a:moveTo>
                  <a:lnTo>
                    <a:pt x="75996" y="49594"/>
                  </a:lnTo>
                  <a:lnTo>
                    <a:pt x="75996" y="68325"/>
                  </a:lnTo>
                  <a:lnTo>
                    <a:pt x="13380" y="32111"/>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4" name="Google Shape;4984;g17ab430885e_1_421"/>
            <p:cNvSpPr/>
            <p:nvPr/>
          </p:nvSpPr>
          <p:spPr>
            <a:xfrm>
              <a:off x="20263551" y="2163941"/>
              <a:ext cx="89197" cy="71357"/>
            </a:xfrm>
            <a:custGeom>
              <a:avLst/>
              <a:gdLst/>
              <a:ahLst/>
              <a:cxnLst/>
              <a:rect l="l" t="t" r="r" b="b"/>
              <a:pathLst>
                <a:path w="89197" h="71357" extrusionOk="0">
                  <a:moveTo>
                    <a:pt x="13380" y="32111"/>
                  </a:moveTo>
                  <a:lnTo>
                    <a:pt x="13380" y="13380"/>
                  </a:lnTo>
                  <a:lnTo>
                    <a:pt x="75996" y="49415"/>
                  </a:lnTo>
                  <a:lnTo>
                    <a:pt x="75996" y="68325"/>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5" name="Google Shape;4985;g17ab430885e_1_421"/>
            <p:cNvSpPr/>
            <p:nvPr/>
          </p:nvSpPr>
          <p:spPr>
            <a:xfrm>
              <a:off x="20372728" y="2164120"/>
              <a:ext cx="53518" cy="142715"/>
            </a:xfrm>
            <a:custGeom>
              <a:avLst/>
              <a:gdLst/>
              <a:ahLst/>
              <a:cxnLst/>
              <a:rect l="l" t="t" r="r" b="b"/>
              <a:pathLst>
                <a:path w="53518" h="142715" extrusionOk="0">
                  <a:moveTo>
                    <a:pt x="53697" y="36749"/>
                  </a:moveTo>
                  <a:lnTo>
                    <a:pt x="53340" y="143072"/>
                  </a:lnTo>
                  <a:lnTo>
                    <a:pt x="31576" y="130584"/>
                  </a:lnTo>
                  <a:lnTo>
                    <a:pt x="31754" y="44242"/>
                  </a:lnTo>
                  <a:lnTo>
                    <a:pt x="13380" y="33538"/>
                  </a:lnTo>
                  <a:lnTo>
                    <a:pt x="13380"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6" name="Google Shape;4986;g17ab430885e_1_421"/>
            <p:cNvSpPr/>
            <p:nvPr/>
          </p:nvSpPr>
          <p:spPr>
            <a:xfrm>
              <a:off x="20425176" y="2201404"/>
              <a:ext cx="89197" cy="142715"/>
            </a:xfrm>
            <a:custGeom>
              <a:avLst/>
              <a:gdLst/>
              <a:ahLst/>
              <a:cxnLst/>
              <a:rect l="l" t="t" r="r" b="b"/>
              <a:pathLst>
                <a:path w="89197" h="142715" extrusionOk="0">
                  <a:moveTo>
                    <a:pt x="81348" y="45669"/>
                  </a:moveTo>
                  <a:lnTo>
                    <a:pt x="81348" y="65649"/>
                  </a:lnTo>
                  <a:lnTo>
                    <a:pt x="42636" y="43350"/>
                  </a:lnTo>
                  <a:lnTo>
                    <a:pt x="41566" y="62795"/>
                  </a:lnTo>
                  <a:lnTo>
                    <a:pt x="48701" y="66898"/>
                  </a:lnTo>
                  <a:cubicBezTo>
                    <a:pt x="61724" y="74390"/>
                    <a:pt x="71536" y="83310"/>
                    <a:pt x="77602" y="92408"/>
                  </a:cubicBezTo>
                  <a:cubicBezTo>
                    <a:pt x="84202" y="102398"/>
                    <a:pt x="86878" y="112210"/>
                    <a:pt x="86878" y="122200"/>
                  </a:cubicBezTo>
                  <a:cubicBezTo>
                    <a:pt x="86878" y="128444"/>
                    <a:pt x="85807" y="133439"/>
                    <a:pt x="82953" y="137542"/>
                  </a:cubicBezTo>
                  <a:cubicBezTo>
                    <a:pt x="80277" y="140931"/>
                    <a:pt x="75817" y="142894"/>
                    <a:pt x="69930" y="142537"/>
                  </a:cubicBezTo>
                  <a:cubicBezTo>
                    <a:pt x="64400" y="142537"/>
                    <a:pt x="56908" y="140039"/>
                    <a:pt x="48701" y="135223"/>
                  </a:cubicBezTo>
                  <a:cubicBezTo>
                    <a:pt x="42101" y="131476"/>
                    <a:pt x="35679" y="126481"/>
                    <a:pt x="29613" y="121130"/>
                  </a:cubicBezTo>
                  <a:cubicBezTo>
                    <a:pt x="23013" y="115421"/>
                    <a:pt x="17661" y="109891"/>
                    <a:pt x="13380" y="103469"/>
                  </a:cubicBezTo>
                  <a:lnTo>
                    <a:pt x="22121" y="89732"/>
                  </a:lnTo>
                  <a:lnTo>
                    <a:pt x="34073" y="103469"/>
                  </a:lnTo>
                  <a:lnTo>
                    <a:pt x="48166" y="114172"/>
                  </a:lnTo>
                  <a:lnTo>
                    <a:pt x="60654" y="117740"/>
                  </a:lnTo>
                  <a:lnTo>
                    <a:pt x="65649" y="110604"/>
                  </a:lnTo>
                  <a:lnTo>
                    <a:pt x="60832" y="97046"/>
                  </a:lnTo>
                  <a:cubicBezTo>
                    <a:pt x="57621" y="93300"/>
                    <a:pt x="52091" y="88840"/>
                    <a:pt x="43885" y="84202"/>
                  </a:cubicBezTo>
                  <a:lnTo>
                    <a:pt x="20515" y="70644"/>
                  </a:lnTo>
                  <a:lnTo>
                    <a:pt x="25510" y="13380"/>
                  </a:lnTo>
                  <a:lnTo>
                    <a:pt x="81348" y="45669"/>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7" name="Google Shape;4987;g17ab430885e_1_421"/>
            <p:cNvSpPr/>
            <p:nvPr/>
          </p:nvSpPr>
          <p:spPr>
            <a:xfrm>
              <a:off x="20226802" y="3031650"/>
              <a:ext cx="89197" cy="374627"/>
            </a:xfrm>
            <a:custGeom>
              <a:avLst/>
              <a:gdLst/>
              <a:ahLst/>
              <a:cxnLst/>
              <a:rect l="l" t="t" r="r" b="b"/>
              <a:pathLst>
                <a:path w="89197" h="374627" extrusionOk="0">
                  <a:moveTo>
                    <a:pt x="83310" y="53340"/>
                  </a:moveTo>
                  <a:lnTo>
                    <a:pt x="82418" y="362318"/>
                  </a:lnTo>
                  <a:lnTo>
                    <a:pt x="13380" y="322358"/>
                  </a:lnTo>
                  <a:lnTo>
                    <a:pt x="14093"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8" name="Google Shape;4988;g17ab430885e_1_421"/>
            <p:cNvSpPr/>
            <p:nvPr/>
          </p:nvSpPr>
          <p:spPr>
            <a:xfrm>
              <a:off x="20492966" y="3045029"/>
              <a:ext cx="89197" cy="499503"/>
            </a:xfrm>
            <a:custGeom>
              <a:avLst/>
              <a:gdLst/>
              <a:ahLst/>
              <a:cxnLst/>
              <a:rect l="l" t="t" r="r" b="b"/>
              <a:pathLst>
                <a:path w="89197" h="499503" extrusionOk="0">
                  <a:moveTo>
                    <a:pt x="83845" y="53340"/>
                  </a:moveTo>
                  <a:lnTo>
                    <a:pt x="82596" y="502715"/>
                  </a:lnTo>
                  <a:lnTo>
                    <a:pt x="13380" y="462754"/>
                  </a:lnTo>
                  <a:lnTo>
                    <a:pt x="14807"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89" name="Google Shape;4989;g17ab430885e_1_421"/>
            <p:cNvSpPr/>
            <p:nvPr/>
          </p:nvSpPr>
          <p:spPr>
            <a:xfrm>
              <a:off x="20759308" y="2999717"/>
              <a:ext cx="89197" cy="713576"/>
            </a:xfrm>
            <a:custGeom>
              <a:avLst/>
              <a:gdLst/>
              <a:ahLst/>
              <a:cxnLst/>
              <a:rect l="l" t="t" r="r" b="b"/>
              <a:pathLst>
                <a:path w="89197" h="713576" extrusionOk="0">
                  <a:moveTo>
                    <a:pt x="84381" y="53340"/>
                  </a:moveTo>
                  <a:lnTo>
                    <a:pt x="82597" y="701802"/>
                  </a:lnTo>
                  <a:lnTo>
                    <a:pt x="13380" y="661842"/>
                  </a:lnTo>
                  <a:lnTo>
                    <a:pt x="15342"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0" name="Google Shape;4990;g17ab430885e_1_421"/>
            <p:cNvSpPr/>
            <p:nvPr/>
          </p:nvSpPr>
          <p:spPr>
            <a:xfrm>
              <a:off x="21025651" y="2623306"/>
              <a:ext cx="89197" cy="1230918"/>
            </a:xfrm>
            <a:custGeom>
              <a:avLst/>
              <a:gdLst/>
              <a:ahLst/>
              <a:cxnLst/>
              <a:rect l="l" t="t" r="r" b="b"/>
              <a:pathLst>
                <a:path w="89197" h="1230918" extrusionOk="0">
                  <a:moveTo>
                    <a:pt x="85986" y="53340"/>
                  </a:moveTo>
                  <a:lnTo>
                    <a:pt x="82596" y="1231989"/>
                  </a:lnTo>
                  <a:lnTo>
                    <a:pt x="13380" y="1192029"/>
                  </a:lnTo>
                  <a:lnTo>
                    <a:pt x="16769"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1" name="Google Shape;4991;g17ab430885e_1_421"/>
            <p:cNvSpPr/>
            <p:nvPr/>
          </p:nvSpPr>
          <p:spPr>
            <a:xfrm>
              <a:off x="21291993" y="3035039"/>
              <a:ext cx="89197" cy="981167"/>
            </a:xfrm>
            <a:custGeom>
              <a:avLst/>
              <a:gdLst/>
              <a:ahLst/>
              <a:cxnLst/>
              <a:rect l="l" t="t" r="r" b="b"/>
              <a:pathLst>
                <a:path w="89197" h="981167" extrusionOk="0">
                  <a:moveTo>
                    <a:pt x="85094" y="53340"/>
                  </a:moveTo>
                  <a:lnTo>
                    <a:pt x="82597" y="974032"/>
                  </a:lnTo>
                  <a:lnTo>
                    <a:pt x="13380" y="934071"/>
                  </a:lnTo>
                  <a:lnTo>
                    <a:pt x="16056"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2" name="Google Shape;4992;g17ab430885e_1_421"/>
            <p:cNvSpPr/>
            <p:nvPr/>
          </p:nvSpPr>
          <p:spPr>
            <a:xfrm>
              <a:off x="21558335" y="2961362"/>
              <a:ext cx="89197" cy="1213079"/>
            </a:xfrm>
            <a:custGeom>
              <a:avLst/>
              <a:gdLst/>
              <a:ahLst/>
              <a:cxnLst/>
              <a:rect l="l" t="t" r="r" b="b"/>
              <a:pathLst>
                <a:path w="89197" h="1213079" extrusionOk="0">
                  <a:moveTo>
                    <a:pt x="85807" y="53340"/>
                  </a:moveTo>
                  <a:lnTo>
                    <a:pt x="82596" y="1201484"/>
                  </a:lnTo>
                  <a:lnTo>
                    <a:pt x="13380" y="1161524"/>
                  </a:lnTo>
                  <a:lnTo>
                    <a:pt x="16591"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3" name="Google Shape;4993;g17ab430885e_1_421"/>
            <p:cNvSpPr/>
            <p:nvPr/>
          </p:nvSpPr>
          <p:spPr>
            <a:xfrm>
              <a:off x="21824677" y="3342591"/>
              <a:ext cx="89197" cy="981167"/>
            </a:xfrm>
            <a:custGeom>
              <a:avLst/>
              <a:gdLst/>
              <a:ahLst/>
              <a:cxnLst/>
              <a:rect l="l" t="t" r="r" b="b"/>
              <a:pathLst>
                <a:path w="89197" h="981167" extrusionOk="0">
                  <a:moveTo>
                    <a:pt x="85094" y="53340"/>
                  </a:moveTo>
                  <a:lnTo>
                    <a:pt x="82418" y="974031"/>
                  </a:lnTo>
                  <a:lnTo>
                    <a:pt x="13380" y="934071"/>
                  </a:lnTo>
                  <a:lnTo>
                    <a:pt x="15877"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4" name="Google Shape;4994;g17ab430885e_1_421"/>
            <p:cNvSpPr/>
            <p:nvPr/>
          </p:nvSpPr>
          <p:spPr>
            <a:xfrm>
              <a:off x="22091198" y="3773769"/>
              <a:ext cx="89197" cy="695736"/>
            </a:xfrm>
            <a:custGeom>
              <a:avLst/>
              <a:gdLst/>
              <a:ahLst/>
              <a:cxnLst/>
              <a:rect l="l" t="t" r="r" b="b"/>
              <a:pathLst>
                <a:path w="89197" h="695736" extrusionOk="0">
                  <a:moveTo>
                    <a:pt x="84023" y="53161"/>
                  </a:moveTo>
                  <a:lnTo>
                    <a:pt x="82239" y="696629"/>
                  </a:lnTo>
                  <a:lnTo>
                    <a:pt x="13380" y="656668"/>
                  </a:lnTo>
                  <a:lnTo>
                    <a:pt x="15164"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5" name="Google Shape;4995;g17ab430885e_1_421"/>
            <p:cNvSpPr/>
            <p:nvPr/>
          </p:nvSpPr>
          <p:spPr>
            <a:xfrm>
              <a:off x="22357184" y="3395217"/>
              <a:ext cx="89197" cy="1230918"/>
            </a:xfrm>
            <a:custGeom>
              <a:avLst/>
              <a:gdLst/>
              <a:ahLst/>
              <a:cxnLst/>
              <a:rect l="l" t="t" r="r" b="b"/>
              <a:pathLst>
                <a:path w="89197" h="1230918" extrusionOk="0">
                  <a:moveTo>
                    <a:pt x="85986" y="53340"/>
                  </a:moveTo>
                  <a:lnTo>
                    <a:pt x="82597" y="1228778"/>
                  </a:lnTo>
                  <a:lnTo>
                    <a:pt x="13380" y="1188996"/>
                  </a:lnTo>
                  <a:lnTo>
                    <a:pt x="16769"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6" name="Google Shape;4996;g17ab430885e_1_421"/>
            <p:cNvSpPr/>
            <p:nvPr/>
          </p:nvSpPr>
          <p:spPr>
            <a:xfrm>
              <a:off x="22601405" y="3424830"/>
              <a:ext cx="89197" cy="1337955"/>
            </a:xfrm>
            <a:custGeom>
              <a:avLst/>
              <a:gdLst/>
              <a:ahLst/>
              <a:cxnLst/>
              <a:rect l="l" t="t" r="r" b="b"/>
              <a:pathLst>
                <a:path w="89197" h="1337955" extrusionOk="0">
                  <a:moveTo>
                    <a:pt x="86164" y="53340"/>
                  </a:moveTo>
                  <a:lnTo>
                    <a:pt x="82597" y="1340274"/>
                  </a:lnTo>
                  <a:lnTo>
                    <a:pt x="13380" y="1300314"/>
                  </a:lnTo>
                  <a:lnTo>
                    <a:pt x="17126" y="13380"/>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7" name="Google Shape;4997;g17ab430885e_1_421"/>
            <p:cNvSpPr/>
            <p:nvPr/>
          </p:nvSpPr>
          <p:spPr>
            <a:xfrm>
              <a:off x="22137455" y="4912937"/>
              <a:ext cx="428145" cy="338948"/>
            </a:xfrm>
            <a:custGeom>
              <a:avLst/>
              <a:gdLst/>
              <a:ahLst/>
              <a:cxnLst/>
              <a:rect l="l" t="t" r="r" b="b"/>
              <a:pathLst>
                <a:path w="428145" h="338948" extrusionOk="0">
                  <a:moveTo>
                    <a:pt x="428628" y="231255"/>
                  </a:moveTo>
                  <a:cubicBezTo>
                    <a:pt x="426666" y="234822"/>
                    <a:pt x="424346" y="238569"/>
                    <a:pt x="422384" y="242493"/>
                  </a:cubicBezTo>
                  <a:cubicBezTo>
                    <a:pt x="409539" y="270501"/>
                    <a:pt x="396517" y="298509"/>
                    <a:pt x="384208" y="326695"/>
                  </a:cubicBezTo>
                  <a:cubicBezTo>
                    <a:pt x="381353" y="333117"/>
                    <a:pt x="378856" y="334188"/>
                    <a:pt x="372434" y="331512"/>
                  </a:cubicBezTo>
                  <a:cubicBezTo>
                    <a:pt x="339074" y="317241"/>
                    <a:pt x="305357" y="303147"/>
                    <a:pt x="271641" y="289768"/>
                  </a:cubicBezTo>
                  <a:cubicBezTo>
                    <a:pt x="261473" y="285486"/>
                    <a:pt x="249877" y="281918"/>
                    <a:pt x="239173" y="281918"/>
                  </a:cubicBezTo>
                  <a:cubicBezTo>
                    <a:pt x="224188" y="281918"/>
                    <a:pt x="210452" y="277815"/>
                    <a:pt x="196716" y="273712"/>
                  </a:cubicBezTo>
                  <a:cubicBezTo>
                    <a:pt x="182266" y="269253"/>
                    <a:pt x="168351" y="262830"/>
                    <a:pt x="153722" y="258549"/>
                  </a:cubicBezTo>
                  <a:cubicBezTo>
                    <a:pt x="135170" y="253019"/>
                    <a:pt x="115724" y="249094"/>
                    <a:pt x="105021" y="234466"/>
                  </a:cubicBezTo>
                  <a:cubicBezTo>
                    <a:pt x="103772" y="232682"/>
                    <a:pt x="104129" y="219124"/>
                    <a:pt x="104843" y="217340"/>
                  </a:cubicBezTo>
                  <a:cubicBezTo>
                    <a:pt x="109303" y="206815"/>
                    <a:pt x="107697" y="203603"/>
                    <a:pt x="100918" y="198608"/>
                  </a:cubicBezTo>
                  <a:cubicBezTo>
                    <a:pt x="99491" y="197717"/>
                    <a:pt x="98242" y="196468"/>
                    <a:pt x="97172" y="195219"/>
                  </a:cubicBezTo>
                  <a:cubicBezTo>
                    <a:pt x="90749" y="188440"/>
                    <a:pt x="89144" y="180769"/>
                    <a:pt x="93960" y="173455"/>
                  </a:cubicBezTo>
                  <a:cubicBezTo>
                    <a:pt x="97528" y="168103"/>
                    <a:pt x="96458" y="164892"/>
                    <a:pt x="92890" y="160254"/>
                  </a:cubicBezTo>
                  <a:cubicBezTo>
                    <a:pt x="85219" y="150264"/>
                    <a:pt x="91107" y="136349"/>
                    <a:pt x="101632" y="134565"/>
                  </a:cubicBezTo>
                  <a:cubicBezTo>
                    <a:pt x="107340" y="133673"/>
                    <a:pt x="112871" y="133316"/>
                    <a:pt x="120184" y="132603"/>
                  </a:cubicBezTo>
                  <a:cubicBezTo>
                    <a:pt x="106270" y="126180"/>
                    <a:pt x="93782" y="120293"/>
                    <a:pt x="80938" y="114763"/>
                  </a:cubicBezTo>
                  <a:cubicBezTo>
                    <a:pt x="64704" y="107628"/>
                    <a:pt x="48292" y="101384"/>
                    <a:pt x="32058" y="94248"/>
                  </a:cubicBezTo>
                  <a:cubicBezTo>
                    <a:pt x="27420" y="92286"/>
                    <a:pt x="23495" y="89253"/>
                    <a:pt x="19214" y="86577"/>
                  </a:cubicBezTo>
                  <a:cubicBezTo>
                    <a:pt x="13326" y="82652"/>
                    <a:pt x="12256" y="76409"/>
                    <a:pt x="14397" y="70700"/>
                  </a:cubicBezTo>
                  <a:cubicBezTo>
                    <a:pt x="16716" y="64456"/>
                    <a:pt x="22781" y="61602"/>
                    <a:pt x="29739" y="62672"/>
                  </a:cubicBezTo>
                  <a:cubicBezTo>
                    <a:pt x="38123" y="64099"/>
                    <a:pt x="46865" y="65527"/>
                    <a:pt x="54893" y="68559"/>
                  </a:cubicBezTo>
                  <a:cubicBezTo>
                    <a:pt x="87182" y="80512"/>
                    <a:pt x="119293" y="93534"/>
                    <a:pt x="151760" y="105308"/>
                  </a:cubicBezTo>
                  <a:cubicBezTo>
                    <a:pt x="160502" y="108520"/>
                    <a:pt x="170670" y="107984"/>
                    <a:pt x="181017" y="109055"/>
                  </a:cubicBezTo>
                  <a:cubicBezTo>
                    <a:pt x="179946" y="106022"/>
                    <a:pt x="179590" y="104416"/>
                    <a:pt x="178876" y="102989"/>
                  </a:cubicBezTo>
                  <a:cubicBezTo>
                    <a:pt x="172811" y="90502"/>
                    <a:pt x="166210" y="78371"/>
                    <a:pt x="160858" y="65527"/>
                  </a:cubicBezTo>
                  <a:cubicBezTo>
                    <a:pt x="155328" y="52325"/>
                    <a:pt x="152474" y="38411"/>
                    <a:pt x="159431" y="24496"/>
                  </a:cubicBezTo>
                  <a:cubicBezTo>
                    <a:pt x="162286" y="18966"/>
                    <a:pt x="165497" y="12722"/>
                    <a:pt x="172276" y="13436"/>
                  </a:cubicBezTo>
                  <a:cubicBezTo>
                    <a:pt x="179055" y="13971"/>
                    <a:pt x="180660" y="20928"/>
                    <a:pt x="182444" y="26637"/>
                  </a:cubicBezTo>
                  <a:cubicBezTo>
                    <a:pt x="185120" y="34486"/>
                    <a:pt x="186012" y="43406"/>
                    <a:pt x="190115" y="50185"/>
                  </a:cubicBezTo>
                  <a:cubicBezTo>
                    <a:pt x="197964" y="63207"/>
                    <a:pt x="207776" y="75338"/>
                    <a:pt x="217053" y="87647"/>
                  </a:cubicBezTo>
                  <a:cubicBezTo>
                    <a:pt x="227399" y="101027"/>
                    <a:pt x="238995" y="113515"/>
                    <a:pt x="248807" y="127251"/>
                  </a:cubicBezTo>
                  <a:cubicBezTo>
                    <a:pt x="255229" y="135992"/>
                    <a:pt x="258440" y="147053"/>
                    <a:pt x="265041" y="155616"/>
                  </a:cubicBezTo>
                  <a:cubicBezTo>
                    <a:pt x="278955" y="174347"/>
                    <a:pt x="296973" y="188618"/>
                    <a:pt x="319094" y="196289"/>
                  </a:cubicBezTo>
                  <a:cubicBezTo>
                    <a:pt x="324802" y="198252"/>
                    <a:pt x="330511" y="199144"/>
                    <a:pt x="336041" y="201106"/>
                  </a:cubicBezTo>
                  <a:cubicBezTo>
                    <a:pt x="366904" y="210918"/>
                    <a:pt x="397409" y="220908"/>
                    <a:pt x="428628" y="231255"/>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8" name="Google Shape;4998;g17ab430885e_1_421"/>
            <p:cNvSpPr/>
            <p:nvPr/>
          </p:nvSpPr>
          <p:spPr>
            <a:xfrm>
              <a:off x="23517868" y="7310056"/>
              <a:ext cx="374627" cy="374627"/>
            </a:xfrm>
            <a:custGeom>
              <a:avLst/>
              <a:gdLst/>
              <a:ahLst/>
              <a:cxnLst/>
              <a:rect l="l" t="t" r="r" b="b"/>
              <a:pathLst>
                <a:path w="374627" h="374627" extrusionOk="0">
                  <a:moveTo>
                    <a:pt x="161037" y="72089"/>
                  </a:moveTo>
                  <a:cubicBezTo>
                    <a:pt x="161037" y="72089"/>
                    <a:pt x="45438" y="227826"/>
                    <a:pt x="29026" y="271890"/>
                  </a:cubicBezTo>
                  <a:cubicBezTo>
                    <a:pt x="12613" y="315953"/>
                    <a:pt x="2267" y="348421"/>
                    <a:pt x="33842" y="367509"/>
                  </a:cubicBezTo>
                  <a:cubicBezTo>
                    <a:pt x="65418" y="386597"/>
                    <a:pt x="173346" y="378034"/>
                    <a:pt x="196359" y="346459"/>
                  </a:cubicBezTo>
                  <a:cubicBezTo>
                    <a:pt x="219372" y="314883"/>
                    <a:pt x="265754" y="210165"/>
                    <a:pt x="290551" y="212128"/>
                  </a:cubicBezTo>
                  <a:cubicBezTo>
                    <a:pt x="315348" y="214090"/>
                    <a:pt x="361731" y="158253"/>
                    <a:pt x="361731" y="119006"/>
                  </a:cubicBezTo>
                  <a:cubicBezTo>
                    <a:pt x="361731" y="79759"/>
                    <a:pt x="371364" y="41583"/>
                    <a:pt x="357984" y="19641"/>
                  </a:cubicBezTo>
                  <a:cubicBezTo>
                    <a:pt x="344605" y="-2481"/>
                    <a:pt x="166746" y="38550"/>
                    <a:pt x="161037" y="72089"/>
                  </a:cubicBezTo>
                  <a:close/>
                </a:path>
              </a:pathLst>
            </a:custGeom>
            <a:solidFill>
              <a:srgbClr val="2626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4999" name="Google Shape;4999;g17ab430885e_1_421"/>
            <p:cNvSpPr/>
            <p:nvPr/>
          </p:nvSpPr>
          <p:spPr>
            <a:xfrm>
              <a:off x="23134509" y="7129848"/>
              <a:ext cx="463824" cy="321109"/>
            </a:xfrm>
            <a:custGeom>
              <a:avLst/>
              <a:gdLst/>
              <a:ahLst/>
              <a:cxnLst/>
              <a:rect l="l" t="t" r="r" b="b"/>
              <a:pathLst>
                <a:path w="463824" h="321109" extrusionOk="0">
                  <a:moveTo>
                    <a:pt x="458410" y="106906"/>
                  </a:moveTo>
                  <a:cubicBezTo>
                    <a:pt x="461085" y="134735"/>
                    <a:pt x="410600" y="161851"/>
                    <a:pt x="380808" y="161851"/>
                  </a:cubicBezTo>
                  <a:cubicBezTo>
                    <a:pt x="351017" y="161851"/>
                    <a:pt x="304278" y="208769"/>
                    <a:pt x="223286" y="274596"/>
                  </a:cubicBezTo>
                  <a:cubicBezTo>
                    <a:pt x="141939" y="340424"/>
                    <a:pt x="44714" y="320622"/>
                    <a:pt x="22058" y="306172"/>
                  </a:cubicBezTo>
                  <a:cubicBezTo>
                    <a:pt x="-420" y="291722"/>
                    <a:pt x="25804" y="243020"/>
                    <a:pt x="43822" y="210553"/>
                  </a:cubicBezTo>
                  <a:cubicBezTo>
                    <a:pt x="61840" y="178085"/>
                    <a:pt x="210621" y="73546"/>
                    <a:pt x="210621" y="73546"/>
                  </a:cubicBezTo>
                  <a:cubicBezTo>
                    <a:pt x="219540" y="39295"/>
                    <a:pt x="414168" y="-1201"/>
                    <a:pt x="432364" y="18601"/>
                  </a:cubicBezTo>
                  <a:cubicBezTo>
                    <a:pt x="450204" y="38402"/>
                    <a:pt x="455555" y="79076"/>
                    <a:pt x="458410" y="106906"/>
                  </a:cubicBezTo>
                  <a:close/>
                </a:path>
              </a:pathLst>
            </a:custGeom>
            <a:solidFill>
              <a:srgbClr val="26262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0" name="Google Shape;5000;g17ab430885e_1_421"/>
            <p:cNvSpPr/>
            <p:nvPr/>
          </p:nvSpPr>
          <p:spPr>
            <a:xfrm>
              <a:off x="23141225" y="5564789"/>
              <a:ext cx="445985" cy="1659064"/>
            </a:xfrm>
            <a:custGeom>
              <a:avLst/>
              <a:gdLst/>
              <a:ahLst/>
              <a:cxnLst/>
              <a:rect l="l" t="t" r="r" b="b"/>
              <a:pathLst>
                <a:path w="445985" h="1659064" extrusionOk="0">
                  <a:moveTo>
                    <a:pt x="398176" y="1062571"/>
                  </a:moveTo>
                  <a:cubicBezTo>
                    <a:pt x="359107" y="988716"/>
                    <a:pt x="382834" y="865981"/>
                    <a:pt x="382834" y="829589"/>
                  </a:cubicBezTo>
                  <a:cubicBezTo>
                    <a:pt x="382834" y="829589"/>
                    <a:pt x="441704" y="391452"/>
                    <a:pt x="371417" y="144734"/>
                  </a:cubicBezTo>
                  <a:cubicBezTo>
                    <a:pt x="333062" y="9689"/>
                    <a:pt x="226917" y="1483"/>
                    <a:pt x="138434" y="21642"/>
                  </a:cubicBezTo>
                  <a:lnTo>
                    <a:pt x="138434" y="174169"/>
                  </a:lnTo>
                  <a:lnTo>
                    <a:pt x="13380" y="174169"/>
                  </a:lnTo>
                  <a:cubicBezTo>
                    <a:pt x="25154" y="294585"/>
                    <a:pt x="46026" y="487428"/>
                    <a:pt x="62260" y="536130"/>
                  </a:cubicBezTo>
                  <a:cubicBezTo>
                    <a:pt x="86343" y="608380"/>
                    <a:pt x="108464" y="1029925"/>
                    <a:pt x="156630" y="1166396"/>
                  </a:cubicBezTo>
                  <a:cubicBezTo>
                    <a:pt x="204797" y="1302868"/>
                    <a:pt x="201586" y="1644492"/>
                    <a:pt x="201586" y="1644492"/>
                  </a:cubicBezTo>
                  <a:cubicBezTo>
                    <a:pt x="201586" y="1644492"/>
                    <a:pt x="442418" y="1666435"/>
                    <a:pt x="439563" y="1596683"/>
                  </a:cubicBezTo>
                  <a:cubicBezTo>
                    <a:pt x="437065" y="1526752"/>
                    <a:pt x="437244" y="1136426"/>
                    <a:pt x="398176" y="1062571"/>
                  </a:cubicBezTo>
                  <a:close/>
                </a:path>
              </a:pathLst>
            </a:custGeom>
            <a:solidFill>
              <a:srgbClr val="4747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1" name="Google Shape;5001;g17ab430885e_1_421"/>
            <p:cNvSpPr/>
            <p:nvPr/>
          </p:nvSpPr>
          <p:spPr>
            <a:xfrm>
              <a:off x="23420234" y="5774464"/>
              <a:ext cx="463824" cy="1676903"/>
            </a:xfrm>
            <a:custGeom>
              <a:avLst/>
              <a:gdLst/>
              <a:ahLst/>
              <a:cxnLst/>
              <a:rect l="l" t="t" r="r" b="b"/>
              <a:pathLst>
                <a:path w="463824" h="1676903" extrusionOk="0">
                  <a:moveTo>
                    <a:pt x="220673" y="1669405"/>
                  </a:moveTo>
                  <a:cubicBezTo>
                    <a:pt x="220673" y="1669405"/>
                    <a:pt x="466144" y="1647106"/>
                    <a:pt x="463289" y="1577354"/>
                  </a:cubicBezTo>
                  <a:cubicBezTo>
                    <a:pt x="460435" y="1507602"/>
                    <a:pt x="446520" y="1136543"/>
                    <a:pt x="407452" y="1062687"/>
                  </a:cubicBezTo>
                  <a:cubicBezTo>
                    <a:pt x="368384" y="988832"/>
                    <a:pt x="392110" y="866097"/>
                    <a:pt x="392110" y="829705"/>
                  </a:cubicBezTo>
                  <a:cubicBezTo>
                    <a:pt x="392110" y="829705"/>
                    <a:pt x="450980" y="391569"/>
                    <a:pt x="380693" y="144850"/>
                  </a:cubicBezTo>
                  <a:cubicBezTo>
                    <a:pt x="310406" y="-102047"/>
                    <a:pt x="13380" y="74563"/>
                    <a:pt x="13380" y="74563"/>
                  </a:cubicBezTo>
                  <a:cubicBezTo>
                    <a:pt x="13380" y="74563"/>
                    <a:pt x="47453" y="463997"/>
                    <a:pt x="71536" y="536247"/>
                  </a:cubicBezTo>
                  <a:cubicBezTo>
                    <a:pt x="95619" y="608496"/>
                    <a:pt x="117740" y="1030041"/>
                    <a:pt x="165906" y="1166513"/>
                  </a:cubicBezTo>
                  <a:cubicBezTo>
                    <a:pt x="214251" y="1302806"/>
                    <a:pt x="220673" y="1669405"/>
                    <a:pt x="220673" y="1669405"/>
                  </a:cubicBezTo>
                  <a:close/>
                </a:path>
              </a:pathLst>
            </a:custGeom>
            <a:solidFill>
              <a:srgbClr val="4C4C5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2" name="Google Shape;5002;g17ab430885e_1_421"/>
            <p:cNvSpPr/>
            <p:nvPr/>
          </p:nvSpPr>
          <p:spPr>
            <a:xfrm>
              <a:off x="22433180" y="4813271"/>
              <a:ext cx="838451" cy="606539"/>
            </a:xfrm>
            <a:custGeom>
              <a:avLst/>
              <a:gdLst/>
              <a:ahLst/>
              <a:cxnLst/>
              <a:rect l="l" t="t" r="r" b="b"/>
              <a:pathLst>
                <a:path w="838451" h="606539" extrusionOk="0">
                  <a:moveTo>
                    <a:pt x="61189" y="292388"/>
                  </a:moveTo>
                  <a:lnTo>
                    <a:pt x="381406" y="399424"/>
                  </a:lnTo>
                  <a:cubicBezTo>
                    <a:pt x="381406" y="399424"/>
                    <a:pt x="717322" y="38533"/>
                    <a:pt x="841306" y="13380"/>
                  </a:cubicBezTo>
                  <a:cubicBezTo>
                    <a:pt x="841306" y="13380"/>
                    <a:pt x="744795" y="383904"/>
                    <a:pt x="713754" y="399424"/>
                  </a:cubicBezTo>
                  <a:cubicBezTo>
                    <a:pt x="682714" y="414945"/>
                    <a:pt x="505211" y="602258"/>
                    <a:pt x="406738" y="593874"/>
                  </a:cubicBezTo>
                  <a:cubicBezTo>
                    <a:pt x="308086" y="585489"/>
                    <a:pt x="13380" y="449018"/>
                    <a:pt x="13380" y="423686"/>
                  </a:cubicBezTo>
                  <a:cubicBezTo>
                    <a:pt x="13380" y="398354"/>
                    <a:pt x="61189" y="292388"/>
                    <a:pt x="61189" y="292388"/>
                  </a:cubicBez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3" name="Google Shape;5003;g17ab430885e_1_421"/>
            <p:cNvSpPr/>
            <p:nvPr/>
          </p:nvSpPr>
          <p:spPr>
            <a:xfrm>
              <a:off x="23191666" y="4803223"/>
              <a:ext cx="553021" cy="1052524"/>
            </a:xfrm>
            <a:custGeom>
              <a:avLst/>
              <a:gdLst/>
              <a:ahLst/>
              <a:cxnLst/>
              <a:rect l="l" t="t" r="r" b="b"/>
              <a:pathLst>
                <a:path w="553021" h="1052524" extrusionOk="0">
                  <a:moveTo>
                    <a:pt x="21274" y="974803"/>
                  </a:moveTo>
                  <a:cubicBezTo>
                    <a:pt x="21274" y="974803"/>
                    <a:pt x="293681" y="1080055"/>
                    <a:pt x="413919" y="1027429"/>
                  </a:cubicBezTo>
                  <a:cubicBezTo>
                    <a:pt x="534156" y="974803"/>
                    <a:pt x="552888" y="89790"/>
                    <a:pt x="552888" y="89790"/>
                  </a:cubicBezTo>
                  <a:cubicBezTo>
                    <a:pt x="552888" y="89790"/>
                    <a:pt x="282977" y="-28307"/>
                    <a:pt x="213404" y="29136"/>
                  </a:cubicBezTo>
                  <a:cubicBezTo>
                    <a:pt x="143830" y="86758"/>
                    <a:pt x="51244" y="266044"/>
                    <a:pt x="43751" y="358273"/>
                  </a:cubicBezTo>
                  <a:cubicBezTo>
                    <a:pt x="36259" y="450681"/>
                    <a:pt x="-3166" y="935378"/>
                    <a:pt x="21274" y="974803"/>
                  </a:cubicBezTo>
                  <a:close/>
                </a:path>
              </a:pathLst>
            </a:custGeom>
            <a:solidFill>
              <a:srgbClr val="E7F1F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4" name="Google Shape;5004;g17ab430885e_1_421"/>
            <p:cNvSpPr/>
            <p:nvPr/>
          </p:nvSpPr>
          <p:spPr>
            <a:xfrm>
              <a:off x="23091219" y="4807557"/>
              <a:ext cx="321109" cy="1284436"/>
            </a:xfrm>
            <a:custGeom>
              <a:avLst/>
              <a:gdLst/>
              <a:ahLst/>
              <a:cxnLst/>
              <a:rect l="l" t="t" r="r" b="b"/>
              <a:pathLst>
                <a:path w="321109" h="1284436" extrusionOk="0">
                  <a:moveTo>
                    <a:pt x="320274" y="26586"/>
                  </a:moveTo>
                  <a:cubicBezTo>
                    <a:pt x="231433" y="76180"/>
                    <a:pt x="176131" y="398003"/>
                    <a:pt x="143842" y="691461"/>
                  </a:cubicBezTo>
                  <a:cubicBezTo>
                    <a:pt x="143663" y="691639"/>
                    <a:pt x="143842" y="691639"/>
                    <a:pt x="143842" y="691639"/>
                  </a:cubicBezTo>
                  <a:cubicBezTo>
                    <a:pt x="116012" y="945315"/>
                    <a:pt x="139917" y="1165811"/>
                    <a:pt x="139917" y="1182580"/>
                  </a:cubicBezTo>
                  <a:cubicBezTo>
                    <a:pt x="139917" y="1218972"/>
                    <a:pt x="114585" y="1277307"/>
                    <a:pt x="92643" y="1273560"/>
                  </a:cubicBezTo>
                  <a:cubicBezTo>
                    <a:pt x="89432" y="1273025"/>
                    <a:pt x="84972" y="1271063"/>
                    <a:pt x="79620" y="1268209"/>
                  </a:cubicBezTo>
                  <a:cubicBezTo>
                    <a:pt x="29670" y="1240201"/>
                    <a:pt x="4695" y="1181866"/>
                    <a:pt x="16112" y="1125672"/>
                  </a:cubicBezTo>
                  <a:cubicBezTo>
                    <a:pt x="49650" y="959587"/>
                    <a:pt x="106379" y="580500"/>
                    <a:pt x="76230" y="498795"/>
                  </a:cubicBezTo>
                  <a:cubicBezTo>
                    <a:pt x="38054" y="395148"/>
                    <a:pt x="94427" y="121849"/>
                    <a:pt x="136350" y="52632"/>
                  </a:cubicBezTo>
                  <a:cubicBezTo>
                    <a:pt x="162752" y="9103"/>
                    <a:pt x="229114" y="10174"/>
                    <a:pt x="274426" y="16775"/>
                  </a:cubicBezTo>
                  <a:cubicBezTo>
                    <a:pt x="300829" y="20878"/>
                    <a:pt x="320274" y="26586"/>
                    <a:pt x="320274" y="26586"/>
                  </a:cubicBezTo>
                  <a:close/>
                </a:path>
              </a:pathLst>
            </a:custGeom>
            <a:solidFill>
              <a:srgbClr val="6161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5" name="Google Shape;5005;g17ab430885e_1_421"/>
            <p:cNvSpPr/>
            <p:nvPr/>
          </p:nvSpPr>
          <p:spPr>
            <a:xfrm>
              <a:off x="23191678" y="4811130"/>
              <a:ext cx="231912" cy="695736"/>
            </a:xfrm>
            <a:custGeom>
              <a:avLst/>
              <a:gdLst/>
              <a:ahLst/>
              <a:cxnLst/>
              <a:rect l="l" t="t" r="r" b="b"/>
              <a:pathLst>
                <a:path w="231912" h="695736" extrusionOk="0">
                  <a:moveTo>
                    <a:pt x="219815" y="23013"/>
                  </a:moveTo>
                  <a:cubicBezTo>
                    <a:pt x="130974" y="72607"/>
                    <a:pt x="75672" y="394429"/>
                    <a:pt x="43383" y="687888"/>
                  </a:cubicBezTo>
                  <a:cubicBezTo>
                    <a:pt x="-6746" y="599939"/>
                    <a:pt x="21083" y="240118"/>
                    <a:pt x="21083" y="240118"/>
                  </a:cubicBezTo>
                  <a:lnTo>
                    <a:pt x="82986" y="240118"/>
                  </a:lnTo>
                  <a:lnTo>
                    <a:pt x="52659" y="185530"/>
                  </a:lnTo>
                  <a:cubicBezTo>
                    <a:pt x="73353" y="127552"/>
                    <a:pt x="130260" y="58870"/>
                    <a:pt x="173967" y="13380"/>
                  </a:cubicBezTo>
                  <a:cubicBezTo>
                    <a:pt x="200370" y="17304"/>
                    <a:pt x="219815" y="23013"/>
                    <a:pt x="219815" y="23013"/>
                  </a:cubicBez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6" name="Google Shape;5006;g17ab430885e_1_421"/>
            <p:cNvSpPr/>
            <p:nvPr/>
          </p:nvSpPr>
          <p:spPr>
            <a:xfrm>
              <a:off x="23409426" y="4629953"/>
              <a:ext cx="214072" cy="356788"/>
            </a:xfrm>
            <a:custGeom>
              <a:avLst/>
              <a:gdLst/>
              <a:ahLst/>
              <a:cxnLst/>
              <a:rect l="l" t="t" r="r" b="b"/>
              <a:pathLst>
                <a:path w="214072" h="356788" extrusionOk="0">
                  <a:moveTo>
                    <a:pt x="201689" y="228273"/>
                  </a:moveTo>
                  <a:cubicBezTo>
                    <a:pt x="117844" y="347262"/>
                    <a:pt x="21868" y="358323"/>
                    <a:pt x="21868" y="358323"/>
                  </a:cubicBezTo>
                  <a:cubicBezTo>
                    <a:pt x="1709" y="341375"/>
                    <a:pt x="24187" y="147283"/>
                    <a:pt x="21154" y="92515"/>
                  </a:cubicBezTo>
                  <a:cubicBezTo>
                    <a:pt x="18300" y="38640"/>
                    <a:pt x="214177" y="-7564"/>
                    <a:pt x="211857" y="23299"/>
                  </a:cubicBezTo>
                  <a:cubicBezTo>
                    <a:pt x="209360" y="54339"/>
                    <a:pt x="201689" y="228273"/>
                    <a:pt x="201689" y="228273"/>
                  </a:cubicBezTo>
                  <a:close/>
                </a:path>
              </a:pathLst>
            </a:custGeom>
            <a:solidFill>
              <a:srgbClr val="F2C0A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7" name="Google Shape;5007;g17ab430885e_1_421"/>
            <p:cNvSpPr/>
            <p:nvPr/>
          </p:nvSpPr>
          <p:spPr>
            <a:xfrm>
              <a:off x="23423445" y="4831824"/>
              <a:ext cx="249751" cy="249751"/>
            </a:xfrm>
            <a:custGeom>
              <a:avLst/>
              <a:gdLst/>
              <a:ahLst/>
              <a:cxnLst/>
              <a:rect l="l" t="t" r="r" b="b"/>
              <a:pathLst>
                <a:path w="249751" h="249751" extrusionOk="0">
                  <a:moveTo>
                    <a:pt x="241189" y="30149"/>
                  </a:moveTo>
                  <a:cubicBezTo>
                    <a:pt x="218711" y="71179"/>
                    <a:pt x="111675" y="243686"/>
                    <a:pt x="45669" y="237978"/>
                  </a:cubicBezTo>
                  <a:lnTo>
                    <a:pt x="13380" y="156273"/>
                  </a:lnTo>
                  <a:cubicBezTo>
                    <a:pt x="13380" y="156273"/>
                    <a:pt x="119703" y="126303"/>
                    <a:pt x="190882" y="13380"/>
                  </a:cubicBezTo>
                  <a:cubicBezTo>
                    <a:pt x="203548" y="21942"/>
                    <a:pt x="229950" y="21050"/>
                    <a:pt x="241189" y="30149"/>
                  </a:cubicBezTo>
                  <a:close/>
                </a:path>
              </a:pathLst>
            </a:custGeom>
            <a:solidFill>
              <a:srgbClr val="CFDE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8" name="Google Shape;5008;g17ab430885e_1_421"/>
            <p:cNvSpPr/>
            <p:nvPr/>
          </p:nvSpPr>
          <p:spPr>
            <a:xfrm>
              <a:off x="23344334" y="4775094"/>
              <a:ext cx="107036" cy="267591"/>
            </a:xfrm>
            <a:custGeom>
              <a:avLst/>
              <a:gdLst/>
              <a:ahLst/>
              <a:cxnLst/>
              <a:rect l="l" t="t" r="r" b="b"/>
              <a:pathLst>
                <a:path w="107036" h="267591" extrusionOk="0">
                  <a:moveTo>
                    <a:pt x="87674" y="212824"/>
                  </a:moveTo>
                  <a:lnTo>
                    <a:pt x="15781" y="265094"/>
                  </a:lnTo>
                  <a:cubicBezTo>
                    <a:pt x="15781" y="265094"/>
                    <a:pt x="82" y="135936"/>
                    <a:pt x="48962" y="40852"/>
                  </a:cubicBezTo>
                  <a:lnTo>
                    <a:pt x="73759" y="13380"/>
                  </a:lnTo>
                  <a:cubicBezTo>
                    <a:pt x="81251" y="13915"/>
                    <a:pt x="88566" y="14450"/>
                    <a:pt x="95880" y="15520"/>
                  </a:cubicBezTo>
                  <a:cubicBezTo>
                    <a:pt x="84463" y="67611"/>
                    <a:pt x="67872" y="163409"/>
                    <a:pt x="87674" y="212824"/>
                  </a:cubicBezTo>
                  <a:close/>
                </a:path>
              </a:pathLst>
            </a:custGeom>
            <a:solidFill>
              <a:srgbClr val="CFDEE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09" name="Google Shape;5009;g17ab430885e_1_421"/>
            <p:cNvSpPr/>
            <p:nvPr/>
          </p:nvSpPr>
          <p:spPr>
            <a:xfrm>
              <a:off x="23359651" y="4448495"/>
              <a:ext cx="356788" cy="463824"/>
            </a:xfrm>
            <a:custGeom>
              <a:avLst/>
              <a:gdLst/>
              <a:ahLst/>
              <a:cxnLst/>
              <a:rect l="l" t="t" r="r" b="b"/>
              <a:pathLst>
                <a:path w="356788" h="463824" extrusionOk="0">
                  <a:moveTo>
                    <a:pt x="22228" y="383151"/>
                  </a:moveTo>
                  <a:cubicBezTo>
                    <a:pt x="26509" y="408483"/>
                    <a:pt x="35072" y="436847"/>
                    <a:pt x="58442" y="447373"/>
                  </a:cubicBezTo>
                  <a:cubicBezTo>
                    <a:pt x="79136" y="456649"/>
                    <a:pt x="103219" y="448086"/>
                    <a:pt x="123912" y="439167"/>
                  </a:cubicBezTo>
                  <a:cubicBezTo>
                    <a:pt x="161554" y="422933"/>
                    <a:pt x="198481" y="405093"/>
                    <a:pt x="234695" y="385827"/>
                  </a:cubicBezTo>
                  <a:cubicBezTo>
                    <a:pt x="262703" y="370842"/>
                    <a:pt x="291068" y="354430"/>
                    <a:pt x="310691" y="329276"/>
                  </a:cubicBezTo>
                  <a:cubicBezTo>
                    <a:pt x="333704" y="299841"/>
                    <a:pt x="342088" y="261843"/>
                    <a:pt x="346548" y="224737"/>
                  </a:cubicBezTo>
                  <a:cubicBezTo>
                    <a:pt x="351008" y="187274"/>
                    <a:pt x="351900" y="148384"/>
                    <a:pt x="338877" y="112884"/>
                  </a:cubicBezTo>
                  <a:cubicBezTo>
                    <a:pt x="316578" y="52051"/>
                    <a:pt x="251642" y="10664"/>
                    <a:pt x="186885" y="13519"/>
                  </a:cubicBezTo>
                  <a:cubicBezTo>
                    <a:pt x="133011" y="15837"/>
                    <a:pt x="82347" y="47770"/>
                    <a:pt x="53804" y="93082"/>
                  </a:cubicBezTo>
                  <a:cubicBezTo>
                    <a:pt x="47738" y="102537"/>
                    <a:pt x="40959" y="111992"/>
                    <a:pt x="35250" y="121625"/>
                  </a:cubicBezTo>
                  <a:cubicBezTo>
                    <a:pt x="28115" y="133578"/>
                    <a:pt x="26509" y="148920"/>
                    <a:pt x="24012" y="162299"/>
                  </a:cubicBezTo>
                  <a:cubicBezTo>
                    <a:pt x="17590" y="196551"/>
                    <a:pt x="14022" y="231337"/>
                    <a:pt x="13486" y="266303"/>
                  </a:cubicBezTo>
                  <a:cubicBezTo>
                    <a:pt x="12773" y="305371"/>
                    <a:pt x="15627" y="344618"/>
                    <a:pt x="22228" y="383151"/>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10" name="Google Shape;5010;g17ab430885e_1_421"/>
            <p:cNvSpPr/>
            <p:nvPr/>
          </p:nvSpPr>
          <p:spPr>
            <a:xfrm>
              <a:off x="23284119" y="4976501"/>
              <a:ext cx="178394" cy="749254"/>
            </a:xfrm>
            <a:custGeom>
              <a:avLst/>
              <a:gdLst/>
              <a:ahLst/>
              <a:cxnLst/>
              <a:rect l="l" t="t" r="r" b="b"/>
              <a:pathLst>
                <a:path w="178394" h="749254" extrusionOk="0">
                  <a:moveTo>
                    <a:pt x="90446" y="61189"/>
                  </a:moveTo>
                  <a:lnTo>
                    <a:pt x="150921" y="13380"/>
                  </a:lnTo>
                  <a:lnTo>
                    <a:pt x="174291" y="83488"/>
                  </a:lnTo>
                  <a:lnTo>
                    <a:pt x="140218" y="114707"/>
                  </a:lnTo>
                  <a:cubicBezTo>
                    <a:pt x="140218" y="114707"/>
                    <a:pt x="86521" y="202477"/>
                    <a:pt x="90446" y="683071"/>
                  </a:cubicBezTo>
                  <a:lnTo>
                    <a:pt x="48523" y="739621"/>
                  </a:lnTo>
                  <a:lnTo>
                    <a:pt x="13380" y="671297"/>
                  </a:lnTo>
                  <a:cubicBezTo>
                    <a:pt x="13380" y="671297"/>
                    <a:pt x="33717" y="249216"/>
                    <a:pt x="98652" y="106858"/>
                  </a:cubicBezTo>
                  <a:lnTo>
                    <a:pt x="90446" y="61189"/>
                  </a:lnTo>
                  <a:close/>
                </a:path>
              </a:pathLst>
            </a:custGeom>
            <a:solidFill>
              <a:srgbClr val="EA3D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11" name="Google Shape;5011;g17ab430885e_1_421"/>
            <p:cNvSpPr/>
            <p:nvPr/>
          </p:nvSpPr>
          <p:spPr>
            <a:xfrm>
              <a:off x="23426720" y="4858940"/>
              <a:ext cx="481663" cy="1320115"/>
            </a:xfrm>
            <a:custGeom>
              <a:avLst/>
              <a:gdLst/>
              <a:ahLst/>
              <a:cxnLst/>
              <a:rect l="l" t="t" r="r" b="b"/>
              <a:pathLst>
                <a:path w="481663" h="1320115" extrusionOk="0">
                  <a:moveTo>
                    <a:pt x="417020" y="1250720"/>
                  </a:moveTo>
                  <a:cubicBezTo>
                    <a:pt x="413631" y="1299065"/>
                    <a:pt x="58270" y="1331355"/>
                    <a:pt x="33652" y="1319581"/>
                  </a:cubicBezTo>
                  <a:cubicBezTo>
                    <a:pt x="8855" y="1307985"/>
                    <a:pt x="17061" y="1108005"/>
                    <a:pt x="13850" y="1051811"/>
                  </a:cubicBezTo>
                  <a:cubicBezTo>
                    <a:pt x="10639" y="995796"/>
                    <a:pt x="25267" y="777441"/>
                    <a:pt x="15456" y="718036"/>
                  </a:cubicBezTo>
                  <a:cubicBezTo>
                    <a:pt x="11709" y="696272"/>
                    <a:pt x="14921" y="654171"/>
                    <a:pt x="21699" y="605469"/>
                  </a:cubicBezTo>
                  <a:cubicBezTo>
                    <a:pt x="33652" y="520375"/>
                    <a:pt x="56665" y="414766"/>
                    <a:pt x="73434" y="361069"/>
                  </a:cubicBezTo>
                  <a:cubicBezTo>
                    <a:pt x="98230" y="281684"/>
                    <a:pt x="248081" y="43350"/>
                    <a:pt x="265207" y="16055"/>
                  </a:cubicBezTo>
                  <a:cubicBezTo>
                    <a:pt x="266456" y="14271"/>
                    <a:pt x="266991" y="13380"/>
                    <a:pt x="266991" y="13380"/>
                  </a:cubicBezTo>
                  <a:cubicBezTo>
                    <a:pt x="387407" y="46917"/>
                    <a:pt x="417378" y="76531"/>
                    <a:pt x="457159" y="129336"/>
                  </a:cubicBezTo>
                  <a:cubicBezTo>
                    <a:pt x="496763" y="182140"/>
                    <a:pt x="420410" y="491475"/>
                    <a:pt x="395791" y="569255"/>
                  </a:cubicBezTo>
                  <a:cubicBezTo>
                    <a:pt x="370995" y="647035"/>
                    <a:pt x="361005" y="635439"/>
                    <a:pt x="347803" y="709830"/>
                  </a:cubicBezTo>
                  <a:cubicBezTo>
                    <a:pt x="334424" y="784220"/>
                    <a:pt x="420232" y="1202197"/>
                    <a:pt x="417020" y="1250720"/>
                  </a:cubicBezTo>
                  <a:close/>
                </a:path>
              </a:pathLst>
            </a:custGeom>
            <a:solidFill>
              <a:srgbClr val="61617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12" name="Google Shape;5012;g17ab430885e_1_421"/>
            <p:cNvSpPr/>
            <p:nvPr/>
          </p:nvSpPr>
          <p:spPr>
            <a:xfrm>
              <a:off x="23435040" y="4861794"/>
              <a:ext cx="267591" cy="606539"/>
            </a:xfrm>
            <a:custGeom>
              <a:avLst/>
              <a:gdLst/>
              <a:ahLst/>
              <a:cxnLst/>
              <a:rect l="l" t="t" r="r" b="b"/>
              <a:pathLst>
                <a:path w="267591" h="606539" extrusionOk="0">
                  <a:moveTo>
                    <a:pt x="178216" y="312546"/>
                  </a:moveTo>
                  <a:cubicBezTo>
                    <a:pt x="170902" y="329851"/>
                    <a:pt x="82061" y="469533"/>
                    <a:pt x="13380" y="602793"/>
                  </a:cubicBezTo>
                  <a:cubicBezTo>
                    <a:pt x="25332" y="517700"/>
                    <a:pt x="48345" y="412090"/>
                    <a:pt x="65114" y="358394"/>
                  </a:cubicBezTo>
                  <a:cubicBezTo>
                    <a:pt x="89911" y="279008"/>
                    <a:pt x="239762" y="40674"/>
                    <a:pt x="256888" y="13380"/>
                  </a:cubicBezTo>
                  <a:lnTo>
                    <a:pt x="262775" y="17483"/>
                  </a:lnTo>
                  <a:cubicBezTo>
                    <a:pt x="262775" y="17483"/>
                    <a:pt x="188027" y="272943"/>
                    <a:pt x="178394" y="268840"/>
                  </a:cubicBezTo>
                  <a:cubicBezTo>
                    <a:pt x="168939" y="264558"/>
                    <a:pt x="128444" y="268840"/>
                    <a:pt x="128444" y="268840"/>
                  </a:cubicBezTo>
                  <a:cubicBezTo>
                    <a:pt x="128444" y="268840"/>
                    <a:pt x="189812" y="285609"/>
                    <a:pt x="178216" y="312546"/>
                  </a:cubicBez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13" name="Google Shape;5013;g17ab430885e_1_421"/>
            <p:cNvSpPr/>
            <p:nvPr/>
          </p:nvSpPr>
          <p:spPr>
            <a:xfrm>
              <a:off x="23172598" y="5429023"/>
              <a:ext cx="410306" cy="231912"/>
            </a:xfrm>
            <a:custGeom>
              <a:avLst/>
              <a:gdLst/>
              <a:ahLst/>
              <a:cxnLst/>
              <a:rect l="l" t="t" r="r" b="b"/>
              <a:pathLst>
                <a:path w="410306" h="231912" extrusionOk="0">
                  <a:moveTo>
                    <a:pt x="368409" y="180421"/>
                  </a:moveTo>
                  <a:cubicBezTo>
                    <a:pt x="368409" y="180421"/>
                    <a:pt x="307933" y="177209"/>
                    <a:pt x="285813" y="184881"/>
                  </a:cubicBezTo>
                  <a:cubicBezTo>
                    <a:pt x="263691" y="192194"/>
                    <a:pt x="217666" y="214851"/>
                    <a:pt x="190907" y="223770"/>
                  </a:cubicBezTo>
                  <a:cubicBezTo>
                    <a:pt x="164148" y="232512"/>
                    <a:pt x="89757" y="209677"/>
                    <a:pt x="57825" y="185416"/>
                  </a:cubicBezTo>
                  <a:cubicBezTo>
                    <a:pt x="26070" y="161332"/>
                    <a:pt x="-1224" y="91045"/>
                    <a:pt x="22146" y="83017"/>
                  </a:cubicBezTo>
                  <a:cubicBezTo>
                    <a:pt x="36596" y="78022"/>
                    <a:pt x="64426" y="95326"/>
                    <a:pt x="92612" y="109420"/>
                  </a:cubicBezTo>
                  <a:cubicBezTo>
                    <a:pt x="124722" y="125654"/>
                    <a:pt x="163969" y="121372"/>
                    <a:pt x="190193" y="96754"/>
                  </a:cubicBezTo>
                  <a:cubicBezTo>
                    <a:pt x="191799" y="95326"/>
                    <a:pt x="192869" y="94078"/>
                    <a:pt x="193226" y="93364"/>
                  </a:cubicBezTo>
                  <a:cubicBezTo>
                    <a:pt x="196258" y="88191"/>
                    <a:pt x="149163" y="64286"/>
                    <a:pt x="131680" y="60540"/>
                  </a:cubicBezTo>
                  <a:cubicBezTo>
                    <a:pt x="114019" y="56793"/>
                    <a:pt x="87438" y="29321"/>
                    <a:pt x="99034" y="17190"/>
                  </a:cubicBezTo>
                  <a:cubicBezTo>
                    <a:pt x="110630" y="4881"/>
                    <a:pt x="142562" y="25931"/>
                    <a:pt x="183949" y="30569"/>
                  </a:cubicBezTo>
                  <a:cubicBezTo>
                    <a:pt x="200183" y="32353"/>
                    <a:pt x="220520" y="41273"/>
                    <a:pt x="239787" y="51977"/>
                  </a:cubicBezTo>
                  <a:cubicBezTo>
                    <a:pt x="280639" y="74455"/>
                    <a:pt x="327913" y="80341"/>
                    <a:pt x="374117" y="72313"/>
                  </a:cubicBezTo>
                  <a:cubicBezTo>
                    <a:pt x="377507" y="71600"/>
                    <a:pt x="381075" y="71243"/>
                    <a:pt x="384643" y="70887"/>
                  </a:cubicBezTo>
                  <a:cubicBezTo>
                    <a:pt x="420678" y="67318"/>
                    <a:pt x="368409" y="180421"/>
                    <a:pt x="368409" y="180421"/>
                  </a:cubicBezTo>
                  <a:close/>
                </a:path>
              </a:pathLst>
            </a:custGeom>
            <a:solidFill>
              <a:srgbClr val="FED0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14" name="Google Shape;5014;g17ab430885e_1_421"/>
            <p:cNvSpPr/>
            <p:nvPr/>
          </p:nvSpPr>
          <p:spPr>
            <a:xfrm>
              <a:off x="23471811" y="4920297"/>
              <a:ext cx="535182" cy="731415"/>
            </a:xfrm>
            <a:custGeom>
              <a:avLst/>
              <a:gdLst/>
              <a:ahLst/>
              <a:cxnLst/>
              <a:rect l="l" t="t" r="r" b="b"/>
              <a:pathLst>
                <a:path w="535182" h="731415" extrusionOk="0">
                  <a:moveTo>
                    <a:pt x="527133" y="690217"/>
                  </a:moveTo>
                  <a:cubicBezTo>
                    <a:pt x="503763" y="705915"/>
                    <a:pt x="266677" y="745876"/>
                    <a:pt x="27629" y="702704"/>
                  </a:cubicBezTo>
                  <a:cubicBezTo>
                    <a:pt x="27629" y="702704"/>
                    <a:pt x="29592" y="586391"/>
                    <a:pt x="13893" y="570693"/>
                  </a:cubicBezTo>
                  <a:cubicBezTo>
                    <a:pt x="692" y="557492"/>
                    <a:pt x="245627" y="553210"/>
                    <a:pt x="321088" y="552139"/>
                  </a:cubicBezTo>
                  <a:cubicBezTo>
                    <a:pt x="330543" y="551961"/>
                    <a:pt x="336608" y="541614"/>
                    <a:pt x="331613" y="533230"/>
                  </a:cubicBezTo>
                  <a:cubicBezTo>
                    <a:pt x="298075" y="475787"/>
                    <a:pt x="200850" y="297214"/>
                    <a:pt x="205667" y="159316"/>
                  </a:cubicBezTo>
                  <a:cubicBezTo>
                    <a:pt x="205667" y="159316"/>
                    <a:pt x="205667" y="-1239"/>
                    <a:pt x="348560" y="14460"/>
                  </a:cubicBezTo>
                  <a:cubicBezTo>
                    <a:pt x="491811" y="30159"/>
                    <a:pt x="550681" y="674518"/>
                    <a:pt x="527133" y="690217"/>
                  </a:cubicBezTo>
                  <a:close/>
                </a:path>
              </a:pathLst>
            </a:custGeom>
            <a:solidFill>
              <a:srgbClr val="54546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sp>
          <p:nvSpPr>
            <p:cNvPr id="5015" name="Google Shape;5015;g17ab430885e_1_421"/>
            <p:cNvSpPr/>
            <p:nvPr/>
          </p:nvSpPr>
          <p:spPr>
            <a:xfrm>
              <a:off x="23323073" y="4420044"/>
              <a:ext cx="410306" cy="410306"/>
            </a:xfrm>
            <a:custGeom>
              <a:avLst/>
              <a:gdLst/>
              <a:ahLst/>
              <a:cxnLst/>
              <a:rect l="l" t="t" r="r" b="b"/>
              <a:pathLst>
                <a:path w="410306" h="410306" extrusionOk="0">
                  <a:moveTo>
                    <a:pt x="15456" y="104407"/>
                  </a:moveTo>
                  <a:cubicBezTo>
                    <a:pt x="15456" y="104407"/>
                    <a:pt x="-5773" y="186647"/>
                    <a:pt x="87527" y="206270"/>
                  </a:cubicBezTo>
                  <a:cubicBezTo>
                    <a:pt x="180827" y="225715"/>
                    <a:pt x="259320" y="204843"/>
                    <a:pt x="259320" y="204843"/>
                  </a:cubicBezTo>
                  <a:cubicBezTo>
                    <a:pt x="259320" y="204843"/>
                    <a:pt x="244157" y="317588"/>
                    <a:pt x="260391" y="335249"/>
                  </a:cubicBezTo>
                  <a:cubicBezTo>
                    <a:pt x="260391" y="335249"/>
                    <a:pt x="313195" y="271206"/>
                    <a:pt x="326932" y="303317"/>
                  </a:cubicBezTo>
                  <a:cubicBezTo>
                    <a:pt x="340847" y="335428"/>
                    <a:pt x="308200" y="397509"/>
                    <a:pt x="308200" y="397509"/>
                  </a:cubicBezTo>
                  <a:cubicBezTo>
                    <a:pt x="308200" y="397509"/>
                    <a:pt x="387229" y="335784"/>
                    <a:pt x="393651" y="297786"/>
                  </a:cubicBezTo>
                  <a:cubicBezTo>
                    <a:pt x="400073" y="259610"/>
                    <a:pt x="418805" y="178263"/>
                    <a:pt x="382947" y="131880"/>
                  </a:cubicBezTo>
                  <a:cubicBezTo>
                    <a:pt x="382947" y="131880"/>
                    <a:pt x="362253" y="-16901"/>
                    <a:pt x="231312" y="18957"/>
                  </a:cubicBezTo>
                  <a:cubicBezTo>
                    <a:pt x="100550" y="54635"/>
                    <a:pt x="38468" y="120284"/>
                    <a:pt x="15456" y="104407"/>
                  </a:cubicBezTo>
                  <a:close/>
                </a:path>
              </a:pathLst>
            </a:custGeom>
            <a:solidFill>
              <a:srgbClr val="7F534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272E3A"/>
                </a:solidFill>
                <a:latin typeface="Montserrat Light"/>
                <a:ea typeface="Montserrat Light"/>
                <a:cs typeface="Montserrat Light"/>
                <a:sym typeface="Montserrat Light"/>
              </a:endParaRPr>
            </a:p>
          </p:txBody>
        </p:sp>
      </p:grpSp>
      <p:sp>
        <p:nvSpPr>
          <p:cNvPr id="5016" name="Google Shape;5016;g17ab430885e_1_421"/>
          <p:cNvSpPr txBox="1"/>
          <p:nvPr/>
        </p:nvSpPr>
        <p:spPr>
          <a:xfrm>
            <a:off x="1962275" y="3655475"/>
            <a:ext cx="13269300" cy="27705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Clr>
                <a:srgbClr val="CC4125"/>
              </a:buClr>
              <a:buSzPts val="2800"/>
              <a:buChar char="●"/>
            </a:pPr>
            <a:r>
              <a:rPr lang="en-US" sz="2800">
                <a:highlight>
                  <a:srgbClr val="FFFFFF"/>
                </a:highlight>
              </a:rPr>
              <a:t>I joined the team as a summer intern and start in the online grocery shop department. </a:t>
            </a:r>
            <a:endParaRPr sz="2800">
              <a:highlight>
                <a:srgbClr val="FFFFFF"/>
              </a:highlight>
            </a:endParaRPr>
          </a:p>
          <a:p>
            <a:pPr marL="914400" lvl="0" indent="0" algn="l" rtl="0">
              <a:spcBef>
                <a:spcPts val="0"/>
              </a:spcBef>
              <a:spcAft>
                <a:spcPts val="0"/>
              </a:spcAft>
              <a:buNone/>
            </a:pPr>
            <a:endParaRPr sz="2800">
              <a:highlight>
                <a:srgbClr val="FFFFFF"/>
              </a:highlight>
            </a:endParaRPr>
          </a:p>
          <a:p>
            <a:pPr marL="914400" lvl="0" indent="0" algn="l" rtl="0">
              <a:spcBef>
                <a:spcPts val="0"/>
              </a:spcBef>
              <a:spcAft>
                <a:spcPts val="0"/>
              </a:spcAft>
              <a:buNone/>
            </a:pPr>
            <a:endParaRPr sz="2800">
              <a:highlight>
                <a:srgbClr val="FFFFFF"/>
              </a:highlight>
            </a:endParaRPr>
          </a:p>
          <a:p>
            <a:pPr marL="457200" lvl="0" indent="-406400" algn="l" rtl="0">
              <a:spcBef>
                <a:spcPts val="0"/>
              </a:spcBef>
              <a:spcAft>
                <a:spcPts val="0"/>
              </a:spcAft>
              <a:buClr>
                <a:srgbClr val="CC4125"/>
              </a:buClr>
              <a:buSzPts val="2800"/>
              <a:buChar char="●"/>
            </a:pPr>
            <a:r>
              <a:rPr lang="en-US" sz="2800">
                <a:highlight>
                  <a:srgbClr val="FFFFFF"/>
                </a:highlight>
              </a:rPr>
              <a:t>The project was named as "</a:t>
            </a:r>
            <a:r>
              <a:rPr lang="en-US" sz="2800" b="1">
                <a:solidFill>
                  <a:srgbClr val="CC4125"/>
                </a:solidFill>
                <a:highlight>
                  <a:srgbClr val="FFFFFF"/>
                </a:highlight>
              </a:rPr>
              <a:t>Sapphire Foods</a:t>
            </a:r>
            <a:r>
              <a:rPr lang="en-US" sz="2800">
                <a:highlight>
                  <a:srgbClr val="FFFFFF"/>
                </a:highlight>
              </a:rPr>
              <a:t>". It is an online food delivery application made with React Js and Node Js with multiple features. </a:t>
            </a:r>
            <a:endParaRPr sz="2800">
              <a:highlight>
                <a:srgbClr val="FFFFFF"/>
              </a:highlight>
            </a:endParaRPr>
          </a:p>
        </p:txBody>
      </p:sp>
      <p:pic>
        <p:nvPicPr>
          <p:cNvPr id="5017" name="Google Shape;5017;g17ab430885e_1_421"/>
          <p:cNvPicPr preferRelativeResize="0"/>
          <p:nvPr/>
        </p:nvPicPr>
        <p:blipFill>
          <a:blip r:embed="rId3">
            <a:alphaModFix/>
          </a:blip>
          <a:stretch>
            <a:fillRect/>
          </a:stretch>
        </p:blipFill>
        <p:spPr>
          <a:xfrm>
            <a:off x="3343675" y="7340238"/>
            <a:ext cx="8801100" cy="4752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21"/>
        <p:cNvGrpSpPr/>
        <p:nvPr/>
      </p:nvGrpSpPr>
      <p:grpSpPr>
        <a:xfrm>
          <a:off x="0" y="0"/>
          <a:ext cx="0" cy="0"/>
          <a:chOff x="0" y="0"/>
          <a:chExt cx="0" cy="0"/>
        </a:xfrm>
      </p:grpSpPr>
      <p:sp>
        <p:nvSpPr>
          <p:cNvPr id="5022" name="Google Shape;5022;g17ab430885e_1_81"/>
          <p:cNvSpPr txBox="1"/>
          <p:nvPr/>
        </p:nvSpPr>
        <p:spPr>
          <a:xfrm>
            <a:off x="5439007" y="6083640"/>
            <a:ext cx="6401400" cy="78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99" b="1">
                <a:latin typeface="Montserrat"/>
                <a:ea typeface="Montserrat"/>
                <a:cs typeface="Montserrat"/>
                <a:sym typeface="Montserrat"/>
              </a:rPr>
              <a:t>Mrs Mamta Swaroop</a:t>
            </a:r>
            <a:endParaRPr sz="400" b="1"/>
          </a:p>
        </p:txBody>
      </p:sp>
      <p:sp>
        <p:nvSpPr>
          <p:cNvPr id="5023" name="Google Shape;5023;g17ab430885e_1_81"/>
          <p:cNvSpPr/>
          <p:nvPr/>
        </p:nvSpPr>
        <p:spPr>
          <a:xfrm>
            <a:off x="5534730" y="7184628"/>
            <a:ext cx="6401400" cy="568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200" b="1">
                <a:latin typeface="Montserrat"/>
                <a:ea typeface="Montserrat"/>
                <a:cs typeface="Montserrat"/>
                <a:sym typeface="Montserrat"/>
              </a:rPr>
              <a:t>Sapphire Application Integrators Pvt. Ltd.</a:t>
            </a:r>
            <a:endParaRPr sz="2200" b="1">
              <a:latin typeface="Montserrat"/>
              <a:ea typeface="Montserrat"/>
              <a:cs typeface="Montserrat"/>
              <a:sym typeface="Montserrat"/>
            </a:endParaRPr>
          </a:p>
        </p:txBody>
      </p:sp>
      <p:sp>
        <p:nvSpPr>
          <p:cNvPr id="5024" name="Google Shape;5024;g17ab430885e_1_81"/>
          <p:cNvSpPr/>
          <p:nvPr/>
        </p:nvSpPr>
        <p:spPr>
          <a:xfrm>
            <a:off x="5600722" y="8118382"/>
            <a:ext cx="2820932" cy="691461"/>
          </a:xfrm>
          <a:custGeom>
            <a:avLst/>
            <a:gdLst/>
            <a:ahLst/>
            <a:cxnLst/>
            <a:rect l="l" t="t" r="r" b="b"/>
            <a:pathLst>
              <a:path w="2442365" h="705572" extrusionOk="0">
                <a:moveTo>
                  <a:pt x="2108575" y="700416"/>
                </a:moveTo>
                <a:lnTo>
                  <a:pt x="360385" y="700416"/>
                </a:lnTo>
                <a:cubicBezTo>
                  <a:pt x="172594" y="700416"/>
                  <a:pt x="20353" y="548176"/>
                  <a:pt x="20353" y="360385"/>
                </a:cubicBezTo>
                <a:lnTo>
                  <a:pt x="20353" y="360385"/>
                </a:lnTo>
                <a:cubicBezTo>
                  <a:pt x="20353" y="172594"/>
                  <a:pt x="172594" y="20353"/>
                  <a:pt x="360385" y="20353"/>
                </a:cubicBezTo>
                <a:lnTo>
                  <a:pt x="2108575" y="20353"/>
                </a:lnTo>
                <a:cubicBezTo>
                  <a:pt x="2296366" y="20353"/>
                  <a:pt x="2448607" y="172594"/>
                  <a:pt x="2448607" y="360385"/>
                </a:cubicBezTo>
                <a:lnTo>
                  <a:pt x="2448607" y="360385"/>
                </a:lnTo>
                <a:cubicBezTo>
                  <a:pt x="2448335" y="548176"/>
                  <a:pt x="2296366" y="700416"/>
                  <a:pt x="2108575" y="700416"/>
                </a:cubicBezTo>
                <a:close/>
              </a:path>
            </a:pathLst>
          </a:custGeom>
          <a:solidFill>
            <a:srgbClr val="CC4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25" name="Google Shape;5025;g17ab430885e_1_81"/>
          <p:cNvSpPr/>
          <p:nvPr/>
        </p:nvSpPr>
        <p:spPr>
          <a:xfrm>
            <a:off x="5600675" y="8236991"/>
            <a:ext cx="2822100" cy="331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FFFFFF"/>
                </a:solidFill>
                <a:latin typeface="Montserrat"/>
                <a:ea typeface="Montserrat"/>
                <a:cs typeface="Montserrat"/>
                <a:sym typeface="Montserrat"/>
              </a:rPr>
              <a:t>Director</a:t>
            </a:r>
            <a:endParaRPr sz="1800" b="1"/>
          </a:p>
        </p:txBody>
      </p:sp>
      <p:grpSp>
        <p:nvGrpSpPr>
          <p:cNvPr id="5026" name="Google Shape;5026;g17ab430885e_1_81"/>
          <p:cNvGrpSpPr/>
          <p:nvPr/>
        </p:nvGrpSpPr>
        <p:grpSpPr>
          <a:xfrm>
            <a:off x="647531" y="5131910"/>
            <a:ext cx="4599367" cy="4476449"/>
            <a:chOff x="15856718" y="276026"/>
            <a:chExt cx="3703456" cy="3970947"/>
          </a:xfrm>
        </p:grpSpPr>
        <p:sp>
          <p:nvSpPr>
            <p:cNvPr id="5027" name="Google Shape;5027;g17ab430885e_1_81"/>
            <p:cNvSpPr/>
            <p:nvPr/>
          </p:nvSpPr>
          <p:spPr>
            <a:xfrm>
              <a:off x="15856718" y="543517"/>
              <a:ext cx="3703456" cy="3703456"/>
            </a:xfrm>
            <a:custGeom>
              <a:avLst/>
              <a:gdLst/>
              <a:ahLst/>
              <a:cxnLst/>
              <a:rect l="l" t="t" r="r" b="b"/>
              <a:pathLst>
                <a:path w="3703456" h="3703456" extrusionOk="0">
                  <a:moveTo>
                    <a:pt x="3703457" y="1851728"/>
                  </a:moveTo>
                  <a:cubicBezTo>
                    <a:pt x="3703457" y="2874410"/>
                    <a:pt x="2874410" y="3703457"/>
                    <a:pt x="1851729" y="3703457"/>
                  </a:cubicBezTo>
                  <a:cubicBezTo>
                    <a:pt x="829048" y="3703457"/>
                    <a:pt x="1" y="2874410"/>
                    <a:pt x="1" y="1851729"/>
                  </a:cubicBezTo>
                  <a:cubicBezTo>
                    <a:pt x="1" y="829047"/>
                    <a:pt x="829048" y="0"/>
                    <a:pt x="1851729" y="0"/>
                  </a:cubicBezTo>
                  <a:cubicBezTo>
                    <a:pt x="2874410" y="0"/>
                    <a:pt x="3703457" y="829047"/>
                    <a:pt x="3703457" y="1851728"/>
                  </a:cubicBezTo>
                  <a:close/>
                </a:path>
              </a:pathLst>
            </a:custGeom>
            <a:solidFill>
              <a:srgbClr val="CC4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28" name="Google Shape;5028;g17ab430885e_1_81"/>
            <p:cNvSpPr/>
            <p:nvPr/>
          </p:nvSpPr>
          <p:spPr>
            <a:xfrm>
              <a:off x="17268186" y="311192"/>
              <a:ext cx="1806663" cy="2679391"/>
            </a:xfrm>
            <a:custGeom>
              <a:avLst/>
              <a:gdLst/>
              <a:ahLst/>
              <a:cxnLst/>
              <a:rect l="l" t="t" r="r" b="b"/>
              <a:pathLst>
                <a:path w="1806663" h="2679391" extrusionOk="0">
                  <a:moveTo>
                    <a:pt x="1726907" y="2242276"/>
                  </a:moveTo>
                  <a:cubicBezTo>
                    <a:pt x="1646927" y="2191854"/>
                    <a:pt x="1664314" y="2129260"/>
                    <a:pt x="1688656" y="2051018"/>
                  </a:cubicBezTo>
                  <a:cubicBezTo>
                    <a:pt x="1709520" y="2011027"/>
                    <a:pt x="1728647" y="1962344"/>
                    <a:pt x="1740817" y="1899750"/>
                  </a:cubicBezTo>
                  <a:cubicBezTo>
                    <a:pt x="1782546" y="1670240"/>
                    <a:pt x="1655621" y="1553746"/>
                    <a:pt x="1559992" y="1466811"/>
                  </a:cubicBezTo>
                  <a:cubicBezTo>
                    <a:pt x="1438282" y="1355533"/>
                    <a:pt x="1533911" y="1303372"/>
                    <a:pt x="1553036" y="1193833"/>
                  </a:cubicBezTo>
                  <a:cubicBezTo>
                    <a:pt x="1587810" y="999097"/>
                    <a:pt x="1422633" y="938242"/>
                    <a:pt x="1445236" y="832181"/>
                  </a:cubicBezTo>
                  <a:cubicBezTo>
                    <a:pt x="1486965" y="637445"/>
                    <a:pt x="1323526" y="406196"/>
                    <a:pt x="1121836" y="209722"/>
                  </a:cubicBezTo>
                  <a:lnTo>
                    <a:pt x="1121836" y="209722"/>
                  </a:lnTo>
                  <a:cubicBezTo>
                    <a:pt x="1027945" y="81057"/>
                    <a:pt x="881894" y="23680"/>
                    <a:pt x="714977" y="4554"/>
                  </a:cubicBezTo>
                  <a:cubicBezTo>
                    <a:pt x="386361" y="-35437"/>
                    <a:pt x="177715" y="192335"/>
                    <a:pt x="54266" y="515735"/>
                  </a:cubicBezTo>
                  <a:cubicBezTo>
                    <a:pt x="-102218" y="929549"/>
                    <a:pt x="89041" y="1418127"/>
                    <a:pt x="508071" y="1472027"/>
                  </a:cubicBezTo>
                  <a:cubicBezTo>
                    <a:pt x="575880" y="1480720"/>
                    <a:pt x="1067936" y="2174467"/>
                    <a:pt x="1097494" y="2297915"/>
                  </a:cubicBezTo>
                  <a:cubicBezTo>
                    <a:pt x="1127052" y="2421364"/>
                    <a:pt x="1594766" y="2348338"/>
                    <a:pt x="1509568" y="2563938"/>
                  </a:cubicBezTo>
                  <a:cubicBezTo>
                    <a:pt x="1471317" y="2661306"/>
                    <a:pt x="1526956" y="2683909"/>
                    <a:pt x="1561730" y="2678693"/>
                  </a:cubicBezTo>
                  <a:cubicBezTo>
                    <a:pt x="1646927" y="2666522"/>
                    <a:pt x="1605198" y="2590019"/>
                    <a:pt x="1605198" y="2590019"/>
                  </a:cubicBezTo>
                  <a:cubicBezTo>
                    <a:pt x="1605198" y="2590019"/>
                    <a:pt x="1608675" y="2654351"/>
                    <a:pt x="1563469" y="2645657"/>
                  </a:cubicBezTo>
                  <a:cubicBezTo>
                    <a:pt x="1544343" y="2642180"/>
                    <a:pt x="1525217" y="2623054"/>
                    <a:pt x="1559992" y="2577848"/>
                  </a:cubicBezTo>
                  <a:cubicBezTo>
                    <a:pt x="1622585" y="2501344"/>
                    <a:pt x="1655621" y="2471786"/>
                    <a:pt x="1580856" y="2351815"/>
                  </a:cubicBezTo>
                  <a:cubicBezTo>
                    <a:pt x="1533911" y="2275312"/>
                    <a:pt x="1554776" y="2233583"/>
                    <a:pt x="1593026" y="2181421"/>
                  </a:cubicBezTo>
                  <a:cubicBezTo>
                    <a:pt x="1594766" y="2190115"/>
                    <a:pt x="1596504" y="2197070"/>
                    <a:pt x="1599982" y="2205763"/>
                  </a:cubicBezTo>
                  <a:cubicBezTo>
                    <a:pt x="1620846" y="2270096"/>
                    <a:pt x="1718214" y="2306609"/>
                    <a:pt x="1733863" y="2351815"/>
                  </a:cubicBezTo>
                  <a:cubicBezTo>
                    <a:pt x="1747772" y="2397022"/>
                    <a:pt x="1615631" y="2419625"/>
                    <a:pt x="1673008" y="2522209"/>
                  </a:cubicBezTo>
                  <a:cubicBezTo>
                    <a:pt x="1669530" y="2438751"/>
                    <a:pt x="1716476" y="2452661"/>
                    <a:pt x="1758204" y="2428318"/>
                  </a:cubicBezTo>
                  <a:cubicBezTo>
                    <a:pt x="1836446" y="2383112"/>
                    <a:pt x="1815582" y="2297915"/>
                    <a:pt x="1726907" y="2242276"/>
                  </a:cubicBezTo>
                  <a:close/>
                </a:path>
              </a:pathLst>
            </a:custGeom>
            <a:solidFill>
              <a:srgbClr val="963F0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29" name="Google Shape;5029;g17ab430885e_1_81"/>
            <p:cNvSpPr/>
            <p:nvPr/>
          </p:nvSpPr>
          <p:spPr>
            <a:xfrm>
              <a:off x="17374613" y="1124247"/>
              <a:ext cx="156484" cy="288626"/>
            </a:xfrm>
            <a:custGeom>
              <a:avLst/>
              <a:gdLst/>
              <a:ahLst/>
              <a:cxnLst/>
              <a:rect l="l" t="t" r="r" b="b"/>
              <a:pathLst>
                <a:path w="156484" h="288626" extrusionOk="0">
                  <a:moveTo>
                    <a:pt x="0" y="0"/>
                  </a:moveTo>
                  <a:lnTo>
                    <a:pt x="79981" y="50423"/>
                  </a:lnTo>
                  <a:lnTo>
                    <a:pt x="156484" y="288626"/>
                  </a:lnTo>
                  <a:lnTo>
                    <a:pt x="79981" y="279933"/>
                  </a:lnTo>
                  <a:lnTo>
                    <a:pt x="22604" y="170394"/>
                  </a:lnTo>
                  <a:close/>
                </a:path>
              </a:pathLst>
            </a:custGeom>
            <a:solidFill>
              <a:srgbClr val="E27D3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0" name="Google Shape;5030;g17ab430885e_1_81"/>
            <p:cNvSpPr/>
            <p:nvPr/>
          </p:nvSpPr>
          <p:spPr>
            <a:xfrm>
              <a:off x="17997800" y="1772162"/>
              <a:ext cx="72298" cy="51047"/>
            </a:xfrm>
            <a:custGeom>
              <a:avLst/>
              <a:gdLst/>
              <a:ahLst/>
              <a:cxnLst/>
              <a:rect l="l" t="t" r="r" b="b"/>
              <a:pathLst>
                <a:path w="72298" h="51047" extrusionOk="0">
                  <a:moveTo>
                    <a:pt x="72298" y="9318"/>
                  </a:moveTo>
                  <a:cubicBezTo>
                    <a:pt x="72298" y="9318"/>
                    <a:pt x="27092" y="-2853"/>
                    <a:pt x="6228" y="625"/>
                  </a:cubicBezTo>
                  <a:cubicBezTo>
                    <a:pt x="-14637" y="4102"/>
                    <a:pt x="23615" y="51048"/>
                    <a:pt x="23615" y="51048"/>
                  </a:cubicBezTo>
                  <a:cubicBezTo>
                    <a:pt x="23615" y="51048"/>
                    <a:pt x="67082" y="24967"/>
                    <a:pt x="72298" y="9318"/>
                  </a:cubicBez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1" name="Google Shape;5031;g17ab430885e_1_81"/>
            <p:cNvSpPr/>
            <p:nvPr/>
          </p:nvSpPr>
          <p:spPr>
            <a:xfrm>
              <a:off x="17353750" y="1545016"/>
              <a:ext cx="784158" cy="989327"/>
            </a:xfrm>
            <a:custGeom>
              <a:avLst/>
              <a:gdLst/>
              <a:ahLst/>
              <a:cxnLst/>
              <a:rect l="l" t="t" r="r" b="b"/>
              <a:pathLst>
                <a:path w="784158" h="989327" extrusionOk="0">
                  <a:moveTo>
                    <a:pt x="784159" y="379039"/>
                  </a:moveTo>
                  <a:cubicBezTo>
                    <a:pt x="692007" y="347742"/>
                    <a:pt x="646800" y="253852"/>
                    <a:pt x="653755" y="194736"/>
                  </a:cubicBezTo>
                  <a:cubicBezTo>
                    <a:pt x="655494" y="172133"/>
                    <a:pt x="676358" y="12171"/>
                    <a:pt x="676358" y="12171"/>
                  </a:cubicBezTo>
                  <a:cubicBezTo>
                    <a:pt x="559864" y="67810"/>
                    <a:pt x="464235" y="111278"/>
                    <a:pt x="464235" y="111278"/>
                  </a:cubicBezTo>
                  <a:cubicBezTo>
                    <a:pt x="464235" y="111278"/>
                    <a:pt x="373823" y="57378"/>
                    <a:pt x="266023" y="0"/>
                  </a:cubicBezTo>
                  <a:cubicBezTo>
                    <a:pt x="266023" y="0"/>
                    <a:pt x="246896" y="163439"/>
                    <a:pt x="245158" y="177349"/>
                  </a:cubicBezTo>
                  <a:cubicBezTo>
                    <a:pt x="222555" y="349481"/>
                    <a:pt x="119970" y="354697"/>
                    <a:pt x="0" y="379039"/>
                  </a:cubicBezTo>
                  <a:lnTo>
                    <a:pt x="140835" y="989327"/>
                  </a:lnTo>
                  <a:lnTo>
                    <a:pt x="784159" y="379039"/>
                  </a:ln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2" name="Google Shape;5032;g17ab430885e_1_81"/>
            <p:cNvSpPr/>
            <p:nvPr/>
          </p:nvSpPr>
          <p:spPr>
            <a:xfrm>
              <a:off x="17614557" y="1480683"/>
              <a:ext cx="417290" cy="229450"/>
            </a:xfrm>
            <a:custGeom>
              <a:avLst/>
              <a:gdLst/>
              <a:ahLst/>
              <a:cxnLst/>
              <a:rect l="l" t="t" r="r" b="b"/>
              <a:pathLst>
                <a:path w="417290" h="229450" extrusionOk="0">
                  <a:moveTo>
                    <a:pt x="12170" y="0"/>
                  </a:moveTo>
                  <a:lnTo>
                    <a:pt x="0" y="104323"/>
                  </a:lnTo>
                  <a:cubicBezTo>
                    <a:pt x="67809" y="163439"/>
                    <a:pt x="126926" y="203429"/>
                    <a:pt x="156484" y="220816"/>
                  </a:cubicBezTo>
                  <a:cubicBezTo>
                    <a:pt x="170394" y="229510"/>
                    <a:pt x="186041" y="231249"/>
                    <a:pt x="199952" y="227771"/>
                  </a:cubicBezTo>
                  <a:cubicBezTo>
                    <a:pt x="236464" y="217339"/>
                    <a:pt x="316445" y="192997"/>
                    <a:pt x="405120" y="151268"/>
                  </a:cubicBezTo>
                  <a:lnTo>
                    <a:pt x="417291" y="48684"/>
                  </a:lnTo>
                  <a:lnTo>
                    <a:pt x="12170" y="0"/>
                  </a:ln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3" name="Google Shape;5033;g17ab430885e_1_81"/>
            <p:cNvSpPr/>
            <p:nvPr/>
          </p:nvSpPr>
          <p:spPr>
            <a:xfrm>
              <a:off x="17354004" y="420098"/>
              <a:ext cx="1047272" cy="1250045"/>
            </a:xfrm>
            <a:custGeom>
              <a:avLst/>
              <a:gdLst/>
              <a:ahLst/>
              <a:cxnLst/>
              <a:rect l="l" t="t" r="r" b="b"/>
              <a:pathLst>
                <a:path w="1047272" h="1250045" extrusionOk="0">
                  <a:moveTo>
                    <a:pt x="1013415" y="627646"/>
                  </a:moveTo>
                  <a:cubicBezTo>
                    <a:pt x="1001243" y="622430"/>
                    <a:pt x="985595" y="620691"/>
                    <a:pt x="971685" y="625908"/>
                  </a:cubicBezTo>
                  <a:cubicBezTo>
                    <a:pt x="1002982" y="488549"/>
                    <a:pt x="1029062" y="349452"/>
                    <a:pt x="1011675" y="312939"/>
                  </a:cubicBezTo>
                  <a:cubicBezTo>
                    <a:pt x="929957" y="142546"/>
                    <a:pt x="771733" y="29529"/>
                    <a:pt x="597862" y="1710"/>
                  </a:cubicBezTo>
                  <a:cubicBezTo>
                    <a:pt x="597862" y="1710"/>
                    <a:pt x="597862" y="1710"/>
                    <a:pt x="597862" y="1710"/>
                  </a:cubicBezTo>
                  <a:cubicBezTo>
                    <a:pt x="597862" y="1710"/>
                    <a:pt x="597862" y="1710"/>
                    <a:pt x="597862" y="1710"/>
                  </a:cubicBezTo>
                  <a:cubicBezTo>
                    <a:pt x="423991" y="-12200"/>
                    <a:pt x="241426" y="59087"/>
                    <a:pt x="121456" y="203401"/>
                  </a:cubicBezTo>
                  <a:cubicBezTo>
                    <a:pt x="97113" y="232959"/>
                    <a:pt x="86681" y="372056"/>
                    <a:pt x="84942" y="511153"/>
                  </a:cubicBezTo>
                  <a:cubicBezTo>
                    <a:pt x="74510" y="507675"/>
                    <a:pt x="65817" y="505936"/>
                    <a:pt x="55384" y="507675"/>
                  </a:cubicBezTo>
                  <a:cubicBezTo>
                    <a:pt x="11916" y="516369"/>
                    <a:pt x="-10687" y="582440"/>
                    <a:pt x="4962" y="653727"/>
                  </a:cubicBezTo>
                  <a:cubicBezTo>
                    <a:pt x="17133" y="712843"/>
                    <a:pt x="50168" y="758050"/>
                    <a:pt x="86681" y="766743"/>
                  </a:cubicBezTo>
                  <a:cubicBezTo>
                    <a:pt x="86681" y="806734"/>
                    <a:pt x="88420" y="831076"/>
                    <a:pt x="88420" y="831076"/>
                  </a:cubicBezTo>
                  <a:cubicBezTo>
                    <a:pt x="145797" y="1065802"/>
                    <a:pt x="354442" y="1201421"/>
                    <a:pt x="422253" y="1241412"/>
                  </a:cubicBezTo>
                  <a:cubicBezTo>
                    <a:pt x="436162" y="1250105"/>
                    <a:pt x="451811" y="1251844"/>
                    <a:pt x="465720" y="1248366"/>
                  </a:cubicBezTo>
                  <a:cubicBezTo>
                    <a:pt x="538747" y="1227502"/>
                    <a:pt x="778689" y="1145782"/>
                    <a:pt x="891705" y="930182"/>
                  </a:cubicBezTo>
                  <a:cubicBezTo>
                    <a:pt x="891705" y="930182"/>
                    <a:pt x="898659" y="905840"/>
                    <a:pt x="909092" y="867589"/>
                  </a:cubicBezTo>
                  <a:cubicBezTo>
                    <a:pt x="947344" y="874543"/>
                    <a:pt x="997766" y="838030"/>
                    <a:pt x="1025586" y="778914"/>
                  </a:cubicBezTo>
                  <a:cubicBezTo>
                    <a:pt x="1058621" y="714582"/>
                    <a:pt x="1053405" y="645033"/>
                    <a:pt x="1013415" y="627646"/>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4" name="Google Shape;5034;g17ab430885e_1_81"/>
            <p:cNvSpPr/>
            <p:nvPr/>
          </p:nvSpPr>
          <p:spPr>
            <a:xfrm>
              <a:off x="17996289" y="919883"/>
              <a:ext cx="233770" cy="54942"/>
            </a:xfrm>
            <a:custGeom>
              <a:avLst/>
              <a:gdLst/>
              <a:ahLst/>
              <a:cxnLst/>
              <a:rect l="l" t="t" r="r" b="b"/>
              <a:pathLst>
                <a:path w="233770" h="54942" extrusionOk="0">
                  <a:moveTo>
                    <a:pt x="9477" y="28754"/>
                  </a:moveTo>
                  <a:cubicBezTo>
                    <a:pt x="18171" y="23538"/>
                    <a:pt x="89458" y="-9498"/>
                    <a:pt x="155529" y="2673"/>
                  </a:cubicBezTo>
                  <a:cubicBezTo>
                    <a:pt x="183349" y="7889"/>
                    <a:pt x="204212" y="21799"/>
                    <a:pt x="233771" y="47880"/>
                  </a:cubicBezTo>
                  <a:cubicBezTo>
                    <a:pt x="214645" y="42664"/>
                    <a:pt x="185087" y="21799"/>
                    <a:pt x="159006" y="20060"/>
                  </a:cubicBezTo>
                  <a:cubicBezTo>
                    <a:pt x="98151" y="13106"/>
                    <a:pt x="39035" y="42664"/>
                    <a:pt x="18171" y="53096"/>
                  </a:cubicBezTo>
                  <a:cubicBezTo>
                    <a:pt x="784" y="61790"/>
                    <a:pt x="-7910" y="37448"/>
                    <a:pt x="9477" y="28754"/>
                  </a:cubicBezTo>
                  <a:close/>
                </a:path>
              </a:pathLst>
            </a:custGeom>
            <a:solidFill>
              <a:srgbClr val="6634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5" name="Google Shape;5035;g17ab430885e_1_81"/>
            <p:cNvSpPr/>
            <p:nvPr/>
          </p:nvSpPr>
          <p:spPr>
            <a:xfrm>
              <a:off x="17544789" y="865135"/>
              <a:ext cx="238967" cy="80231"/>
            </a:xfrm>
            <a:custGeom>
              <a:avLst/>
              <a:gdLst/>
              <a:ahLst/>
              <a:cxnLst/>
              <a:rect l="l" t="t" r="r" b="b"/>
              <a:pathLst>
                <a:path w="238967" h="80231" extrusionOk="0">
                  <a:moveTo>
                    <a:pt x="233206" y="55683"/>
                  </a:moveTo>
                  <a:cubicBezTo>
                    <a:pt x="224512" y="48728"/>
                    <a:pt x="146270" y="-1695"/>
                    <a:pt x="99325" y="44"/>
                  </a:cubicBezTo>
                  <a:cubicBezTo>
                    <a:pt x="76722" y="1783"/>
                    <a:pt x="50641" y="6999"/>
                    <a:pt x="24561" y="22647"/>
                  </a:cubicBezTo>
                  <a:cubicBezTo>
                    <a:pt x="-44988" y="60899"/>
                    <a:pt x="50641" y="6999"/>
                    <a:pt x="95848" y="17431"/>
                  </a:cubicBezTo>
                  <a:cubicBezTo>
                    <a:pt x="153226" y="31341"/>
                    <a:pt x="203648" y="60899"/>
                    <a:pt x="219297" y="76547"/>
                  </a:cubicBezTo>
                  <a:cubicBezTo>
                    <a:pt x="233206" y="88718"/>
                    <a:pt x="247115" y="67854"/>
                    <a:pt x="233206" y="55683"/>
                  </a:cubicBezTo>
                  <a:close/>
                </a:path>
              </a:pathLst>
            </a:custGeom>
            <a:solidFill>
              <a:srgbClr val="66341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6" name="Google Shape;5036;g17ab430885e_1_81"/>
            <p:cNvSpPr/>
            <p:nvPr/>
          </p:nvSpPr>
          <p:spPr>
            <a:xfrm>
              <a:off x="17598630" y="968502"/>
              <a:ext cx="170671" cy="93373"/>
            </a:xfrm>
            <a:custGeom>
              <a:avLst/>
              <a:gdLst/>
              <a:ahLst/>
              <a:cxnLst/>
              <a:rect l="l" t="t" r="r" b="b"/>
              <a:pathLst>
                <a:path w="170671" h="93373" extrusionOk="0">
                  <a:moveTo>
                    <a:pt x="170671" y="75764"/>
                  </a:moveTo>
                  <a:cubicBezTo>
                    <a:pt x="116772" y="86196"/>
                    <a:pt x="95907" y="94890"/>
                    <a:pt x="68088" y="93151"/>
                  </a:cubicBezTo>
                  <a:cubicBezTo>
                    <a:pt x="26358" y="89674"/>
                    <a:pt x="-3200" y="61854"/>
                    <a:pt x="278" y="37512"/>
                  </a:cubicBezTo>
                  <a:cubicBezTo>
                    <a:pt x="3755" y="11432"/>
                    <a:pt x="38530" y="-4217"/>
                    <a:pt x="80258" y="999"/>
                  </a:cubicBezTo>
                  <a:cubicBezTo>
                    <a:pt x="118510" y="4477"/>
                    <a:pt x="167194" y="56638"/>
                    <a:pt x="170671" y="7576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7" name="Google Shape;5037;g17ab430885e_1_81"/>
            <p:cNvSpPr/>
            <p:nvPr/>
          </p:nvSpPr>
          <p:spPr>
            <a:xfrm rot="-4977829">
              <a:off x="17621934" y="972193"/>
              <a:ext cx="90411" cy="86933"/>
            </a:xfrm>
            <a:custGeom>
              <a:avLst/>
              <a:gdLst/>
              <a:ahLst/>
              <a:cxnLst/>
              <a:rect l="l" t="t" r="r" b="b"/>
              <a:pathLst>
                <a:path w="90408" h="86930" extrusionOk="0">
                  <a:moveTo>
                    <a:pt x="90408" y="43465"/>
                  </a:moveTo>
                  <a:cubicBezTo>
                    <a:pt x="90408" y="67471"/>
                    <a:pt x="70169" y="86931"/>
                    <a:pt x="45204" y="86931"/>
                  </a:cubicBezTo>
                  <a:cubicBezTo>
                    <a:pt x="20239" y="86931"/>
                    <a:pt x="0" y="67471"/>
                    <a:pt x="0" y="43465"/>
                  </a:cubicBezTo>
                  <a:cubicBezTo>
                    <a:pt x="0" y="19460"/>
                    <a:pt x="20239" y="0"/>
                    <a:pt x="45204" y="0"/>
                  </a:cubicBezTo>
                  <a:cubicBezTo>
                    <a:pt x="70169" y="0"/>
                    <a:pt x="90408" y="19460"/>
                    <a:pt x="90408" y="43465"/>
                  </a:cubicBezTo>
                  <a:close/>
                </a:path>
              </a:pathLst>
            </a:custGeom>
            <a:solidFill>
              <a:srgbClr val="7B9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8" name="Google Shape;5038;g17ab430885e_1_81"/>
            <p:cNvSpPr/>
            <p:nvPr/>
          </p:nvSpPr>
          <p:spPr>
            <a:xfrm rot="-4977829">
              <a:off x="17638915" y="981267"/>
              <a:ext cx="62595" cy="59117"/>
            </a:xfrm>
            <a:custGeom>
              <a:avLst/>
              <a:gdLst/>
              <a:ahLst/>
              <a:cxnLst/>
              <a:rect l="l" t="t" r="r" b="b"/>
              <a:pathLst>
                <a:path w="62593" h="59115" extrusionOk="0">
                  <a:moveTo>
                    <a:pt x="62594" y="29558"/>
                  </a:moveTo>
                  <a:cubicBezTo>
                    <a:pt x="62594" y="45882"/>
                    <a:pt x="48581" y="59116"/>
                    <a:pt x="31297" y="59116"/>
                  </a:cubicBezTo>
                  <a:cubicBezTo>
                    <a:pt x="14012" y="59116"/>
                    <a:pt x="1" y="45882"/>
                    <a:pt x="1" y="29558"/>
                  </a:cubicBezTo>
                  <a:cubicBezTo>
                    <a:pt x="1" y="13234"/>
                    <a:pt x="14013" y="0"/>
                    <a:pt x="31297" y="0"/>
                  </a:cubicBezTo>
                  <a:cubicBezTo>
                    <a:pt x="48583" y="0"/>
                    <a:pt x="62594" y="13234"/>
                    <a:pt x="62594" y="29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39" name="Google Shape;5039;g17ab430885e_1_81"/>
            <p:cNvSpPr/>
            <p:nvPr/>
          </p:nvSpPr>
          <p:spPr>
            <a:xfrm rot="-4977829">
              <a:off x="17681012" y="994967"/>
              <a:ext cx="20865" cy="27820"/>
            </a:xfrm>
            <a:custGeom>
              <a:avLst/>
              <a:gdLst/>
              <a:ahLst/>
              <a:cxnLst/>
              <a:rect l="l" t="t" r="r" b="b"/>
              <a:pathLst>
                <a:path w="20864" h="27819" extrusionOk="0">
                  <a:moveTo>
                    <a:pt x="20865" y="13910"/>
                  </a:moveTo>
                  <a:cubicBezTo>
                    <a:pt x="20865" y="21592"/>
                    <a:pt x="16195" y="27820"/>
                    <a:pt x="10433" y="27820"/>
                  </a:cubicBezTo>
                  <a:cubicBezTo>
                    <a:pt x="4672" y="27820"/>
                    <a:pt x="1" y="21592"/>
                    <a:pt x="1" y="13910"/>
                  </a:cubicBezTo>
                  <a:cubicBezTo>
                    <a:pt x="1" y="6228"/>
                    <a:pt x="4672" y="0"/>
                    <a:pt x="10433" y="0"/>
                  </a:cubicBezTo>
                  <a:cubicBezTo>
                    <a:pt x="16195" y="0"/>
                    <a:pt x="20865" y="6228"/>
                    <a:pt x="20865" y="1391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0" name="Google Shape;5040;g17ab430885e_1_81"/>
            <p:cNvSpPr/>
            <p:nvPr/>
          </p:nvSpPr>
          <p:spPr>
            <a:xfrm>
              <a:off x="17558800" y="965071"/>
              <a:ext cx="212240" cy="79195"/>
            </a:xfrm>
            <a:custGeom>
              <a:avLst/>
              <a:gdLst/>
              <a:ahLst/>
              <a:cxnLst/>
              <a:rect l="l" t="t" r="r" b="b"/>
              <a:pathLst>
                <a:path w="212240" h="79195" extrusionOk="0">
                  <a:moveTo>
                    <a:pt x="207024" y="67024"/>
                  </a:moveTo>
                  <a:cubicBezTo>
                    <a:pt x="180943" y="2692"/>
                    <a:pt x="106179" y="-7741"/>
                    <a:pt x="54017" y="4430"/>
                  </a:cubicBezTo>
                  <a:cubicBezTo>
                    <a:pt x="8811" y="14863"/>
                    <a:pt x="1856" y="6169"/>
                    <a:pt x="118" y="2692"/>
                  </a:cubicBezTo>
                  <a:cubicBezTo>
                    <a:pt x="-1622" y="20079"/>
                    <a:pt x="15766" y="56592"/>
                    <a:pt x="60973" y="79195"/>
                  </a:cubicBezTo>
                  <a:cubicBezTo>
                    <a:pt x="48802" y="70501"/>
                    <a:pt x="41846" y="60069"/>
                    <a:pt x="40108" y="49637"/>
                  </a:cubicBezTo>
                  <a:cubicBezTo>
                    <a:pt x="48802" y="23556"/>
                    <a:pt x="107918" y="13124"/>
                    <a:pt x="146169" y="30511"/>
                  </a:cubicBezTo>
                  <a:cubicBezTo>
                    <a:pt x="200070" y="54853"/>
                    <a:pt x="212241" y="79195"/>
                    <a:pt x="212241" y="79195"/>
                  </a:cubicBezTo>
                  <a:cubicBezTo>
                    <a:pt x="210502" y="75718"/>
                    <a:pt x="207024" y="72240"/>
                    <a:pt x="207024" y="67024"/>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1" name="Google Shape;5041;g17ab430885e_1_81"/>
            <p:cNvSpPr/>
            <p:nvPr/>
          </p:nvSpPr>
          <p:spPr>
            <a:xfrm>
              <a:off x="17983163" y="1017964"/>
              <a:ext cx="179351" cy="95552"/>
            </a:xfrm>
            <a:custGeom>
              <a:avLst/>
              <a:gdLst/>
              <a:ahLst/>
              <a:cxnLst/>
              <a:rect l="l" t="t" r="r" b="b"/>
              <a:pathLst>
                <a:path w="179351" h="95552" extrusionOk="0">
                  <a:moveTo>
                    <a:pt x="0" y="52383"/>
                  </a:moveTo>
                  <a:cubicBezTo>
                    <a:pt x="50423" y="76725"/>
                    <a:pt x="69548" y="88896"/>
                    <a:pt x="97369" y="94113"/>
                  </a:cubicBezTo>
                  <a:cubicBezTo>
                    <a:pt x="139097" y="101067"/>
                    <a:pt x="175611" y="81942"/>
                    <a:pt x="179088" y="55861"/>
                  </a:cubicBezTo>
                  <a:cubicBezTo>
                    <a:pt x="182565" y="29780"/>
                    <a:pt x="151268" y="5438"/>
                    <a:pt x="109540" y="222"/>
                  </a:cubicBezTo>
                  <a:cubicBezTo>
                    <a:pt x="67810" y="-3255"/>
                    <a:pt x="8694" y="34996"/>
                    <a:pt x="0" y="5238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2" name="Google Shape;5042;g17ab430885e_1_81"/>
            <p:cNvSpPr/>
            <p:nvPr/>
          </p:nvSpPr>
          <p:spPr>
            <a:xfrm rot="-4977829">
              <a:off x="18044766" y="1021940"/>
              <a:ext cx="90420" cy="86942"/>
            </a:xfrm>
            <a:custGeom>
              <a:avLst/>
              <a:gdLst/>
              <a:ahLst/>
              <a:cxnLst/>
              <a:rect l="l" t="t" r="r" b="b"/>
              <a:pathLst>
                <a:path w="90417" h="86939" extrusionOk="0">
                  <a:moveTo>
                    <a:pt x="90417" y="43470"/>
                  </a:moveTo>
                  <a:cubicBezTo>
                    <a:pt x="90417" y="67477"/>
                    <a:pt x="70177" y="86939"/>
                    <a:pt x="45209" y="86939"/>
                  </a:cubicBezTo>
                  <a:cubicBezTo>
                    <a:pt x="20242" y="86939"/>
                    <a:pt x="1" y="67477"/>
                    <a:pt x="1" y="43470"/>
                  </a:cubicBezTo>
                  <a:cubicBezTo>
                    <a:pt x="1" y="19462"/>
                    <a:pt x="20242" y="0"/>
                    <a:pt x="45209" y="0"/>
                  </a:cubicBezTo>
                  <a:cubicBezTo>
                    <a:pt x="70177" y="0"/>
                    <a:pt x="90417" y="19462"/>
                    <a:pt x="90417" y="43470"/>
                  </a:cubicBezTo>
                  <a:close/>
                </a:path>
              </a:pathLst>
            </a:custGeom>
            <a:solidFill>
              <a:srgbClr val="7B9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3" name="Google Shape;5043;g17ab430885e_1_81"/>
            <p:cNvSpPr/>
            <p:nvPr/>
          </p:nvSpPr>
          <p:spPr>
            <a:xfrm rot="-4977829">
              <a:off x="18057969" y="1032680"/>
              <a:ext cx="62596" cy="59118"/>
            </a:xfrm>
            <a:custGeom>
              <a:avLst/>
              <a:gdLst/>
              <a:ahLst/>
              <a:cxnLst/>
              <a:rect l="l" t="t" r="r" b="b"/>
              <a:pathLst>
                <a:path w="62594" h="59116" extrusionOk="0">
                  <a:moveTo>
                    <a:pt x="62594" y="29558"/>
                  </a:moveTo>
                  <a:cubicBezTo>
                    <a:pt x="62594" y="45883"/>
                    <a:pt x="48582" y="59117"/>
                    <a:pt x="31297" y="59117"/>
                  </a:cubicBezTo>
                  <a:cubicBezTo>
                    <a:pt x="14012" y="59117"/>
                    <a:pt x="0" y="45883"/>
                    <a:pt x="0" y="29558"/>
                  </a:cubicBezTo>
                  <a:cubicBezTo>
                    <a:pt x="0" y="13234"/>
                    <a:pt x="14013" y="0"/>
                    <a:pt x="31297" y="0"/>
                  </a:cubicBezTo>
                  <a:cubicBezTo>
                    <a:pt x="48583" y="0"/>
                    <a:pt x="62594" y="13234"/>
                    <a:pt x="62594" y="29558"/>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4" name="Google Shape;5044;g17ab430885e_1_81"/>
            <p:cNvSpPr/>
            <p:nvPr/>
          </p:nvSpPr>
          <p:spPr>
            <a:xfrm rot="-4977829">
              <a:off x="18103741" y="1049666"/>
              <a:ext cx="20864" cy="27819"/>
            </a:xfrm>
            <a:custGeom>
              <a:avLst/>
              <a:gdLst/>
              <a:ahLst/>
              <a:cxnLst/>
              <a:rect l="l" t="t" r="r" b="b"/>
              <a:pathLst>
                <a:path w="20863" h="27818" extrusionOk="0">
                  <a:moveTo>
                    <a:pt x="20864" y="13909"/>
                  </a:moveTo>
                  <a:cubicBezTo>
                    <a:pt x="20864" y="21591"/>
                    <a:pt x="16193" y="27819"/>
                    <a:pt x="10432" y="27819"/>
                  </a:cubicBezTo>
                  <a:cubicBezTo>
                    <a:pt x="4671" y="27819"/>
                    <a:pt x="1" y="21591"/>
                    <a:pt x="1" y="13909"/>
                  </a:cubicBezTo>
                  <a:cubicBezTo>
                    <a:pt x="1" y="6227"/>
                    <a:pt x="4671" y="0"/>
                    <a:pt x="10432" y="0"/>
                  </a:cubicBezTo>
                  <a:cubicBezTo>
                    <a:pt x="16193" y="0"/>
                    <a:pt x="20864" y="6227"/>
                    <a:pt x="20864" y="13909"/>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5" name="Google Shape;5045;g17ab430885e_1_81"/>
            <p:cNvSpPr/>
            <p:nvPr/>
          </p:nvSpPr>
          <p:spPr>
            <a:xfrm>
              <a:off x="17983163" y="1017389"/>
              <a:ext cx="226032" cy="87732"/>
            </a:xfrm>
            <a:custGeom>
              <a:avLst/>
              <a:gdLst/>
              <a:ahLst/>
              <a:cxnLst/>
              <a:rect l="l" t="t" r="r" b="b"/>
              <a:pathLst>
                <a:path w="226032" h="87732" extrusionOk="0">
                  <a:moveTo>
                    <a:pt x="226033" y="30355"/>
                  </a:moveTo>
                  <a:cubicBezTo>
                    <a:pt x="224294" y="32093"/>
                    <a:pt x="213862" y="39048"/>
                    <a:pt x="172133" y="18184"/>
                  </a:cubicBezTo>
                  <a:cubicBezTo>
                    <a:pt x="125187" y="-6158"/>
                    <a:pt x="48685" y="-13113"/>
                    <a:pt x="6955" y="42526"/>
                  </a:cubicBezTo>
                  <a:cubicBezTo>
                    <a:pt x="5217" y="46003"/>
                    <a:pt x="1739" y="49481"/>
                    <a:pt x="0" y="52958"/>
                  </a:cubicBezTo>
                  <a:cubicBezTo>
                    <a:pt x="0" y="52958"/>
                    <a:pt x="17387" y="32093"/>
                    <a:pt x="76504" y="21661"/>
                  </a:cubicBezTo>
                  <a:cubicBezTo>
                    <a:pt x="118233" y="14706"/>
                    <a:pt x="173871" y="39048"/>
                    <a:pt x="175611" y="65129"/>
                  </a:cubicBezTo>
                  <a:cubicBezTo>
                    <a:pt x="170395" y="75561"/>
                    <a:pt x="159962" y="82516"/>
                    <a:pt x="147791" y="87732"/>
                  </a:cubicBezTo>
                  <a:cubicBezTo>
                    <a:pt x="177349" y="82516"/>
                    <a:pt x="220817" y="59913"/>
                    <a:pt x="226033" y="30355"/>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6" name="Google Shape;5046;g17ab430885e_1_81"/>
            <p:cNvSpPr/>
            <p:nvPr/>
          </p:nvSpPr>
          <p:spPr>
            <a:xfrm>
              <a:off x="17320688" y="276026"/>
              <a:ext cx="1199955" cy="882995"/>
            </a:xfrm>
            <a:custGeom>
              <a:avLst/>
              <a:gdLst/>
              <a:ahLst/>
              <a:cxnLst/>
              <a:rect l="l" t="t" r="r" b="b"/>
              <a:pathLst>
                <a:path w="1199955" h="882995" extrusionOk="0">
                  <a:moveTo>
                    <a:pt x="1196259" y="613495"/>
                  </a:moveTo>
                  <a:cubicBezTo>
                    <a:pt x="1232773" y="317914"/>
                    <a:pt x="994569" y="44936"/>
                    <a:pt x="665952" y="4945"/>
                  </a:cubicBezTo>
                  <a:cubicBezTo>
                    <a:pt x="337336" y="-35045"/>
                    <a:pt x="40016" y="171862"/>
                    <a:pt x="5242" y="467443"/>
                  </a:cubicBezTo>
                  <a:cubicBezTo>
                    <a:pt x="-6930" y="566549"/>
                    <a:pt x="1764" y="662179"/>
                    <a:pt x="34800" y="747376"/>
                  </a:cubicBezTo>
                  <a:cubicBezTo>
                    <a:pt x="36538" y="698692"/>
                    <a:pt x="57403" y="660440"/>
                    <a:pt x="90439" y="653485"/>
                  </a:cubicBezTo>
                  <a:cubicBezTo>
                    <a:pt x="97393" y="651746"/>
                    <a:pt x="104348" y="651746"/>
                    <a:pt x="113042" y="653485"/>
                  </a:cubicBezTo>
                  <a:cubicBezTo>
                    <a:pt x="121736" y="717817"/>
                    <a:pt x="132167" y="763024"/>
                    <a:pt x="137384" y="728250"/>
                  </a:cubicBezTo>
                  <a:cubicBezTo>
                    <a:pt x="142600" y="686521"/>
                    <a:pt x="159987" y="613495"/>
                    <a:pt x="173897" y="557856"/>
                  </a:cubicBezTo>
                  <a:cubicBezTo>
                    <a:pt x="199978" y="484830"/>
                    <a:pt x="201716" y="356165"/>
                    <a:pt x="412101" y="370075"/>
                  </a:cubicBezTo>
                  <a:cubicBezTo>
                    <a:pt x="408623" y="196204"/>
                    <a:pt x="1029343" y="246626"/>
                    <a:pt x="1001523" y="676088"/>
                  </a:cubicBezTo>
                  <a:cubicBezTo>
                    <a:pt x="1001523" y="729988"/>
                    <a:pt x="999785" y="794321"/>
                    <a:pt x="994569" y="830834"/>
                  </a:cubicBezTo>
                  <a:cubicBezTo>
                    <a:pt x="991092" y="865608"/>
                    <a:pt x="1010217" y="825618"/>
                    <a:pt x="1032821" y="766501"/>
                  </a:cubicBezTo>
                  <a:cubicBezTo>
                    <a:pt x="1038037" y="766501"/>
                    <a:pt x="1044991" y="768240"/>
                    <a:pt x="1050208" y="771718"/>
                  </a:cubicBezTo>
                  <a:cubicBezTo>
                    <a:pt x="1081505" y="787366"/>
                    <a:pt x="1091937" y="832572"/>
                    <a:pt x="1078027" y="882995"/>
                  </a:cubicBezTo>
                  <a:cubicBezTo>
                    <a:pt x="1140620" y="808230"/>
                    <a:pt x="1184088" y="716079"/>
                    <a:pt x="1196259" y="613495"/>
                  </a:cubicBezTo>
                  <a:close/>
                </a:path>
              </a:pathLst>
            </a:custGeom>
            <a:solidFill>
              <a:srgbClr val="B7642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7" name="Google Shape;5047;g17ab430885e_1_81"/>
            <p:cNvSpPr/>
            <p:nvPr/>
          </p:nvSpPr>
          <p:spPr>
            <a:xfrm>
              <a:off x="17777729" y="1230309"/>
              <a:ext cx="142840" cy="63555"/>
            </a:xfrm>
            <a:custGeom>
              <a:avLst/>
              <a:gdLst/>
              <a:ahLst/>
              <a:cxnLst/>
              <a:rect l="l" t="t" r="r" b="b"/>
              <a:pathLst>
                <a:path w="142840" h="63555" extrusionOk="0">
                  <a:moveTo>
                    <a:pt x="97635" y="43468"/>
                  </a:moveTo>
                  <a:lnTo>
                    <a:pt x="41996" y="36513"/>
                  </a:lnTo>
                  <a:cubicBezTo>
                    <a:pt x="22869" y="34774"/>
                    <a:pt x="8960" y="19126"/>
                    <a:pt x="5482" y="0"/>
                  </a:cubicBezTo>
                  <a:cubicBezTo>
                    <a:pt x="3744" y="5216"/>
                    <a:pt x="266" y="10432"/>
                    <a:pt x="266" y="17387"/>
                  </a:cubicBezTo>
                  <a:cubicBezTo>
                    <a:pt x="-3211" y="43468"/>
                    <a:pt x="28086" y="57377"/>
                    <a:pt x="52428" y="59116"/>
                  </a:cubicBezTo>
                  <a:lnTo>
                    <a:pt x="81986" y="62594"/>
                  </a:lnTo>
                  <a:cubicBezTo>
                    <a:pt x="106328" y="66071"/>
                    <a:pt x="139363" y="60855"/>
                    <a:pt x="142841" y="34774"/>
                  </a:cubicBezTo>
                  <a:cubicBezTo>
                    <a:pt x="142841" y="27819"/>
                    <a:pt x="142841" y="22603"/>
                    <a:pt x="141103" y="17387"/>
                  </a:cubicBezTo>
                  <a:cubicBezTo>
                    <a:pt x="134147" y="34774"/>
                    <a:pt x="116760" y="46945"/>
                    <a:pt x="97635" y="43468"/>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8" name="Google Shape;5048;g17ab430885e_1_81"/>
            <p:cNvSpPr/>
            <p:nvPr/>
          </p:nvSpPr>
          <p:spPr>
            <a:xfrm>
              <a:off x="17374493" y="952614"/>
              <a:ext cx="60185" cy="154707"/>
            </a:xfrm>
            <a:custGeom>
              <a:avLst/>
              <a:gdLst/>
              <a:ahLst/>
              <a:cxnLst/>
              <a:rect l="l" t="t" r="r" b="b"/>
              <a:pathLst>
                <a:path w="60185" h="154707" extrusionOk="0">
                  <a:moveTo>
                    <a:pt x="121" y="23843"/>
                  </a:moveTo>
                  <a:cubicBezTo>
                    <a:pt x="121" y="18627"/>
                    <a:pt x="14031" y="-5715"/>
                    <a:pt x="27941" y="1240"/>
                  </a:cubicBezTo>
                  <a:cubicBezTo>
                    <a:pt x="47066" y="9933"/>
                    <a:pt x="55760" y="51662"/>
                    <a:pt x="59238" y="93391"/>
                  </a:cubicBezTo>
                  <a:cubicBezTo>
                    <a:pt x="62715" y="135121"/>
                    <a:pt x="55760" y="162940"/>
                    <a:pt x="52282" y="152508"/>
                  </a:cubicBezTo>
                  <a:cubicBezTo>
                    <a:pt x="47066" y="136859"/>
                    <a:pt x="47066" y="86437"/>
                    <a:pt x="27941" y="37753"/>
                  </a:cubicBezTo>
                  <a:cubicBezTo>
                    <a:pt x="15770" y="4717"/>
                    <a:pt x="-1617" y="67311"/>
                    <a:pt x="121" y="23843"/>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49" name="Google Shape;5049;g17ab430885e_1_81"/>
            <p:cNvSpPr/>
            <p:nvPr/>
          </p:nvSpPr>
          <p:spPr>
            <a:xfrm>
              <a:off x="18303734" y="1070264"/>
              <a:ext cx="86507" cy="143030"/>
            </a:xfrm>
            <a:custGeom>
              <a:avLst/>
              <a:gdLst/>
              <a:ahLst/>
              <a:cxnLst/>
              <a:rect l="l" t="t" r="r" b="b"/>
              <a:pathLst>
                <a:path w="86507" h="143030" extrusionOk="0">
                  <a:moveTo>
                    <a:pt x="86288" y="29641"/>
                  </a:moveTo>
                  <a:cubicBezTo>
                    <a:pt x="88026" y="24425"/>
                    <a:pt x="79332" y="-1656"/>
                    <a:pt x="65423" y="83"/>
                  </a:cubicBezTo>
                  <a:cubicBezTo>
                    <a:pt x="44558" y="3560"/>
                    <a:pt x="25433" y="43551"/>
                    <a:pt x="11523" y="81803"/>
                  </a:cubicBezTo>
                  <a:cubicBezTo>
                    <a:pt x="-2386" y="121793"/>
                    <a:pt x="-2386" y="151351"/>
                    <a:pt x="4568" y="140919"/>
                  </a:cubicBezTo>
                  <a:cubicBezTo>
                    <a:pt x="13261" y="127009"/>
                    <a:pt x="25433" y="78325"/>
                    <a:pt x="54991" y="34857"/>
                  </a:cubicBezTo>
                  <a:cubicBezTo>
                    <a:pt x="75856" y="8777"/>
                    <a:pt x="77594" y="73109"/>
                    <a:pt x="86288" y="29641"/>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0" name="Google Shape;5050;g17ab430885e_1_81"/>
            <p:cNvSpPr/>
            <p:nvPr/>
          </p:nvSpPr>
          <p:spPr>
            <a:xfrm rot="-3929096">
              <a:off x="17527221" y="1062831"/>
              <a:ext cx="132157" cy="212147"/>
            </a:xfrm>
            <a:custGeom>
              <a:avLst/>
              <a:gdLst/>
              <a:ahLst/>
              <a:cxnLst/>
              <a:rect l="l" t="t" r="r" b="b"/>
              <a:pathLst>
                <a:path w="132136" h="212113" extrusionOk="0">
                  <a:moveTo>
                    <a:pt x="132136" y="106057"/>
                  </a:moveTo>
                  <a:cubicBezTo>
                    <a:pt x="132136" y="164630"/>
                    <a:pt x="102557" y="212113"/>
                    <a:pt x="66068" y="212113"/>
                  </a:cubicBezTo>
                  <a:cubicBezTo>
                    <a:pt x="29580" y="212113"/>
                    <a:pt x="0" y="164630"/>
                    <a:pt x="0" y="106057"/>
                  </a:cubicBezTo>
                  <a:cubicBezTo>
                    <a:pt x="0" y="47483"/>
                    <a:pt x="29580" y="0"/>
                    <a:pt x="66068" y="0"/>
                  </a:cubicBezTo>
                  <a:cubicBezTo>
                    <a:pt x="102557" y="0"/>
                    <a:pt x="132136" y="47483"/>
                    <a:pt x="132136" y="106057"/>
                  </a:cubicBezTo>
                  <a:close/>
                </a:path>
              </a:pathLst>
            </a:custGeom>
            <a:solidFill>
              <a:srgbClr val="FFB1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1" name="Google Shape;5051;g17ab430885e_1_81"/>
            <p:cNvSpPr/>
            <p:nvPr/>
          </p:nvSpPr>
          <p:spPr>
            <a:xfrm rot="-631368">
              <a:off x="18010693" y="1165691"/>
              <a:ext cx="211974" cy="132049"/>
            </a:xfrm>
            <a:custGeom>
              <a:avLst/>
              <a:gdLst/>
              <a:ahLst/>
              <a:cxnLst/>
              <a:rect l="l" t="t" r="r" b="b"/>
              <a:pathLst>
                <a:path w="212121" h="132141" extrusionOk="0">
                  <a:moveTo>
                    <a:pt x="212122" y="66071"/>
                  </a:moveTo>
                  <a:cubicBezTo>
                    <a:pt x="212122" y="102560"/>
                    <a:pt x="164637" y="132141"/>
                    <a:pt x="106062" y="132141"/>
                  </a:cubicBezTo>
                  <a:cubicBezTo>
                    <a:pt x="47486" y="132141"/>
                    <a:pt x="1" y="102560"/>
                    <a:pt x="1" y="66071"/>
                  </a:cubicBezTo>
                  <a:cubicBezTo>
                    <a:pt x="1" y="29581"/>
                    <a:pt x="47487" y="0"/>
                    <a:pt x="106062" y="0"/>
                  </a:cubicBezTo>
                  <a:cubicBezTo>
                    <a:pt x="164638" y="0"/>
                    <a:pt x="212122" y="29581"/>
                    <a:pt x="212122" y="66071"/>
                  </a:cubicBezTo>
                  <a:close/>
                </a:path>
              </a:pathLst>
            </a:custGeom>
            <a:solidFill>
              <a:srgbClr val="FFB1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2" name="Google Shape;5052;g17ab430885e_1_81"/>
            <p:cNvSpPr/>
            <p:nvPr/>
          </p:nvSpPr>
          <p:spPr>
            <a:xfrm>
              <a:off x="17674977" y="1354386"/>
              <a:ext cx="318193" cy="156366"/>
            </a:xfrm>
            <a:custGeom>
              <a:avLst/>
              <a:gdLst/>
              <a:ahLst/>
              <a:cxnLst/>
              <a:rect l="l" t="t" r="r" b="b"/>
              <a:pathLst>
                <a:path w="318193" h="156366" extrusionOk="0">
                  <a:moveTo>
                    <a:pt x="23037" y="6327"/>
                  </a:moveTo>
                  <a:cubicBezTo>
                    <a:pt x="7389" y="-2367"/>
                    <a:pt x="3911" y="-628"/>
                    <a:pt x="2173" y="2849"/>
                  </a:cubicBezTo>
                  <a:cubicBezTo>
                    <a:pt x="-1305" y="6327"/>
                    <a:pt x="-1305" y="6327"/>
                    <a:pt x="7389" y="21975"/>
                  </a:cubicBezTo>
                  <a:cubicBezTo>
                    <a:pt x="12605" y="28930"/>
                    <a:pt x="26515" y="55010"/>
                    <a:pt x="26515" y="55010"/>
                  </a:cubicBezTo>
                  <a:cubicBezTo>
                    <a:pt x="26515" y="55010"/>
                    <a:pt x="63028" y="148901"/>
                    <a:pt x="149963" y="155856"/>
                  </a:cubicBezTo>
                  <a:cubicBezTo>
                    <a:pt x="238637" y="162811"/>
                    <a:pt x="282105" y="96740"/>
                    <a:pt x="290798" y="82830"/>
                  </a:cubicBezTo>
                  <a:cubicBezTo>
                    <a:pt x="296015" y="75875"/>
                    <a:pt x="306447" y="63704"/>
                    <a:pt x="309925" y="58488"/>
                  </a:cubicBezTo>
                  <a:cubicBezTo>
                    <a:pt x="320357" y="44578"/>
                    <a:pt x="318618" y="44578"/>
                    <a:pt x="316879" y="41101"/>
                  </a:cubicBezTo>
                  <a:cubicBezTo>
                    <a:pt x="311663" y="34146"/>
                    <a:pt x="309925" y="37623"/>
                    <a:pt x="299492" y="41101"/>
                  </a:cubicBezTo>
                  <a:cubicBezTo>
                    <a:pt x="294276" y="42839"/>
                    <a:pt x="226467" y="46317"/>
                    <a:pt x="155179" y="35885"/>
                  </a:cubicBezTo>
                  <a:cubicBezTo>
                    <a:pt x="85631" y="23714"/>
                    <a:pt x="35209" y="13281"/>
                    <a:pt x="23037" y="6327"/>
                  </a:cubicBezTo>
                  <a:close/>
                </a:path>
              </a:pathLst>
            </a:custGeom>
            <a:solidFill>
              <a:srgbClr val="C652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3" name="Google Shape;5053;g17ab430885e_1_81"/>
            <p:cNvSpPr/>
            <p:nvPr/>
          </p:nvSpPr>
          <p:spPr>
            <a:xfrm>
              <a:off x="17713662" y="1365928"/>
              <a:ext cx="234726" cy="136811"/>
            </a:xfrm>
            <a:custGeom>
              <a:avLst/>
              <a:gdLst/>
              <a:ahLst/>
              <a:cxnLst/>
              <a:rect l="l" t="t" r="r" b="b"/>
              <a:pathLst>
                <a:path w="234726" h="136811" extrusionOk="0">
                  <a:moveTo>
                    <a:pt x="196475" y="73026"/>
                  </a:moveTo>
                  <a:cubicBezTo>
                    <a:pt x="217339" y="69548"/>
                    <a:pt x="226033" y="52161"/>
                    <a:pt x="234726" y="29558"/>
                  </a:cubicBezTo>
                  <a:cubicBezTo>
                    <a:pt x="206907" y="29558"/>
                    <a:pt x="158223" y="29558"/>
                    <a:pt x="107800" y="20865"/>
                  </a:cubicBezTo>
                  <a:cubicBezTo>
                    <a:pt x="67810" y="13910"/>
                    <a:pt x="27820" y="8694"/>
                    <a:pt x="0" y="0"/>
                  </a:cubicBezTo>
                  <a:cubicBezTo>
                    <a:pt x="1739" y="26081"/>
                    <a:pt x="6955" y="29558"/>
                    <a:pt x="27820" y="43468"/>
                  </a:cubicBezTo>
                  <a:cubicBezTo>
                    <a:pt x="10433" y="41729"/>
                    <a:pt x="5217" y="59116"/>
                    <a:pt x="5217" y="78242"/>
                  </a:cubicBezTo>
                  <a:cubicBezTo>
                    <a:pt x="27820" y="104323"/>
                    <a:pt x="71288" y="132142"/>
                    <a:pt x="109540" y="135620"/>
                  </a:cubicBezTo>
                  <a:cubicBezTo>
                    <a:pt x="165178" y="140836"/>
                    <a:pt x="199952" y="128665"/>
                    <a:pt x="220817" y="104323"/>
                  </a:cubicBezTo>
                  <a:cubicBezTo>
                    <a:pt x="217339" y="92152"/>
                    <a:pt x="210385" y="74765"/>
                    <a:pt x="196475" y="73026"/>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4" name="Google Shape;5054;g17ab430885e_1_81"/>
            <p:cNvSpPr/>
            <p:nvPr/>
          </p:nvSpPr>
          <p:spPr>
            <a:xfrm>
              <a:off x="17701492" y="1362451"/>
              <a:ext cx="262545" cy="43320"/>
            </a:xfrm>
            <a:custGeom>
              <a:avLst/>
              <a:gdLst/>
              <a:ahLst/>
              <a:cxnLst/>
              <a:rect l="l" t="t" r="r" b="b"/>
              <a:pathLst>
                <a:path w="262545" h="43320" extrusionOk="0">
                  <a:moveTo>
                    <a:pt x="0" y="0"/>
                  </a:moveTo>
                  <a:cubicBezTo>
                    <a:pt x="0" y="0"/>
                    <a:pt x="3477" y="24342"/>
                    <a:pt x="119970" y="38252"/>
                  </a:cubicBezTo>
                  <a:cubicBezTo>
                    <a:pt x="236464" y="52161"/>
                    <a:pt x="262545" y="33036"/>
                    <a:pt x="262545" y="33036"/>
                  </a:cubicBezTo>
                  <a:cubicBezTo>
                    <a:pt x="262545" y="33036"/>
                    <a:pt x="177348" y="12171"/>
                    <a:pt x="128664" y="6955"/>
                  </a:cubicBezTo>
                  <a:cubicBezTo>
                    <a:pt x="85196" y="1739"/>
                    <a:pt x="0" y="0"/>
                    <a:pt x="0" y="0"/>
                  </a:cubicBezTo>
                  <a:close/>
                </a:path>
              </a:pathLst>
            </a:custGeom>
            <a:solidFill>
              <a:srgbClr val="FC73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5" name="Google Shape;5055;g17ab430885e_1_81"/>
            <p:cNvSpPr/>
            <p:nvPr/>
          </p:nvSpPr>
          <p:spPr>
            <a:xfrm>
              <a:off x="16746939" y="1891019"/>
              <a:ext cx="1688933" cy="1975132"/>
            </a:xfrm>
            <a:custGeom>
              <a:avLst/>
              <a:gdLst/>
              <a:ahLst/>
              <a:cxnLst/>
              <a:rect l="l" t="t" r="r" b="b"/>
              <a:pathLst>
                <a:path w="1688933" h="1975132" extrusionOk="0">
                  <a:moveTo>
                    <a:pt x="1437915" y="1291863"/>
                  </a:moveTo>
                  <a:cubicBezTo>
                    <a:pt x="1439653" y="1284908"/>
                    <a:pt x="1439653" y="1276215"/>
                    <a:pt x="1441393" y="1269260"/>
                  </a:cubicBezTo>
                  <a:cubicBezTo>
                    <a:pt x="1443131" y="1257089"/>
                    <a:pt x="1446609" y="1243179"/>
                    <a:pt x="1448347" y="1231008"/>
                  </a:cubicBezTo>
                  <a:cubicBezTo>
                    <a:pt x="1484860" y="1060614"/>
                    <a:pt x="1564841" y="846753"/>
                    <a:pt x="1653515" y="685053"/>
                  </a:cubicBezTo>
                  <a:cubicBezTo>
                    <a:pt x="1658732" y="676359"/>
                    <a:pt x="1728280" y="69548"/>
                    <a:pt x="1656992" y="69548"/>
                  </a:cubicBezTo>
                  <a:lnTo>
                    <a:pt x="1444869" y="31297"/>
                  </a:lnTo>
                  <a:cubicBezTo>
                    <a:pt x="1443131" y="33036"/>
                    <a:pt x="1441393" y="33036"/>
                    <a:pt x="1441393" y="34774"/>
                  </a:cubicBezTo>
                  <a:lnTo>
                    <a:pt x="1338808" y="12171"/>
                  </a:lnTo>
                  <a:cubicBezTo>
                    <a:pt x="1199711" y="46945"/>
                    <a:pt x="1069308" y="50423"/>
                    <a:pt x="1004975" y="161700"/>
                  </a:cubicBezTo>
                  <a:cubicBezTo>
                    <a:pt x="982372" y="201691"/>
                    <a:pt x="839798" y="436417"/>
                    <a:pt x="839798" y="436417"/>
                  </a:cubicBezTo>
                  <a:cubicBezTo>
                    <a:pt x="839798" y="436417"/>
                    <a:pt x="751124" y="13910"/>
                    <a:pt x="700701" y="0"/>
                  </a:cubicBezTo>
                  <a:cubicBezTo>
                    <a:pt x="700701" y="0"/>
                    <a:pt x="319923" y="52161"/>
                    <a:pt x="288626" y="69548"/>
                  </a:cubicBezTo>
                  <a:cubicBezTo>
                    <a:pt x="257329" y="88674"/>
                    <a:pt x="231248" y="111278"/>
                    <a:pt x="203430" y="170394"/>
                  </a:cubicBezTo>
                  <a:cubicBezTo>
                    <a:pt x="175609" y="231249"/>
                    <a:pt x="119972" y="392949"/>
                    <a:pt x="90413" y="561604"/>
                  </a:cubicBezTo>
                  <a:cubicBezTo>
                    <a:pt x="60855" y="730259"/>
                    <a:pt x="0" y="984111"/>
                    <a:pt x="0" y="984111"/>
                  </a:cubicBezTo>
                  <a:lnTo>
                    <a:pt x="257329" y="1041489"/>
                  </a:lnTo>
                  <a:lnTo>
                    <a:pt x="285149" y="905869"/>
                  </a:lnTo>
                  <a:cubicBezTo>
                    <a:pt x="318184" y="984111"/>
                    <a:pt x="379039" y="1044966"/>
                    <a:pt x="457281" y="1078001"/>
                  </a:cubicBezTo>
                  <a:cubicBezTo>
                    <a:pt x="476408" y="1145811"/>
                    <a:pt x="492055" y="1218837"/>
                    <a:pt x="502488" y="1291863"/>
                  </a:cubicBezTo>
                  <a:cubicBezTo>
                    <a:pt x="505965" y="1316205"/>
                    <a:pt x="509442" y="1342286"/>
                    <a:pt x="512920" y="1366628"/>
                  </a:cubicBezTo>
                  <a:cubicBezTo>
                    <a:pt x="514658" y="1385754"/>
                    <a:pt x="518136" y="1406618"/>
                    <a:pt x="519875" y="1425744"/>
                  </a:cubicBezTo>
                  <a:cubicBezTo>
                    <a:pt x="523352" y="1463996"/>
                    <a:pt x="526830" y="1502247"/>
                    <a:pt x="528569" y="1538760"/>
                  </a:cubicBezTo>
                  <a:cubicBezTo>
                    <a:pt x="528569" y="1552670"/>
                    <a:pt x="530307" y="1564841"/>
                    <a:pt x="530307" y="1577012"/>
                  </a:cubicBezTo>
                  <a:cubicBezTo>
                    <a:pt x="532045" y="1622218"/>
                    <a:pt x="532045" y="1667425"/>
                    <a:pt x="530307" y="1710893"/>
                  </a:cubicBezTo>
                  <a:cubicBezTo>
                    <a:pt x="471191" y="1756099"/>
                    <a:pt x="419029" y="1808260"/>
                    <a:pt x="375561" y="1867377"/>
                  </a:cubicBezTo>
                  <a:cubicBezTo>
                    <a:pt x="439894" y="1886502"/>
                    <a:pt x="530307" y="1910845"/>
                    <a:pt x="561604" y="1914322"/>
                  </a:cubicBezTo>
                  <a:cubicBezTo>
                    <a:pt x="634630" y="1921277"/>
                    <a:pt x="683314" y="1844773"/>
                    <a:pt x="683314" y="1844773"/>
                  </a:cubicBezTo>
                  <a:cubicBezTo>
                    <a:pt x="683314" y="1844773"/>
                    <a:pt x="655495" y="1954312"/>
                    <a:pt x="853707" y="1971699"/>
                  </a:cubicBezTo>
                  <a:cubicBezTo>
                    <a:pt x="1051921" y="1987348"/>
                    <a:pt x="1451825" y="1945619"/>
                    <a:pt x="1615264" y="1924754"/>
                  </a:cubicBezTo>
                  <a:cubicBezTo>
                    <a:pt x="1563103" y="1839557"/>
                    <a:pt x="1495292" y="1764793"/>
                    <a:pt x="1415312" y="1705677"/>
                  </a:cubicBezTo>
                  <a:cubicBezTo>
                    <a:pt x="1415312" y="1690028"/>
                    <a:pt x="1413573" y="1655254"/>
                    <a:pt x="1413573" y="1639605"/>
                  </a:cubicBezTo>
                  <a:cubicBezTo>
                    <a:pt x="1413573" y="1627434"/>
                    <a:pt x="1413573" y="1632651"/>
                    <a:pt x="1413573" y="1620480"/>
                  </a:cubicBezTo>
                  <a:cubicBezTo>
                    <a:pt x="1410095" y="1517896"/>
                    <a:pt x="1418789" y="1406618"/>
                    <a:pt x="1437915" y="1291863"/>
                  </a:cubicBezTo>
                  <a:close/>
                </a:path>
              </a:pathLst>
            </a:custGeom>
            <a:solidFill>
              <a:srgbClr val="5A6C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6" name="Google Shape;5056;g17ab430885e_1_81"/>
            <p:cNvSpPr/>
            <p:nvPr/>
          </p:nvSpPr>
          <p:spPr>
            <a:xfrm>
              <a:off x="17689321" y="1385054"/>
              <a:ext cx="288625" cy="132221"/>
            </a:xfrm>
            <a:custGeom>
              <a:avLst/>
              <a:gdLst/>
              <a:ahLst/>
              <a:cxnLst/>
              <a:rect l="l" t="t" r="r" b="b"/>
              <a:pathLst>
                <a:path w="288625" h="132221" extrusionOk="0">
                  <a:moveTo>
                    <a:pt x="0" y="0"/>
                  </a:moveTo>
                  <a:cubicBezTo>
                    <a:pt x="0" y="0"/>
                    <a:pt x="5216" y="113016"/>
                    <a:pt x="123448" y="130403"/>
                  </a:cubicBezTo>
                  <a:cubicBezTo>
                    <a:pt x="232987" y="147791"/>
                    <a:pt x="288626" y="34774"/>
                    <a:pt x="288626" y="34774"/>
                  </a:cubicBezTo>
                  <a:cubicBezTo>
                    <a:pt x="288626" y="34774"/>
                    <a:pt x="238204" y="93890"/>
                    <a:pt x="137358" y="83458"/>
                  </a:cubicBezTo>
                  <a:cubicBezTo>
                    <a:pt x="34774" y="74765"/>
                    <a:pt x="0" y="0"/>
                    <a:pt x="0" y="0"/>
                  </a:cubicBezTo>
                  <a:close/>
                </a:path>
              </a:pathLst>
            </a:custGeom>
            <a:solidFill>
              <a:srgbClr val="FC73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7" name="Google Shape;5057;g17ab430885e_1_81"/>
            <p:cNvSpPr/>
            <p:nvPr/>
          </p:nvSpPr>
          <p:spPr>
            <a:xfrm>
              <a:off x="16974710" y="2365688"/>
              <a:ext cx="106062" cy="380295"/>
            </a:xfrm>
            <a:custGeom>
              <a:avLst/>
              <a:gdLst/>
              <a:ahLst/>
              <a:cxnLst/>
              <a:rect l="l" t="t" r="r" b="b"/>
              <a:pathLst>
                <a:path w="106062" h="380295" extrusionOk="0">
                  <a:moveTo>
                    <a:pt x="106062" y="0"/>
                  </a:moveTo>
                  <a:cubicBezTo>
                    <a:pt x="106062" y="0"/>
                    <a:pt x="41730" y="281671"/>
                    <a:pt x="33036" y="373823"/>
                  </a:cubicBezTo>
                  <a:cubicBezTo>
                    <a:pt x="29558" y="398165"/>
                    <a:pt x="0" y="346004"/>
                    <a:pt x="0" y="346004"/>
                  </a:cubicBezTo>
                  <a:cubicBezTo>
                    <a:pt x="0" y="346004"/>
                    <a:pt x="15649" y="137358"/>
                    <a:pt x="106062" y="0"/>
                  </a:cubicBez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8" name="Google Shape;5058;g17ab430885e_1_81"/>
            <p:cNvSpPr/>
            <p:nvPr/>
          </p:nvSpPr>
          <p:spPr>
            <a:xfrm>
              <a:off x="17571089" y="2854266"/>
              <a:ext cx="504226" cy="171918"/>
            </a:xfrm>
            <a:custGeom>
              <a:avLst/>
              <a:gdLst/>
              <a:ahLst/>
              <a:cxnLst/>
              <a:rect l="l" t="t" r="r" b="b"/>
              <a:pathLst>
                <a:path w="504226" h="171918" extrusionOk="0">
                  <a:moveTo>
                    <a:pt x="166916" y="118232"/>
                  </a:moveTo>
                  <a:cubicBezTo>
                    <a:pt x="118232" y="111277"/>
                    <a:pt x="29557" y="73026"/>
                    <a:pt x="0" y="29558"/>
                  </a:cubicBezTo>
                  <a:cubicBezTo>
                    <a:pt x="17387" y="99107"/>
                    <a:pt x="78242" y="142574"/>
                    <a:pt x="116493" y="154745"/>
                  </a:cubicBezTo>
                  <a:cubicBezTo>
                    <a:pt x="370345" y="236465"/>
                    <a:pt x="504226" y="0"/>
                    <a:pt x="504226" y="0"/>
                  </a:cubicBezTo>
                  <a:cubicBezTo>
                    <a:pt x="427723" y="59116"/>
                    <a:pt x="295581" y="139097"/>
                    <a:pt x="166916" y="118232"/>
                  </a:cubicBez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59" name="Google Shape;5059;g17ab430885e_1_81"/>
            <p:cNvSpPr/>
            <p:nvPr/>
          </p:nvSpPr>
          <p:spPr>
            <a:xfrm>
              <a:off x="17405688" y="2270058"/>
              <a:ext cx="219300" cy="1467473"/>
            </a:xfrm>
            <a:custGeom>
              <a:avLst/>
              <a:gdLst/>
              <a:ahLst/>
              <a:cxnLst/>
              <a:rect l="l" t="t" r="r" b="b"/>
              <a:pathLst>
                <a:path w="219300" h="1467473" extrusionOk="0">
                  <a:moveTo>
                    <a:pt x="219300" y="0"/>
                  </a:moveTo>
                  <a:cubicBezTo>
                    <a:pt x="219300" y="0"/>
                    <a:pt x="59338" y="252113"/>
                    <a:pt x="45429" y="467714"/>
                  </a:cubicBezTo>
                  <a:cubicBezTo>
                    <a:pt x="14132" y="813717"/>
                    <a:pt x="21086" y="1467473"/>
                    <a:pt x="21086" y="1467473"/>
                  </a:cubicBezTo>
                  <a:cubicBezTo>
                    <a:pt x="21086" y="1467473"/>
                    <a:pt x="1961" y="1257089"/>
                    <a:pt x="223" y="1097127"/>
                  </a:cubicBezTo>
                  <a:cubicBezTo>
                    <a:pt x="-1517" y="970201"/>
                    <a:pt x="7177" y="754601"/>
                    <a:pt x="17610" y="512920"/>
                  </a:cubicBezTo>
                  <a:cubicBezTo>
                    <a:pt x="26303" y="337310"/>
                    <a:pt x="90635" y="191258"/>
                    <a:pt x="179310" y="55639"/>
                  </a:cubicBezTo>
                  <a:cubicBezTo>
                    <a:pt x="191481" y="36513"/>
                    <a:pt x="219300" y="0"/>
                    <a:pt x="219300" y="0"/>
                  </a:cubicBez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0" name="Google Shape;5060;g17ab430885e_1_81"/>
            <p:cNvSpPr/>
            <p:nvPr/>
          </p:nvSpPr>
          <p:spPr>
            <a:xfrm>
              <a:off x="17455285" y="3122027"/>
              <a:ext cx="740000" cy="161700"/>
            </a:xfrm>
            <a:custGeom>
              <a:avLst/>
              <a:gdLst/>
              <a:ahLst/>
              <a:cxnLst/>
              <a:rect l="l" t="t" r="r" b="b"/>
              <a:pathLst>
                <a:path w="740000" h="161700" extrusionOk="0">
                  <a:moveTo>
                    <a:pt x="84506" y="161700"/>
                  </a:moveTo>
                  <a:cubicBezTo>
                    <a:pt x="107110" y="126926"/>
                    <a:pt x="607859" y="66071"/>
                    <a:pt x="733046" y="38252"/>
                  </a:cubicBezTo>
                  <a:cubicBezTo>
                    <a:pt x="734785" y="26081"/>
                    <a:pt x="738262" y="12171"/>
                    <a:pt x="740001" y="0"/>
                  </a:cubicBezTo>
                  <a:cubicBezTo>
                    <a:pt x="736523" y="0"/>
                    <a:pt x="733046" y="1739"/>
                    <a:pt x="727829" y="1739"/>
                  </a:cubicBezTo>
                  <a:cubicBezTo>
                    <a:pt x="687839" y="10432"/>
                    <a:pt x="595688" y="26081"/>
                    <a:pt x="498320" y="39990"/>
                  </a:cubicBezTo>
                  <a:cubicBezTo>
                    <a:pt x="207955" y="85197"/>
                    <a:pt x="91461" y="-12171"/>
                    <a:pt x="53209" y="8694"/>
                  </a:cubicBezTo>
                  <a:cubicBezTo>
                    <a:pt x="-33726" y="3477"/>
                    <a:pt x="-7646" y="156484"/>
                    <a:pt x="84506" y="161700"/>
                  </a:cubicBez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1" name="Google Shape;5061;g17ab430885e_1_81"/>
            <p:cNvSpPr/>
            <p:nvPr/>
          </p:nvSpPr>
          <p:spPr>
            <a:xfrm>
              <a:off x="17586737" y="1788435"/>
              <a:ext cx="652016" cy="540739"/>
            </a:xfrm>
            <a:custGeom>
              <a:avLst/>
              <a:gdLst/>
              <a:ahLst/>
              <a:cxnLst/>
              <a:rect l="l" t="t" r="r" b="b"/>
              <a:pathLst>
                <a:path w="652016" h="540739" extrusionOk="0">
                  <a:moveTo>
                    <a:pt x="0" y="540739"/>
                  </a:moveTo>
                  <a:lnTo>
                    <a:pt x="135619" y="234726"/>
                  </a:lnTo>
                  <a:lnTo>
                    <a:pt x="479885" y="0"/>
                  </a:lnTo>
                  <a:lnTo>
                    <a:pt x="652017" y="153007"/>
                  </a:lnTo>
                  <a:lnTo>
                    <a:pt x="222555" y="500749"/>
                  </a:lnTo>
                  <a:lnTo>
                    <a:pt x="139097" y="323400"/>
                  </a:ln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2" name="Google Shape;5062;g17ab430885e_1_81"/>
            <p:cNvSpPr/>
            <p:nvPr/>
          </p:nvSpPr>
          <p:spPr>
            <a:xfrm>
              <a:off x="17722356" y="1781480"/>
              <a:ext cx="533784" cy="455542"/>
            </a:xfrm>
            <a:custGeom>
              <a:avLst/>
              <a:gdLst/>
              <a:ahLst/>
              <a:cxnLst/>
              <a:rect l="l" t="t" r="r" b="b"/>
              <a:pathLst>
                <a:path w="533784" h="455542" extrusionOk="0">
                  <a:moveTo>
                    <a:pt x="347742" y="0"/>
                  </a:moveTo>
                  <a:lnTo>
                    <a:pt x="533785" y="147791"/>
                  </a:lnTo>
                  <a:lnTo>
                    <a:pt x="97369" y="455543"/>
                  </a:lnTo>
                  <a:lnTo>
                    <a:pt x="0" y="241681"/>
                  </a:lnTo>
                  <a:close/>
                </a:path>
              </a:pathLst>
            </a:custGeom>
            <a:solidFill>
              <a:srgbClr val="5A6C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3" name="Google Shape;5063;g17ab430885e_1_81"/>
            <p:cNvSpPr/>
            <p:nvPr/>
          </p:nvSpPr>
          <p:spPr>
            <a:xfrm>
              <a:off x="17315498" y="1767571"/>
              <a:ext cx="272977" cy="561603"/>
            </a:xfrm>
            <a:custGeom>
              <a:avLst/>
              <a:gdLst/>
              <a:ahLst/>
              <a:cxnLst/>
              <a:rect l="l" t="t" r="r" b="b"/>
              <a:pathLst>
                <a:path w="272977" h="561603" extrusionOk="0">
                  <a:moveTo>
                    <a:pt x="272978" y="0"/>
                  </a:moveTo>
                  <a:cubicBezTo>
                    <a:pt x="272978" y="0"/>
                    <a:pt x="245158" y="81719"/>
                    <a:pt x="236464" y="220816"/>
                  </a:cubicBezTo>
                  <a:lnTo>
                    <a:pt x="271239" y="561604"/>
                  </a:lnTo>
                  <a:lnTo>
                    <a:pt x="125187" y="222555"/>
                  </a:lnTo>
                  <a:lnTo>
                    <a:pt x="0" y="144313"/>
                  </a:lnTo>
                  <a:lnTo>
                    <a:pt x="272978" y="0"/>
                  </a:ln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4" name="Google Shape;5064;g17ab430885e_1_81"/>
            <p:cNvSpPr/>
            <p:nvPr/>
          </p:nvSpPr>
          <p:spPr>
            <a:xfrm>
              <a:off x="16974710" y="3737531"/>
              <a:ext cx="1490076" cy="509442"/>
            </a:xfrm>
            <a:custGeom>
              <a:avLst/>
              <a:gdLst/>
              <a:ahLst/>
              <a:cxnLst/>
              <a:rect l="l" t="t" r="r" b="b"/>
              <a:pathLst>
                <a:path w="1490076" h="509442" extrusionOk="0">
                  <a:moveTo>
                    <a:pt x="1490076" y="349481"/>
                  </a:moveTo>
                  <a:cubicBezTo>
                    <a:pt x="1258828" y="452065"/>
                    <a:pt x="1003237" y="509442"/>
                    <a:pt x="735476" y="509442"/>
                  </a:cubicBezTo>
                  <a:cubicBezTo>
                    <a:pt x="474669" y="509442"/>
                    <a:pt x="226033" y="455543"/>
                    <a:pt x="0" y="358175"/>
                  </a:cubicBezTo>
                  <a:cubicBezTo>
                    <a:pt x="15649" y="269500"/>
                    <a:pt x="46945" y="187781"/>
                    <a:pt x="88675" y="113016"/>
                  </a:cubicBezTo>
                  <a:cubicBezTo>
                    <a:pt x="106062" y="81719"/>
                    <a:pt x="126927" y="50423"/>
                    <a:pt x="147791" y="22603"/>
                  </a:cubicBezTo>
                  <a:cubicBezTo>
                    <a:pt x="212123" y="41729"/>
                    <a:pt x="302536" y="66071"/>
                    <a:pt x="333833" y="69548"/>
                  </a:cubicBezTo>
                  <a:cubicBezTo>
                    <a:pt x="406859" y="76503"/>
                    <a:pt x="455543" y="0"/>
                    <a:pt x="455543" y="0"/>
                  </a:cubicBezTo>
                  <a:cubicBezTo>
                    <a:pt x="455543" y="0"/>
                    <a:pt x="427724" y="109539"/>
                    <a:pt x="625936" y="126926"/>
                  </a:cubicBezTo>
                  <a:cubicBezTo>
                    <a:pt x="824150" y="142574"/>
                    <a:pt x="1224054" y="100845"/>
                    <a:pt x="1387493" y="79981"/>
                  </a:cubicBezTo>
                  <a:cubicBezTo>
                    <a:pt x="1392709" y="88674"/>
                    <a:pt x="1397925" y="97368"/>
                    <a:pt x="1403141" y="106061"/>
                  </a:cubicBezTo>
                  <a:cubicBezTo>
                    <a:pt x="1441393" y="180826"/>
                    <a:pt x="1472689" y="262545"/>
                    <a:pt x="1490076" y="349481"/>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5" name="Google Shape;5065;g17ab430885e_1_81"/>
            <p:cNvSpPr/>
            <p:nvPr/>
          </p:nvSpPr>
          <p:spPr>
            <a:xfrm>
              <a:off x="17315498" y="1774525"/>
              <a:ext cx="259067" cy="199951"/>
            </a:xfrm>
            <a:custGeom>
              <a:avLst/>
              <a:gdLst/>
              <a:ahLst/>
              <a:cxnLst/>
              <a:rect l="l" t="t" r="r" b="b"/>
              <a:pathLst>
                <a:path w="259067" h="199951" extrusionOk="0">
                  <a:moveTo>
                    <a:pt x="259067" y="0"/>
                  </a:moveTo>
                  <a:lnTo>
                    <a:pt x="0" y="137358"/>
                  </a:lnTo>
                  <a:lnTo>
                    <a:pt x="146051" y="199952"/>
                  </a:lnTo>
                  <a:close/>
                </a:path>
              </a:pathLst>
            </a:custGeom>
            <a:solidFill>
              <a:srgbClr val="5A6C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6" name="Google Shape;5066;g17ab430885e_1_81"/>
            <p:cNvSpPr/>
            <p:nvPr/>
          </p:nvSpPr>
          <p:spPr>
            <a:xfrm>
              <a:off x="16696516" y="3069866"/>
              <a:ext cx="471191" cy="229509"/>
            </a:xfrm>
            <a:custGeom>
              <a:avLst/>
              <a:gdLst/>
              <a:ahLst/>
              <a:cxnLst/>
              <a:rect l="l" t="t" r="r" b="b"/>
              <a:pathLst>
                <a:path w="471191" h="229509" extrusionOk="0">
                  <a:moveTo>
                    <a:pt x="0" y="8694"/>
                  </a:moveTo>
                  <a:lnTo>
                    <a:pt x="5217" y="0"/>
                  </a:lnTo>
                  <a:lnTo>
                    <a:pt x="471192" y="201691"/>
                  </a:lnTo>
                  <a:lnTo>
                    <a:pt x="387734" y="229510"/>
                  </a:lnTo>
                  <a:lnTo>
                    <a:pt x="88675" y="83458"/>
                  </a:ln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7" name="Google Shape;5067;g17ab430885e_1_81"/>
            <p:cNvSpPr/>
            <p:nvPr/>
          </p:nvSpPr>
          <p:spPr>
            <a:xfrm>
              <a:off x="16717904" y="2685611"/>
              <a:ext cx="377086" cy="358526"/>
            </a:xfrm>
            <a:custGeom>
              <a:avLst/>
              <a:gdLst/>
              <a:ahLst/>
              <a:cxnLst/>
              <a:rect l="l" t="t" r="r" b="b"/>
              <a:pathLst>
                <a:path w="377086" h="358526" extrusionOk="0">
                  <a:moveTo>
                    <a:pt x="355913" y="73026"/>
                  </a:moveTo>
                  <a:cubicBezTo>
                    <a:pt x="328094" y="55639"/>
                    <a:pt x="308967" y="38252"/>
                    <a:pt x="308967" y="38252"/>
                  </a:cubicBezTo>
                  <a:cubicBezTo>
                    <a:pt x="308967" y="38252"/>
                    <a:pt x="274193" y="64332"/>
                    <a:pt x="300274" y="107800"/>
                  </a:cubicBezTo>
                  <a:cubicBezTo>
                    <a:pt x="295058" y="114755"/>
                    <a:pt x="286364" y="128665"/>
                    <a:pt x="274193" y="146052"/>
                  </a:cubicBezTo>
                  <a:cubicBezTo>
                    <a:pt x="253329" y="179087"/>
                    <a:pt x="159438" y="5216"/>
                    <a:pt x="159438" y="5216"/>
                  </a:cubicBezTo>
                  <a:lnTo>
                    <a:pt x="128142" y="0"/>
                  </a:lnTo>
                  <a:cubicBezTo>
                    <a:pt x="117709" y="6955"/>
                    <a:pt x="77719" y="15648"/>
                    <a:pt x="62071" y="55639"/>
                  </a:cubicBezTo>
                  <a:cubicBezTo>
                    <a:pt x="60332" y="60855"/>
                    <a:pt x="53377" y="69548"/>
                    <a:pt x="49900" y="76503"/>
                  </a:cubicBezTo>
                  <a:cubicBezTo>
                    <a:pt x="44684" y="83458"/>
                    <a:pt x="18603" y="107800"/>
                    <a:pt x="15125" y="132142"/>
                  </a:cubicBezTo>
                  <a:cubicBezTo>
                    <a:pt x="11648" y="156484"/>
                    <a:pt x="15125" y="166916"/>
                    <a:pt x="11648" y="173871"/>
                  </a:cubicBezTo>
                  <a:cubicBezTo>
                    <a:pt x="8170" y="179087"/>
                    <a:pt x="-9217" y="232987"/>
                    <a:pt x="6432" y="288626"/>
                  </a:cubicBezTo>
                  <a:cubicBezTo>
                    <a:pt x="13386" y="332094"/>
                    <a:pt x="114232" y="394688"/>
                    <a:pt x="197690" y="332094"/>
                  </a:cubicBezTo>
                  <a:cubicBezTo>
                    <a:pt x="218555" y="330355"/>
                    <a:pt x="246374" y="332094"/>
                    <a:pt x="279410" y="279932"/>
                  </a:cubicBezTo>
                  <a:cubicBezTo>
                    <a:pt x="279410" y="279932"/>
                    <a:pt x="375039" y="123448"/>
                    <a:pt x="375039" y="123448"/>
                  </a:cubicBezTo>
                  <a:cubicBezTo>
                    <a:pt x="376777" y="114755"/>
                    <a:pt x="383733" y="90413"/>
                    <a:pt x="355913" y="73026"/>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8" name="Google Shape;5068;g17ab430885e_1_81"/>
            <p:cNvSpPr/>
            <p:nvPr/>
          </p:nvSpPr>
          <p:spPr>
            <a:xfrm>
              <a:off x="16766777" y="2843499"/>
              <a:ext cx="183591" cy="110777"/>
            </a:xfrm>
            <a:custGeom>
              <a:avLst/>
              <a:gdLst/>
              <a:ahLst/>
              <a:cxnLst/>
              <a:rect l="l" t="t" r="r" b="b"/>
              <a:pathLst>
                <a:path w="183591" h="110777" extrusionOk="0">
                  <a:moveTo>
                    <a:pt x="183591" y="85531"/>
                  </a:moveTo>
                  <a:cubicBezTo>
                    <a:pt x="183591" y="85531"/>
                    <a:pt x="127952" y="43802"/>
                    <a:pt x="114043" y="36847"/>
                  </a:cubicBezTo>
                  <a:cubicBezTo>
                    <a:pt x="100133" y="28154"/>
                    <a:pt x="56666" y="5550"/>
                    <a:pt x="27107" y="334"/>
                  </a:cubicBezTo>
                  <a:cubicBezTo>
                    <a:pt x="-713" y="-4882"/>
                    <a:pt x="-4189" y="52495"/>
                    <a:pt x="13198" y="66405"/>
                  </a:cubicBezTo>
                  <a:cubicBezTo>
                    <a:pt x="21891" y="73360"/>
                    <a:pt x="21891" y="69883"/>
                    <a:pt x="32323" y="71621"/>
                  </a:cubicBezTo>
                  <a:cubicBezTo>
                    <a:pt x="11458" y="83792"/>
                    <a:pt x="-9406" y="94225"/>
                    <a:pt x="4504" y="90747"/>
                  </a:cubicBezTo>
                  <a:cubicBezTo>
                    <a:pt x="21891" y="87270"/>
                    <a:pt x="23630" y="80315"/>
                    <a:pt x="53188" y="75099"/>
                  </a:cubicBezTo>
                  <a:cubicBezTo>
                    <a:pt x="63620" y="78576"/>
                    <a:pt x="77529" y="83792"/>
                    <a:pt x="96656" y="92486"/>
                  </a:cubicBezTo>
                  <a:cubicBezTo>
                    <a:pt x="178375" y="132476"/>
                    <a:pt x="183591" y="95963"/>
                    <a:pt x="183591" y="85531"/>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69" name="Google Shape;5069;g17ab430885e_1_81"/>
            <p:cNvSpPr/>
            <p:nvPr/>
          </p:nvSpPr>
          <p:spPr>
            <a:xfrm>
              <a:off x="16753500" y="2836743"/>
              <a:ext cx="189977" cy="109892"/>
            </a:xfrm>
            <a:custGeom>
              <a:avLst/>
              <a:gdLst/>
              <a:ahLst/>
              <a:cxnLst/>
              <a:rect l="l" t="t" r="r" b="b"/>
              <a:pathLst>
                <a:path w="189977" h="109892" extrusionOk="0">
                  <a:moveTo>
                    <a:pt x="189913" y="83594"/>
                  </a:moveTo>
                  <a:cubicBezTo>
                    <a:pt x="189913" y="94026"/>
                    <a:pt x="195129" y="130539"/>
                    <a:pt x="111671" y="94026"/>
                  </a:cubicBezTo>
                  <a:cubicBezTo>
                    <a:pt x="54294" y="67945"/>
                    <a:pt x="22997" y="88810"/>
                    <a:pt x="5610" y="74900"/>
                  </a:cubicBezTo>
                  <a:cubicBezTo>
                    <a:pt x="-11777" y="60991"/>
                    <a:pt x="14304" y="-3342"/>
                    <a:pt x="42123" y="136"/>
                  </a:cubicBezTo>
                  <a:cubicBezTo>
                    <a:pt x="69943" y="5352"/>
                    <a:pt x="115149" y="27955"/>
                    <a:pt x="129058" y="36649"/>
                  </a:cubicBezTo>
                  <a:cubicBezTo>
                    <a:pt x="142968" y="43604"/>
                    <a:pt x="189913" y="83594"/>
                    <a:pt x="189913" y="83594"/>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70" name="Google Shape;5070;g17ab430885e_1_81"/>
            <p:cNvSpPr/>
            <p:nvPr/>
          </p:nvSpPr>
          <p:spPr>
            <a:xfrm>
              <a:off x="16896468" y="2902950"/>
              <a:ext cx="50320" cy="38251"/>
            </a:xfrm>
            <a:custGeom>
              <a:avLst/>
              <a:gdLst/>
              <a:ahLst/>
              <a:cxnLst/>
              <a:rect l="l" t="t" r="r" b="b"/>
              <a:pathLst>
                <a:path w="50320" h="38251" extrusionOk="0">
                  <a:moveTo>
                    <a:pt x="0" y="20864"/>
                  </a:moveTo>
                  <a:cubicBezTo>
                    <a:pt x="0" y="20864"/>
                    <a:pt x="6955" y="5216"/>
                    <a:pt x="10433" y="0"/>
                  </a:cubicBezTo>
                  <a:cubicBezTo>
                    <a:pt x="19126" y="1739"/>
                    <a:pt x="39991" y="13909"/>
                    <a:pt x="45207" y="17387"/>
                  </a:cubicBezTo>
                  <a:cubicBezTo>
                    <a:pt x="52161" y="22603"/>
                    <a:pt x="53901" y="38252"/>
                    <a:pt x="38252" y="38252"/>
                  </a:cubicBezTo>
                  <a:cubicBezTo>
                    <a:pt x="27820" y="38252"/>
                    <a:pt x="0" y="20864"/>
                    <a:pt x="0" y="20864"/>
                  </a:cubicBezTo>
                  <a:close/>
                </a:path>
              </a:pathLst>
            </a:custGeom>
            <a:solidFill>
              <a:srgbClr val="E269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71" name="Google Shape;5071;g17ab430885e_1_81"/>
            <p:cNvSpPr/>
            <p:nvPr/>
          </p:nvSpPr>
          <p:spPr>
            <a:xfrm>
              <a:off x="16746939" y="2830117"/>
              <a:ext cx="264284" cy="110667"/>
            </a:xfrm>
            <a:custGeom>
              <a:avLst/>
              <a:gdLst/>
              <a:ahLst/>
              <a:cxnLst/>
              <a:rect l="l" t="t" r="r" b="b"/>
              <a:pathLst>
                <a:path w="264284" h="110667" extrusionOk="0">
                  <a:moveTo>
                    <a:pt x="198214" y="15455"/>
                  </a:moveTo>
                  <a:cubicBezTo>
                    <a:pt x="198214" y="15455"/>
                    <a:pt x="86936" y="-193"/>
                    <a:pt x="50423" y="1545"/>
                  </a:cubicBezTo>
                  <a:cubicBezTo>
                    <a:pt x="31297" y="-1932"/>
                    <a:pt x="12171" y="1545"/>
                    <a:pt x="12171" y="1545"/>
                  </a:cubicBezTo>
                  <a:cubicBezTo>
                    <a:pt x="5216" y="-1932"/>
                    <a:pt x="0" y="1545"/>
                    <a:pt x="0" y="5023"/>
                  </a:cubicBezTo>
                  <a:cubicBezTo>
                    <a:pt x="0" y="8500"/>
                    <a:pt x="0" y="8500"/>
                    <a:pt x="13909" y="6762"/>
                  </a:cubicBezTo>
                  <a:cubicBezTo>
                    <a:pt x="29558" y="5023"/>
                    <a:pt x="34774" y="3284"/>
                    <a:pt x="48684" y="6762"/>
                  </a:cubicBezTo>
                  <a:cubicBezTo>
                    <a:pt x="52161" y="6762"/>
                    <a:pt x="55639" y="8500"/>
                    <a:pt x="59117" y="10239"/>
                  </a:cubicBezTo>
                  <a:cubicBezTo>
                    <a:pt x="86936" y="29365"/>
                    <a:pt x="140835" y="57184"/>
                    <a:pt x="147791" y="60662"/>
                  </a:cubicBezTo>
                  <a:cubicBezTo>
                    <a:pt x="154746" y="65878"/>
                    <a:pt x="199952" y="151075"/>
                    <a:pt x="264284" y="86742"/>
                  </a:cubicBezTo>
                  <a:lnTo>
                    <a:pt x="198214" y="15455"/>
                  </a:ln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72" name="Google Shape;5072;g17ab430885e_1_81"/>
            <p:cNvSpPr/>
            <p:nvPr/>
          </p:nvSpPr>
          <p:spPr>
            <a:xfrm>
              <a:off x="16783330" y="2754017"/>
              <a:ext cx="264406" cy="134581"/>
            </a:xfrm>
            <a:custGeom>
              <a:avLst/>
              <a:gdLst/>
              <a:ahLst/>
              <a:cxnLst/>
              <a:rect l="l" t="t" r="r" b="b"/>
              <a:pathLst>
                <a:path w="264406" h="134581" extrusionOk="0">
                  <a:moveTo>
                    <a:pt x="196597" y="32439"/>
                  </a:moveTo>
                  <a:cubicBezTo>
                    <a:pt x="182686" y="18529"/>
                    <a:pt x="73148" y="-597"/>
                    <a:pt x="43589" y="1142"/>
                  </a:cubicBezTo>
                  <a:cubicBezTo>
                    <a:pt x="36635" y="-597"/>
                    <a:pt x="27942" y="-597"/>
                    <a:pt x="17509" y="2881"/>
                  </a:cubicBezTo>
                  <a:cubicBezTo>
                    <a:pt x="10555" y="4620"/>
                    <a:pt x="1861" y="-597"/>
                    <a:pt x="122" y="6358"/>
                  </a:cubicBezTo>
                  <a:cubicBezTo>
                    <a:pt x="-1617" y="13313"/>
                    <a:pt x="15770" y="8097"/>
                    <a:pt x="20986" y="6358"/>
                  </a:cubicBezTo>
                  <a:cubicBezTo>
                    <a:pt x="24464" y="6358"/>
                    <a:pt x="34896" y="4620"/>
                    <a:pt x="43589" y="6358"/>
                  </a:cubicBezTo>
                  <a:cubicBezTo>
                    <a:pt x="55761" y="9836"/>
                    <a:pt x="118355" y="56781"/>
                    <a:pt x="146174" y="82862"/>
                  </a:cubicBezTo>
                  <a:cubicBezTo>
                    <a:pt x="160083" y="95033"/>
                    <a:pt x="208767" y="171536"/>
                    <a:pt x="264406" y="112420"/>
                  </a:cubicBezTo>
                  <a:cubicBezTo>
                    <a:pt x="262668" y="112420"/>
                    <a:pt x="208767" y="46349"/>
                    <a:pt x="196597" y="32439"/>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grpSp>
          <p:nvGrpSpPr>
            <p:cNvPr id="5073" name="Google Shape;5073;g17ab430885e_1_81"/>
            <p:cNvGrpSpPr/>
            <p:nvPr/>
          </p:nvGrpSpPr>
          <p:grpSpPr>
            <a:xfrm>
              <a:off x="16887618" y="2535638"/>
              <a:ext cx="201847" cy="436860"/>
              <a:chOff x="16887618" y="2535638"/>
              <a:chExt cx="201847" cy="436860"/>
            </a:xfrm>
          </p:grpSpPr>
          <p:sp>
            <p:nvSpPr>
              <p:cNvPr id="5074" name="Google Shape;5074;g17ab430885e_1_81"/>
              <p:cNvSpPr/>
              <p:nvPr/>
            </p:nvSpPr>
            <p:spPr>
              <a:xfrm>
                <a:off x="16887618" y="2535638"/>
                <a:ext cx="50736" cy="63479"/>
              </a:xfrm>
              <a:custGeom>
                <a:avLst/>
                <a:gdLst/>
                <a:ahLst/>
                <a:cxnLst/>
                <a:rect l="l" t="t" r="r" b="b"/>
                <a:pathLst>
                  <a:path w="50736" h="63479" extrusionOk="0">
                    <a:moveTo>
                      <a:pt x="1896" y="24785"/>
                    </a:moveTo>
                    <a:cubicBezTo>
                      <a:pt x="-1582" y="17830"/>
                      <a:pt x="156" y="10875"/>
                      <a:pt x="3634" y="9137"/>
                    </a:cubicBezTo>
                    <a:lnTo>
                      <a:pt x="22761" y="443"/>
                    </a:lnTo>
                    <a:cubicBezTo>
                      <a:pt x="27976" y="-1296"/>
                      <a:pt x="33192" y="2182"/>
                      <a:pt x="36670" y="9137"/>
                    </a:cubicBezTo>
                    <a:lnTo>
                      <a:pt x="48841" y="38695"/>
                    </a:lnTo>
                    <a:cubicBezTo>
                      <a:pt x="52318" y="45650"/>
                      <a:pt x="50580" y="52604"/>
                      <a:pt x="47102" y="54343"/>
                    </a:cubicBezTo>
                    <a:lnTo>
                      <a:pt x="27976" y="63037"/>
                    </a:lnTo>
                    <a:cubicBezTo>
                      <a:pt x="22761" y="64775"/>
                      <a:pt x="17544" y="61298"/>
                      <a:pt x="14067" y="54343"/>
                    </a:cubicBezTo>
                    <a:lnTo>
                      <a:pt x="1896" y="24785"/>
                    </a:lnTo>
                    <a:close/>
                  </a:path>
                </a:pathLst>
              </a:custGeom>
              <a:solidFill>
                <a:srgbClr val="C2C4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75" name="Google Shape;5075;g17ab430885e_1_81"/>
              <p:cNvSpPr/>
              <p:nvPr/>
            </p:nvSpPr>
            <p:spPr>
              <a:xfrm>
                <a:off x="16894729" y="2563901"/>
                <a:ext cx="165177" cy="347742"/>
              </a:xfrm>
              <a:custGeom>
                <a:avLst/>
                <a:gdLst/>
                <a:ahLst/>
                <a:cxnLst/>
                <a:rect l="l" t="t" r="r" b="b"/>
                <a:pathLst>
                  <a:path w="165177" h="347742" extrusionOk="0">
                    <a:moveTo>
                      <a:pt x="17387" y="0"/>
                    </a:moveTo>
                    <a:lnTo>
                      <a:pt x="165178" y="340787"/>
                    </a:lnTo>
                    <a:lnTo>
                      <a:pt x="147791" y="347742"/>
                    </a:lnTo>
                    <a:lnTo>
                      <a:pt x="0" y="6955"/>
                    </a:lnTo>
                    <a:close/>
                  </a:path>
                </a:pathLst>
              </a:custGeom>
              <a:solidFill>
                <a:srgbClr val="369E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76" name="Google Shape;5076;g17ab430885e_1_81"/>
              <p:cNvSpPr/>
              <p:nvPr/>
            </p:nvSpPr>
            <p:spPr>
              <a:xfrm rot="-1405459">
                <a:off x="16984932" y="2544593"/>
                <a:ext cx="19123" cy="370311"/>
              </a:xfrm>
              <a:custGeom>
                <a:avLst/>
                <a:gdLst/>
                <a:ahLst/>
                <a:cxnLst/>
                <a:rect l="l" t="t" r="r" b="b"/>
                <a:pathLst>
                  <a:path w="19125" h="370346" extrusionOk="0">
                    <a:moveTo>
                      <a:pt x="0" y="0"/>
                    </a:moveTo>
                    <a:lnTo>
                      <a:pt x="19126" y="0"/>
                    </a:lnTo>
                    <a:lnTo>
                      <a:pt x="19126" y="370346"/>
                    </a:lnTo>
                    <a:lnTo>
                      <a:pt x="0" y="370346"/>
                    </a:lnTo>
                    <a:close/>
                  </a:path>
                </a:pathLst>
              </a:custGeom>
              <a:solidFill>
                <a:srgbClr val="72DD5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77" name="Google Shape;5077;g17ab430885e_1_81"/>
              <p:cNvSpPr/>
              <p:nvPr/>
            </p:nvSpPr>
            <p:spPr>
              <a:xfrm rot="-1405459">
                <a:off x="16975793" y="2548444"/>
                <a:ext cx="19123" cy="370296"/>
              </a:xfrm>
              <a:custGeom>
                <a:avLst/>
                <a:gdLst/>
                <a:ahLst/>
                <a:cxnLst/>
                <a:rect l="l" t="t" r="r" b="b"/>
                <a:pathLst>
                  <a:path w="19125" h="370331" extrusionOk="0">
                    <a:moveTo>
                      <a:pt x="0" y="0"/>
                    </a:moveTo>
                    <a:lnTo>
                      <a:pt x="19125" y="0"/>
                    </a:lnTo>
                    <a:lnTo>
                      <a:pt x="19125" y="370331"/>
                    </a:lnTo>
                    <a:lnTo>
                      <a:pt x="0" y="370331"/>
                    </a:lnTo>
                    <a:close/>
                  </a:path>
                </a:pathLst>
              </a:custGeom>
              <a:solidFill>
                <a:srgbClr val="40C14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78" name="Google Shape;5078;g17ab430885e_1_81"/>
              <p:cNvSpPr/>
              <p:nvPr/>
            </p:nvSpPr>
            <p:spPr>
              <a:xfrm>
                <a:off x="17042520" y="2895995"/>
                <a:ext cx="46945" cy="76503"/>
              </a:xfrm>
              <a:custGeom>
                <a:avLst/>
                <a:gdLst/>
                <a:ahLst/>
                <a:cxnLst/>
                <a:rect l="l" t="t" r="r" b="b"/>
                <a:pathLst>
                  <a:path w="46945" h="76503" extrusionOk="0">
                    <a:moveTo>
                      <a:pt x="34774" y="0"/>
                    </a:moveTo>
                    <a:lnTo>
                      <a:pt x="0" y="15649"/>
                    </a:lnTo>
                    <a:lnTo>
                      <a:pt x="46945" y="76503"/>
                    </a:lnTo>
                    <a:close/>
                  </a:path>
                </a:pathLst>
              </a:custGeom>
              <a:solidFill>
                <a:srgbClr val="FCEA9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79" name="Google Shape;5079;g17ab430885e_1_81"/>
              <p:cNvSpPr/>
              <p:nvPr/>
            </p:nvSpPr>
            <p:spPr>
              <a:xfrm>
                <a:off x="17073816" y="2946417"/>
                <a:ext cx="15648" cy="26080"/>
              </a:xfrm>
              <a:custGeom>
                <a:avLst/>
                <a:gdLst/>
                <a:ahLst/>
                <a:cxnLst/>
                <a:rect l="l" t="t" r="r" b="b"/>
                <a:pathLst>
                  <a:path w="15648" h="26080" extrusionOk="0">
                    <a:moveTo>
                      <a:pt x="0" y="5216"/>
                    </a:moveTo>
                    <a:lnTo>
                      <a:pt x="15649" y="26081"/>
                    </a:lnTo>
                    <a:lnTo>
                      <a:pt x="12171" y="0"/>
                    </a:lnTo>
                    <a:close/>
                  </a:path>
                </a:pathLst>
              </a:custGeom>
              <a:solidFill>
                <a:srgbClr val="51515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80" name="Google Shape;5080;g17ab430885e_1_81"/>
              <p:cNvSpPr/>
              <p:nvPr/>
            </p:nvSpPr>
            <p:spPr>
              <a:xfrm rot="-1405459">
                <a:off x="16896460" y="2562927"/>
                <a:ext cx="38247" cy="20862"/>
              </a:xfrm>
              <a:custGeom>
                <a:avLst/>
                <a:gdLst/>
                <a:ahLst/>
                <a:cxnLst/>
                <a:rect l="l" t="t" r="r" b="b"/>
                <a:pathLst>
                  <a:path w="38251" h="20864" extrusionOk="0">
                    <a:moveTo>
                      <a:pt x="0" y="0"/>
                    </a:moveTo>
                    <a:lnTo>
                      <a:pt x="38251" y="0"/>
                    </a:lnTo>
                    <a:lnTo>
                      <a:pt x="38251" y="20864"/>
                    </a:lnTo>
                    <a:lnTo>
                      <a:pt x="0" y="20864"/>
                    </a:lnTo>
                    <a:close/>
                  </a:path>
                </a:pathLst>
              </a:custGeom>
              <a:solidFill>
                <a:srgbClr val="3A3A3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grpSp>
        <p:sp>
          <p:nvSpPr>
            <p:cNvPr id="5081" name="Google Shape;5081;g17ab430885e_1_81"/>
            <p:cNvSpPr/>
            <p:nvPr/>
          </p:nvSpPr>
          <p:spPr>
            <a:xfrm>
              <a:off x="16821253" y="2622872"/>
              <a:ext cx="217788" cy="260627"/>
            </a:xfrm>
            <a:custGeom>
              <a:avLst/>
              <a:gdLst/>
              <a:ahLst/>
              <a:cxnLst/>
              <a:rect l="l" t="t" r="r" b="b"/>
              <a:pathLst>
                <a:path w="217788" h="260627" extrusionOk="0">
                  <a:moveTo>
                    <a:pt x="155196" y="160106"/>
                  </a:moveTo>
                  <a:cubicBezTo>
                    <a:pt x="143025" y="147935"/>
                    <a:pt x="90863" y="102729"/>
                    <a:pt x="76954" y="90558"/>
                  </a:cubicBezTo>
                  <a:cubicBezTo>
                    <a:pt x="78692" y="87081"/>
                    <a:pt x="75214" y="80126"/>
                    <a:pt x="82170" y="83603"/>
                  </a:cubicBezTo>
                  <a:cubicBezTo>
                    <a:pt x="97818" y="94035"/>
                    <a:pt x="122160" y="114900"/>
                    <a:pt x="130853" y="121855"/>
                  </a:cubicBezTo>
                  <a:cubicBezTo>
                    <a:pt x="169105" y="153152"/>
                    <a:pt x="191708" y="140981"/>
                    <a:pt x="212573" y="116639"/>
                  </a:cubicBezTo>
                  <a:cubicBezTo>
                    <a:pt x="134331" y="27964"/>
                    <a:pt x="99557" y="12316"/>
                    <a:pt x="83908" y="3622"/>
                  </a:cubicBezTo>
                  <a:cubicBezTo>
                    <a:pt x="68260" y="-5071"/>
                    <a:pt x="43918" y="1884"/>
                    <a:pt x="35224" y="24487"/>
                  </a:cubicBezTo>
                  <a:cubicBezTo>
                    <a:pt x="26531" y="47090"/>
                    <a:pt x="17837" y="69693"/>
                    <a:pt x="17837" y="71432"/>
                  </a:cubicBezTo>
                  <a:cubicBezTo>
                    <a:pt x="17837" y="73171"/>
                    <a:pt x="28270" y="73171"/>
                    <a:pt x="42179" y="73171"/>
                  </a:cubicBezTo>
                  <a:cubicBezTo>
                    <a:pt x="36964" y="74910"/>
                    <a:pt x="33486" y="76648"/>
                    <a:pt x="28270" y="81864"/>
                  </a:cubicBezTo>
                  <a:cubicBezTo>
                    <a:pt x="14359" y="95774"/>
                    <a:pt x="-3028" y="116639"/>
                    <a:pt x="450" y="130548"/>
                  </a:cubicBezTo>
                  <a:cubicBezTo>
                    <a:pt x="2189" y="135765"/>
                    <a:pt x="12621" y="132287"/>
                    <a:pt x="17837" y="137503"/>
                  </a:cubicBezTo>
                  <a:cubicBezTo>
                    <a:pt x="35224" y="149674"/>
                    <a:pt x="82170" y="180971"/>
                    <a:pt x="109989" y="205313"/>
                  </a:cubicBezTo>
                  <a:cubicBezTo>
                    <a:pt x="123899" y="217484"/>
                    <a:pt x="169105" y="292249"/>
                    <a:pt x="217789" y="245303"/>
                  </a:cubicBezTo>
                  <a:cubicBezTo>
                    <a:pt x="217789" y="243565"/>
                    <a:pt x="167367" y="174016"/>
                    <a:pt x="155196" y="160106"/>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82" name="Google Shape;5082;g17ab430885e_1_81"/>
            <p:cNvSpPr/>
            <p:nvPr/>
          </p:nvSpPr>
          <p:spPr>
            <a:xfrm>
              <a:off x="16782663" y="2761679"/>
              <a:ext cx="226821" cy="170374"/>
            </a:xfrm>
            <a:custGeom>
              <a:avLst/>
              <a:gdLst/>
              <a:ahLst/>
              <a:cxnLst/>
              <a:rect l="l" t="t" r="r" b="b"/>
              <a:pathLst>
                <a:path w="226821" h="170374" extrusionOk="0">
                  <a:moveTo>
                    <a:pt x="226821" y="155180"/>
                  </a:moveTo>
                  <a:lnTo>
                    <a:pt x="157273" y="83893"/>
                  </a:lnTo>
                  <a:cubicBezTo>
                    <a:pt x="157273" y="83893"/>
                    <a:pt x="66861" y="10867"/>
                    <a:pt x="59905" y="5651"/>
                  </a:cubicBezTo>
                  <a:cubicBezTo>
                    <a:pt x="52950" y="435"/>
                    <a:pt x="45996" y="-6520"/>
                    <a:pt x="30347" y="12606"/>
                  </a:cubicBezTo>
                  <a:cubicBezTo>
                    <a:pt x="16438" y="28254"/>
                    <a:pt x="-7905" y="49119"/>
                    <a:pt x="2528" y="64767"/>
                  </a:cubicBezTo>
                  <a:cubicBezTo>
                    <a:pt x="4266" y="68244"/>
                    <a:pt x="14699" y="69983"/>
                    <a:pt x="21653" y="73460"/>
                  </a:cubicBezTo>
                  <a:cubicBezTo>
                    <a:pt x="51212" y="85631"/>
                    <a:pt x="108589" y="116928"/>
                    <a:pt x="115544" y="122144"/>
                  </a:cubicBezTo>
                  <a:cubicBezTo>
                    <a:pt x="124238" y="125622"/>
                    <a:pt x="169444" y="202125"/>
                    <a:pt x="226821" y="155180"/>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83" name="Google Shape;5083;g17ab430885e_1_81"/>
            <p:cNvSpPr/>
            <p:nvPr/>
          </p:nvSpPr>
          <p:spPr>
            <a:xfrm>
              <a:off x="16962540" y="2699520"/>
              <a:ext cx="60682" cy="56525"/>
            </a:xfrm>
            <a:custGeom>
              <a:avLst/>
              <a:gdLst/>
              <a:ahLst/>
              <a:cxnLst/>
              <a:rect l="l" t="t" r="r" b="b"/>
              <a:pathLst>
                <a:path w="60682" h="56525" extrusionOk="0">
                  <a:moveTo>
                    <a:pt x="0" y="20865"/>
                  </a:moveTo>
                  <a:cubicBezTo>
                    <a:pt x="0" y="20865"/>
                    <a:pt x="13909" y="3478"/>
                    <a:pt x="20864" y="0"/>
                  </a:cubicBezTo>
                  <a:cubicBezTo>
                    <a:pt x="31297" y="5216"/>
                    <a:pt x="53900" y="26081"/>
                    <a:pt x="57377" y="33036"/>
                  </a:cubicBezTo>
                  <a:cubicBezTo>
                    <a:pt x="64331" y="41729"/>
                    <a:pt x="60855" y="60855"/>
                    <a:pt x="41728" y="55639"/>
                  </a:cubicBezTo>
                  <a:cubicBezTo>
                    <a:pt x="27819" y="50423"/>
                    <a:pt x="0" y="20865"/>
                    <a:pt x="0" y="20865"/>
                  </a:cubicBezTo>
                  <a:close/>
                </a:path>
              </a:pathLst>
            </a:custGeom>
            <a:solidFill>
              <a:srgbClr val="E269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84" name="Google Shape;5084;g17ab430885e_1_81"/>
            <p:cNvSpPr/>
            <p:nvPr/>
          </p:nvSpPr>
          <p:spPr>
            <a:xfrm>
              <a:off x="16994338" y="2826446"/>
              <a:ext cx="46443" cy="43954"/>
            </a:xfrm>
            <a:custGeom>
              <a:avLst/>
              <a:gdLst/>
              <a:ahLst/>
              <a:cxnLst/>
              <a:rect l="l" t="t" r="r" b="b"/>
              <a:pathLst>
                <a:path w="46443" h="43954" extrusionOk="0">
                  <a:moveTo>
                    <a:pt x="46443" y="41729"/>
                  </a:moveTo>
                  <a:lnTo>
                    <a:pt x="15146" y="0"/>
                  </a:lnTo>
                  <a:cubicBezTo>
                    <a:pt x="15146" y="0"/>
                    <a:pt x="8192" y="0"/>
                    <a:pt x="1236" y="5216"/>
                  </a:cubicBezTo>
                  <a:cubicBezTo>
                    <a:pt x="-5718" y="8694"/>
                    <a:pt x="18623" y="41729"/>
                    <a:pt x="25579" y="43468"/>
                  </a:cubicBezTo>
                  <a:cubicBezTo>
                    <a:pt x="32533" y="45207"/>
                    <a:pt x="46443" y="41729"/>
                    <a:pt x="46443" y="41729"/>
                  </a:cubicBezTo>
                  <a:close/>
                </a:path>
              </a:pathLst>
            </a:custGeom>
            <a:solidFill>
              <a:srgbClr val="E269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85" name="Google Shape;5085;g17ab430885e_1_81"/>
            <p:cNvSpPr/>
            <p:nvPr/>
          </p:nvSpPr>
          <p:spPr>
            <a:xfrm>
              <a:off x="16958415" y="2878608"/>
              <a:ext cx="51069" cy="42008"/>
            </a:xfrm>
            <a:custGeom>
              <a:avLst/>
              <a:gdLst/>
              <a:ahLst/>
              <a:cxnLst/>
              <a:rect l="l" t="t" r="r" b="b"/>
              <a:pathLst>
                <a:path w="51069" h="42008" extrusionOk="0">
                  <a:moveTo>
                    <a:pt x="51069" y="36513"/>
                  </a:moveTo>
                  <a:lnTo>
                    <a:pt x="14557" y="0"/>
                  </a:lnTo>
                  <a:cubicBezTo>
                    <a:pt x="14557" y="0"/>
                    <a:pt x="7601" y="1739"/>
                    <a:pt x="647" y="6955"/>
                  </a:cubicBezTo>
                  <a:cubicBezTo>
                    <a:pt x="-4569" y="12171"/>
                    <a:pt x="23250" y="39990"/>
                    <a:pt x="30205" y="41729"/>
                  </a:cubicBezTo>
                  <a:cubicBezTo>
                    <a:pt x="38899" y="43468"/>
                    <a:pt x="51069" y="36513"/>
                    <a:pt x="51069" y="36513"/>
                  </a:cubicBezTo>
                  <a:close/>
                </a:path>
              </a:pathLst>
            </a:custGeom>
            <a:solidFill>
              <a:srgbClr val="E269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86" name="Google Shape;5086;g17ab430885e_1_81"/>
            <p:cNvSpPr/>
            <p:nvPr/>
          </p:nvSpPr>
          <p:spPr>
            <a:xfrm>
              <a:off x="16268793" y="2814275"/>
              <a:ext cx="822410" cy="234726"/>
            </a:xfrm>
            <a:custGeom>
              <a:avLst/>
              <a:gdLst/>
              <a:ahLst/>
              <a:cxnLst/>
              <a:rect l="l" t="t" r="r" b="b"/>
              <a:pathLst>
                <a:path w="822410" h="234726" extrusionOk="0">
                  <a:moveTo>
                    <a:pt x="0" y="20864"/>
                  </a:moveTo>
                  <a:cubicBezTo>
                    <a:pt x="0" y="20864"/>
                    <a:pt x="17387" y="0"/>
                    <a:pt x="66071" y="0"/>
                  </a:cubicBezTo>
                  <a:cubicBezTo>
                    <a:pt x="113016" y="0"/>
                    <a:pt x="384255" y="168655"/>
                    <a:pt x="384255" y="168655"/>
                  </a:cubicBezTo>
                  <a:lnTo>
                    <a:pt x="822411" y="109539"/>
                  </a:lnTo>
                  <a:lnTo>
                    <a:pt x="813717" y="217339"/>
                  </a:lnTo>
                  <a:lnTo>
                    <a:pt x="398165" y="234726"/>
                  </a:lnTo>
                  <a:lnTo>
                    <a:pt x="358174" y="227771"/>
                  </a:lnTo>
                  <a:lnTo>
                    <a:pt x="337311" y="219078"/>
                  </a:lnTo>
                  <a:lnTo>
                    <a:pt x="333833" y="205168"/>
                  </a:lnTo>
                  <a:lnTo>
                    <a:pt x="0" y="24342"/>
                  </a:lnTo>
                  <a:lnTo>
                    <a:pt x="0" y="2086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87" name="Google Shape;5087;g17ab430885e_1_81"/>
            <p:cNvSpPr/>
            <p:nvPr/>
          </p:nvSpPr>
          <p:spPr>
            <a:xfrm>
              <a:off x="17084249" y="2925553"/>
              <a:ext cx="645061" cy="314706"/>
            </a:xfrm>
            <a:custGeom>
              <a:avLst/>
              <a:gdLst/>
              <a:ahLst/>
              <a:cxnLst/>
              <a:rect l="l" t="t" r="r" b="b"/>
              <a:pathLst>
                <a:path w="645061" h="314706" extrusionOk="0">
                  <a:moveTo>
                    <a:pt x="5216" y="0"/>
                  </a:moveTo>
                  <a:lnTo>
                    <a:pt x="645062" y="274717"/>
                  </a:lnTo>
                  <a:lnTo>
                    <a:pt x="645062" y="314707"/>
                  </a:lnTo>
                  <a:lnTo>
                    <a:pt x="0" y="59116"/>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88" name="Google Shape;5088;g17ab430885e_1_81"/>
            <p:cNvSpPr/>
            <p:nvPr/>
          </p:nvSpPr>
          <p:spPr>
            <a:xfrm>
              <a:off x="16260100" y="2831662"/>
              <a:ext cx="1474427" cy="507703"/>
            </a:xfrm>
            <a:custGeom>
              <a:avLst/>
              <a:gdLst/>
              <a:ahLst/>
              <a:cxnLst/>
              <a:rect l="l" t="t" r="r" b="b"/>
              <a:pathLst>
                <a:path w="1474427" h="507703" extrusionOk="0">
                  <a:moveTo>
                    <a:pt x="0" y="0"/>
                  </a:moveTo>
                  <a:lnTo>
                    <a:pt x="351220" y="187781"/>
                  </a:lnTo>
                  <a:cubicBezTo>
                    <a:pt x="351220" y="187781"/>
                    <a:pt x="358174" y="212123"/>
                    <a:pt x="410336" y="205168"/>
                  </a:cubicBezTo>
                  <a:cubicBezTo>
                    <a:pt x="462497" y="198213"/>
                    <a:pt x="822411" y="159961"/>
                    <a:pt x="822411" y="159961"/>
                  </a:cubicBezTo>
                  <a:lnTo>
                    <a:pt x="1474428" y="424246"/>
                  </a:lnTo>
                  <a:lnTo>
                    <a:pt x="1043227" y="507704"/>
                  </a:lnTo>
                  <a:lnTo>
                    <a:pt x="387733" y="226033"/>
                  </a:lnTo>
                  <a:cubicBezTo>
                    <a:pt x="387733" y="226033"/>
                    <a:pt x="349481" y="217339"/>
                    <a:pt x="340787" y="196475"/>
                  </a:cubicBezTo>
                  <a:cubicBezTo>
                    <a:pt x="332094" y="175610"/>
                    <a:pt x="0" y="10432"/>
                    <a:pt x="0" y="10432"/>
                  </a:cubicBezTo>
                  <a:lnTo>
                    <a:pt x="0" y="0"/>
                  </a:lnTo>
                  <a:close/>
                </a:path>
              </a:pathLst>
            </a:custGeom>
            <a:solidFill>
              <a:srgbClr val="752B0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89" name="Google Shape;5089;g17ab430885e_1_81"/>
            <p:cNvSpPr/>
            <p:nvPr/>
          </p:nvSpPr>
          <p:spPr>
            <a:xfrm>
              <a:off x="16666959" y="2975976"/>
              <a:ext cx="1065830" cy="276455"/>
            </a:xfrm>
            <a:custGeom>
              <a:avLst/>
              <a:gdLst/>
              <a:ahLst/>
              <a:cxnLst/>
              <a:rect l="l" t="t" r="r" b="b"/>
              <a:pathLst>
                <a:path w="1065830" h="276455" extrusionOk="0">
                  <a:moveTo>
                    <a:pt x="1065830" y="260807"/>
                  </a:moveTo>
                  <a:lnTo>
                    <a:pt x="1065830" y="276455"/>
                  </a:lnTo>
                  <a:lnTo>
                    <a:pt x="413813" y="13910"/>
                  </a:lnTo>
                  <a:lnTo>
                    <a:pt x="0" y="59116"/>
                  </a:lnTo>
                  <a:lnTo>
                    <a:pt x="419029" y="0"/>
                  </a:lnTo>
                  <a:close/>
                </a:path>
              </a:pathLst>
            </a:custGeom>
            <a:solidFill>
              <a:srgbClr val="9B5E2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0" name="Google Shape;5090;g17ab430885e_1_81"/>
            <p:cNvSpPr/>
            <p:nvPr/>
          </p:nvSpPr>
          <p:spPr>
            <a:xfrm>
              <a:off x="16686084" y="3076821"/>
              <a:ext cx="653642" cy="328959"/>
            </a:xfrm>
            <a:custGeom>
              <a:avLst/>
              <a:gdLst/>
              <a:ahLst/>
              <a:cxnLst/>
              <a:rect l="l" t="t" r="r" b="b"/>
              <a:pathLst>
                <a:path w="653642" h="328959" extrusionOk="0">
                  <a:moveTo>
                    <a:pt x="10432" y="1739"/>
                  </a:moveTo>
                  <a:cubicBezTo>
                    <a:pt x="10432" y="1739"/>
                    <a:pt x="198214" y="107800"/>
                    <a:pt x="220817" y="118232"/>
                  </a:cubicBezTo>
                  <a:cubicBezTo>
                    <a:pt x="278194" y="142574"/>
                    <a:pt x="365130" y="192997"/>
                    <a:pt x="405120" y="198213"/>
                  </a:cubicBezTo>
                  <a:cubicBezTo>
                    <a:pt x="422507" y="199952"/>
                    <a:pt x="226033" y="114755"/>
                    <a:pt x="203430" y="86936"/>
                  </a:cubicBezTo>
                  <a:cubicBezTo>
                    <a:pt x="191258" y="73026"/>
                    <a:pt x="192997" y="45206"/>
                    <a:pt x="224294" y="45206"/>
                  </a:cubicBezTo>
                  <a:cubicBezTo>
                    <a:pt x="300797" y="45206"/>
                    <a:pt x="361652" y="102584"/>
                    <a:pt x="483362" y="113016"/>
                  </a:cubicBezTo>
                  <a:cubicBezTo>
                    <a:pt x="622459" y="125187"/>
                    <a:pt x="632892" y="217339"/>
                    <a:pt x="632892" y="217339"/>
                  </a:cubicBezTo>
                  <a:cubicBezTo>
                    <a:pt x="632892" y="217339"/>
                    <a:pt x="700701" y="307752"/>
                    <a:pt x="591162" y="325139"/>
                  </a:cubicBezTo>
                  <a:cubicBezTo>
                    <a:pt x="455543" y="346004"/>
                    <a:pt x="257329" y="276455"/>
                    <a:pt x="196474" y="236465"/>
                  </a:cubicBezTo>
                  <a:cubicBezTo>
                    <a:pt x="182565" y="227771"/>
                    <a:pt x="34774" y="36513"/>
                    <a:pt x="0" y="0"/>
                  </a:cubicBezTo>
                  <a:cubicBezTo>
                    <a:pt x="3478" y="0"/>
                    <a:pt x="6955" y="1739"/>
                    <a:pt x="10432" y="1739"/>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1" name="Google Shape;5091;g17ab430885e_1_81"/>
            <p:cNvSpPr/>
            <p:nvPr/>
          </p:nvSpPr>
          <p:spPr>
            <a:xfrm>
              <a:off x="16877472" y="3132371"/>
              <a:ext cx="69418" cy="50511"/>
            </a:xfrm>
            <a:custGeom>
              <a:avLst/>
              <a:gdLst/>
              <a:ahLst/>
              <a:cxnLst/>
              <a:rect l="l" t="t" r="r" b="b"/>
              <a:pathLst>
                <a:path w="69418" h="50511" extrusionOk="0">
                  <a:moveTo>
                    <a:pt x="69419" y="22692"/>
                  </a:moveTo>
                  <a:cubicBezTo>
                    <a:pt x="69419" y="22692"/>
                    <a:pt x="60725" y="43557"/>
                    <a:pt x="53770" y="50511"/>
                  </a:cubicBezTo>
                  <a:cubicBezTo>
                    <a:pt x="41600" y="48773"/>
                    <a:pt x="13780" y="33124"/>
                    <a:pt x="6826" y="27908"/>
                  </a:cubicBezTo>
                  <a:cubicBezTo>
                    <a:pt x="-1868" y="20953"/>
                    <a:pt x="-5346" y="89"/>
                    <a:pt x="15519" y="89"/>
                  </a:cubicBezTo>
                  <a:cubicBezTo>
                    <a:pt x="31167" y="-1650"/>
                    <a:pt x="69419" y="22692"/>
                    <a:pt x="69419" y="22692"/>
                  </a:cubicBezTo>
                  <a:close/>
                </a:path>
              </a:pathLst>
            </a:custGeom>
            <a:solidFill>
              <a:srgbClr val="E269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2" name="Google Shape;5092;g17ab430885e_1_81"/>
            <p:cNvSpPr/>
            <p:nvPr/>
          </p:nvSpPr>
          <p:spPr>
            <a:xfrm>
              <a:off x="17245832" y="1951994"/>
              <a:ext cx="1391225" cy="1583410"/>
            </a:xfrm>
            <a:custGeom>
              <a:avLst/>
              <a:gdLst/>
              <a:ahLst/>
              <a:cxnLst/>
              <a:rect l="l" t="t" r="r" b="b"/>
              <a:pathLst>
                <a:path w="1391225" h="1583410" extrusionOk="0">
                  <a:moveTo>
                    <a:pt x="1330232" y="196355"/>
                  </a:moveTo>
                  <a:cubicBezTo>
                    <a:pt x="1290242" y="45087"/>
                    <a:pt x="1205045" y="-10552"/>
                    <a:pt x="1085073" y="1619"/>
                  </a:cubicBezTo>
                  <a:cubicBezTo>
                    <a:pt x="857302" y="24222"/>
                    <a:pt x="897293" y="365010"/>
                    <a:pt x="907726" y="413694"/>
                  </a:cubicBezTo>
                  <a:cubicBezTo>
                    <a:pt x="928589" y="505845"/>
                    <a:pt x="952932" y="594520"/>
                    <a:pt x="1001615" y="648420"/>
                  </a:cubicBezTo>
                  <a:cubicBezTo>
                    <a:pt x="1029435" y="839678"/>
                    <a:pt x="1041606" y="1015288"/>
                    <a:pt x="1031174" y="1086575"/>
                  </a:cubicBezTo>
                  <a:cubicBezTo>
                    <a:pt x="1024218" y="1128304"/>
                    <a:pt x="1017264" y="1170033"/>
                    <a:pt x="1013787" y="1203069"/>
                  </a:cubicBezTo>
                  <a:cubicBezTo>
                    <a:pt x="987706" y="1201330"/>
                    <a:pt x="965103" y="1203069"/>
                    <a:pt x="947716" y="1208285"/>
                  </a:cubicBezTo>
                  <a:cubicBezTo>
                    <a:pt x="831222" y="1236104"/>
                    <a:pt x="316563" y="1298698"/>
                    <a:pt x="295699" y="1333472"/>
                  </a:cubicBezTo>
                  <a:cubicBezTo>
                    <a:pt x="203547" y="1328256"/>
                    <a:pt x="71404" y="1302176"/>
                    <a:pt x="71404" y="1302176"/>
                  </a:cubicBezTo>
                  <a:cubicBezTo>
                    <a:pt x="71404" y="1302176"/>
                    <a:pt x="-3360" y="1357814"/>
                    <a:pt x="118" y="1467353"/>
                  </a:cubicBezTo>
                  <a:cubicBezTo>
                    <a:pt x="99224" y="1505605"/>
                    <a:pt x="264402" y="1531685"/>
                    <a:pt x="264402" y="1531685"/>
                  </a:cubicBezTo>
                  <a:cubicBezTo>
                    <a:pt x="264402" y="1531685"/>
                    <a:pt x="260924" y="1569937"/>
                    <a:pt x="346121" y="1575153"/>
                  </a:cubicBezTo>
                  <a:cubicBezTo>
                    <a:pt x="431318" y="1582108"/>
                    <a:pt x="972057" y="1618621"/>
                    <a:pt x="1295458" y="1453443"/>
                  </a:cubicBezTo>
                  <a:cubicBezTo>
                    <a:pt x="1298936" y="1444750"/>
                    <a:pt x="1302412" y="1436056"/>
                    <a:pt x="1305890" y="1425624"/>
                  </a:cubicBezTo>
                  <a:cubicBezTo>
                    <a:pt x="1458896" y="1055278"/>
                    <a:pt x="1366745" y="333713"/>
                    <a:pt x="1330232" y="196355"/>
                  </a:cubicBezTo>
                  <a:close/>
                </a:path>
              </a:pathLst>
            </a:custGeom>
            <a:solidFill>
              <a:srgbClr val="5A6C9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3" name="Google Shape;5093;g17ab430885e_1_81"/>
            <p:cNvSpPr/>
            <p:nvPr/>
          </p:nvSpPr>
          <p:spPr>
            <a:xfrm>
              <a:off x="16734768" y="3132460"/>
              <a:ext cx="163513" cy="143477"/>
            </a:xfrm>
            <a:custGeom>
              <a:avLst/>
              <a:gdLst/>
              <a:ahLst/>
              <a:cxnLst/>
              <a:rect l="l" t="t" r="r" b="b"/>
              <a:pathLst>
                <a:path w="163513" h="143477" extrusionOk="0">
                  <a:moveTo>
                    <a:pt x="159962" y="137358"/>
                  </a:moveTo>
                  <a:cubicBezTo>
                    <a:pt x="173871" y="142574"/>
                    <a:pt x="144313" y="153007"/>
                    <a:pt x="116494" y="123448"/>
                  </a:cubicBezTo>
                  <a:cubicBezTo>
                    <a:pt x="88675" y="93890"/>
                    <a:pt x="0" y="0"/>
                    <a:pt x="0" y="0"/>
                  </a:cubicBezTo>
                  <a:cubicBezTo>
                    <a:pt x="0" y="0"/>
                    <a:pt x="126926" y="125187"/>
                    <a:pt x="159962" y="137358"/>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4" name="Google Shape;5094;g17ab430885e_1_81"/>
            <p:cNvSpPr/>
            <p:nvPr/>
          </p:nvSpPr>
          <p:spPr>
            <a:xfrm>
              <a:off x="17463288" y="2310049"/>
              <a:ext cx="45206" cy="55638"/>
            </a:xfrm>
            <a:custGeom>
              <a:avLst/>
              <a:gdLst/>
              <a:ahLst/>
              <a:cxnLst/>
              <a:rect l="l" t="t" r="r" b="b"/>
              <a:pathLst>
                <a:path w="45206" h="55638" extrusionOk="0">
                  <a:moveTo>
                    <a:pt x="45206" y="27819"/>
                  </a:moveTo>
                  <a:cubicBezTo>
                    <a:pt x="45206" y="43184"/>
                    <a:pt x="35086" y="55639"/>
                    <a:pt x="22603" y="55639"/>
                  </a:cubicBezTo>
                  <a:cubicBezTo>
                    <a:pt x="10120" y="55639"/>
                    <a:pt x="0" y="43184"/>
                    <a:pt x="0" y="27819"/>
                  </a:cubicBezTo>
                  <a:cubicBezTo>
                    <a:pt x="0" y="12455"/>
                    <a:pt x="10120" y="0"/>
                    <a:pt x="22603" y="0"/>
                  </a:cubicBezTo>
                  <a:cubicBezTo>
                    <a:pt x="35086" y="0"/>
                    <a:pt x="45206" y="12455"/>
                    <a:pt x="45206" y="27819"/>
                  </a:cubicBez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5" name="Google Shape;5095;g17ab430885e_1_81"/>
            <p:cNvSpPr/>
            <p:nvPr/>
          </p:nvSpPr>
          <p:spPr>
            <a:xfrm>
              <a:off x="17365920" y="2626494"/>
              <a:ext cx="45206" cy="55638"/>
            </a:xfrm>
            <a:custGeom>
              <a:avLst/>
              <a:gdLst/>
              <a:ahLst/>
              <a:cxnLst/>
              <a:rect l="l" t="t" r="r" b="b"/>
              <a:pathLst>
                <a:path w="45206" h="55638" extrusionOk="0">
                  <a:moveTo>
                    <a:pt x="45207" y="27819"/>
                  </a:moveTo>
                  <a:cubicBezTo>
                    <a:pt x="45207" y="43184"/>
                    <a:pt x="35087" y="55639"/>
                    <a:pt x="22604" y="55639"/>
                  </a:cubicBezTo>
                  <a:cubicBezTo>
                    <a:pt x="10120" y="55639"/>
                    <a:pt x="1" y="43184"/>
                    <a:pt x="1" y="27819"/>
                  </a:cubicBezTo>
                  <a:cubicBezTo>
                    <a:pt x="1" y="12455"/>
                    <a:pt x="10120" y="0"/>
                    <a:pt x="22604" y="0"/>
                  </a:cubicBezTo>
                  <a:cubicBezTo>
                    <a:pt x="35087" y="0"/>
                    <a:pt x="45207" y="12455"/>
                    <a:pt x="45207" y="27819"/>
                  </a:cubicBez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6" name="Google Shape;5096;g17ab430885e_1_81"/>
            <p:cNvSpPr/>
            <p:nvPr/>
          </p:nvSpPr>
          <p:spPr>
            <a:xfrm>
              <a:off x="17353749" y="2944679"/>
              <a:ext cx="45206" cy="55638"/>
            </a:xfrm>
            <a:custGeom>
              <a:avLst/>
              <a:gdLst/>
              <a:ahLst/>
              <a:cxnLst/>
              <a:rect l="l" t="t" r="r" b="b"/>
              <a:pathLst>
                <a:path w="45206" h="55638" extrusionOk="0">
                  <a:moveTo>
                    <a:pt x="45207" y="27819"/>
                  </a:moveTo>
                  <a:cubicBezTo>
                    <a:pt x="45207" y="43184"/>
                    <a:pt x="35087" y="55639"/>
                    <a:pt x="22603" y="55639"/>
                  </a:cubicBezTo>
                  <a:cubicBezTo>
                    <a:pt x="10120" y="55639"/>
                    <a:pt x="0" y="43184"/>
                    <a:pt x="0" y="27819"/>
                  </a:cubicBezTo>
                  <a:cubicBezTo>
                    <a:pt x="0" y="12455"/>
                    <a:pt x="10120" y="0"/>
                    <a:pt x="22603" y="0"/>
                  </a:cubicBezTo>
                  <a:cubicBezTo>
                    <a:pt x="35087" y="0"/>
                    <a:pt x="45207" y="12455"/>
                    <a:pt x="45207" y="27819"/>
                  </a:cubicBezTo>
                  <a:close/>
                </a:path>
              </a:pathLst>
            </a:custGeom>
            <a:solidFill>
              <a:srgbClr val="3E50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7" name="Google Shape;5097;g17ab430885e_1_81"/>
            <p:cNvSpPr/>
            <p:nvPr/>
          </p:nvSpPr>
          <p:spPr>
            <a:xfrm>
              <a:off x="17262133" y="525046"/>
              <a:ext cx="378504" cy="1166021"/>
            </a:xfrm>
            <a:custGeom>
              <a:avLst/>
              <a:gdLst/>
              <a:ahLst/>
              <a:cxnLst/>
              <a:rect l="l" t="t" r="r" b="b"/>
              <a:pathLst>
                <a:path w="378504" h="1166021" extrusionOk="0">
                  <a:moveTo>
                    <a:pt x="378504" y="61939"/>
                  </a:moveTo>
                  <a:cubicBezTo>
                    <a:pt x="315910" y="42813"/>
                    <a:pt x="208110" y="20210"/>
                    <a:pt x="155948" y="148875"/>
                  </a:cubicBezTo>
                  <a:cubicBezTo>
                    <a:pt x="103787" y="277539"/>
                    <a:pt x="56843" y="400988"/>
                    <a:pt x="67274" y="616588"/>
                  </a:cubicBezTo>
                  <a:cubicBezTo>
                    <a:pt x="75968" y="800892"/>
                    <a:pt x="155948" y="1073869"/>
                    <a:pt x="275920" y="1166021"/>
                  </a:cubicBezTo>
                  <a:cubicBezTo>
                    <a:pt x="218543" y="1139940"/>
                    <a:pt x="48149" y="976501"/>
                    <a:pt x="8158" y="717433"/>
                  </a:cubicBezTo>
                  <a:cubicBezTo>
                    <a:pt x="-31832" y="453149"/>
                    <a:pt x="84662" y="134965"/>
                    <a:pt x="152472" y="44552"/>
                  </a:cubicBezTo>
                  <a:cubicBezTo>
                    <a:pt x="235930" y="-64987"/>
                    <a:pt x="378504" y="61939"/>
                    <a:pt x="378504" y="61939"/>
                  </a:cubicBezTo>
                  <a:close/>
                </a:path>
              </a:pathLst>
            </a:custGeom>
            <a:solidFill>
              <a:srgbClr val="D877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8" name="Google Shape;5098;g17ab430885e_1_81"/>
            <p:cNvSpPr/>
            <p:nvPr/>
          </p:nvSpPr>
          <p:spPr>
            <a:xfrm>
              <a:off x="17346435" y="570128"/>
              <a:ext cx="297678" cy="956701"/>
            </a:xfrm>
            <a:custGeom>
              <a:avLst/>
              <a:gdLst/>
              <a:ahLst/>
              <a:cxnLst/>
              <a:rect l="l" t="t" r="r" b="b"/>
              <a:pathLst>
                <a:path w="297678" h="956701" extrusionOk="0">
                  <a:moveTo>
                    <a:pt x="149888" y="818404"/>
                  </a:moveTo>
                  <a:cubicBezTo>
                    <a:pt x="89033" y="776674"/>
                    <a:pt x="55998" y="710603"/>
                    <a:pt x="52521" y="644532"/>
                  </a:cubicBezTo>
                  <a:cubicBezTo>
                    <a:pt x="36872" y="415022"/>
                    <a:pt x="71646" y="288096"/>
                    <a:pt x="118592" y="159432"/>
                  </a:cubicBezTo>
                  <a:cubicBezTo>
                    <a:pt x="163799" y="30767"/>
                    <a:pt x="236824" y="25551"/>
                    <a:pt x="297679" y="16857"/>
                  </a:cubicBezTo>
                  <a:cubicBezTo>
                    <a:pt x="297679" y="16857"/>
                    <a:pt x="188140" y="-43998"/>
                    <a:pt x="116853" y="65541"/>
                  </a:cubicBezTo>
                  <a:cubicBezTo>
                    <a:pt x="57737" y="155954"/>
                    <a:pt x="-30937" y="455013"/>
                    <a:pt x="10791" y="684523"/>
                  </a:cubicBezTo>
                  <a:cubicBezTo>
                    <a:pt x="52521" y="915771"/>
                    <a:pt x="186402" y="964455"/>
                    <a:pt x="257688" y="955762"/>
                  </a:cubicBezTo>
                  <a:cubicBezTo>
                    <a:pt x="217698" y="919249"/>
                    <a:pt x="179446" y="872304"/>
                    <a:pt x="149888" y="818404"/>
                  </a:cubicBezTo>
                  <a:close/>
                </a:path>
              </a:pathLst>
            </a:custGeom>
            <a:solidFill>
              <a:srgbClr val="D877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099" name="Google Shape;5099;g17ab430885e_1_81"/>
            <p:cNvSpPr/>
            <p:nvPr/>
          </p:nvSpPr>
          <p:spPr>
            <a:xfrm>
              <a:off x="18656249" y="1904929"/>
              <a:ext cx="231576" cy="969840"/>
            </a:xfrm>
            <a:custGeom>
              <a:avLst/>
              <a:gdLst/>
              <a:ahLst/>
              <a:cxnLst/>
              <a:rect l="l" t="t" r="r" b="b"/>
              <a:pathLst>
                <a:path w="231576" h="969840" extrusionOk="0">
                  <a:moveTo>
                    <a:pt x="53696" y="69548"/>
                  </a:moveTo>
                  <a:cubicBezTo>
                    <a:pt x="60650" y="107800"/>
                    <a:pt x="140632" y="159962"/>
                    <a:pt x="140632" y="236465"/>
                  </a:cubicBezTo>
                  <a:cubicBezTo>
                    <a:pt x="140632" y="312968"/>
                    <a:pt x="69344" y="372084"/>
                    <a:pt x="25876" y="452065"/>
                  </a:cubicBezTo>
                  <a:cubicBezTo>
                    <a:pt x="-15852" y="528569"/>
                    <a:pt x="-5420" y="598117"/>
                    <a:pt x="45003" y="653756"/>
                  </a:cubicBezTo>
                  <a:cubicBezTo>
                    <a:pt x="95425" y="707656"/>
                    <a:pt x="112812" y="787637"/>
                    <a:pt x="36309" y="857185"/>
                  </a:cubicBezTo>
                  <a:cubicBezTo>
                    <a:pt x="-17592" y="905869"/>
                    <a:pt x="31092" y="991066"/>
                    <a:pt x="84993" y="964985"/>
                  </a:cubicBezTo>
                  <a:cubicBezTo>
                    <a:pt x="116289" y="949337"/>
                    <a:pt x="118028" y="914563"/>
                    <a:pt x="114551" y="904130"/>
                  </a:cubicBezTo>
                  <a:cubicBezTo>
                    <a:pt x="112812" y="935427"/>
                    <a:pt x="88471" y="958030"/>
                    <a:pt x="67606" y="951075"/>
                  </a:cubicBezTo>
                  <a:cubicBezTo>
                    <a:pt x="31092" y="938905"/>
                    <a:pt x="38047" y="898914"/>
                    <a:pt x="48479" y="885005"/>
                  </a:cubicBezTo>
                  <a:cubicBezTo>
                    <a:pt x="58912" y="871095"/>
                    <a:pt x="88471" y="851969"/>
                    <a:pt x="109334" y="822411"/>
                  </a:cubicBezTo>
                  <a:cubicBezTo>
                    <a:pt x="145848" y="770250"/>
                    <a:pt x="144108" y="705917"/>
                    <a:pt x="116289" y="643323"/>
                  </a:cubicBezTo>
                  <a:cubicBezTo>
                    <a:pt x="86731" y="578991"/>
                    <a:pt x="69344" y="528569"/>
                    <a:pt x="126721" y="452065"/>
                  </a:cubicBezTo>
                  <a:cubicBezTo>
                    <a:pt x="184100" y="375562"/>
                    <a:pt x="220612" y="333833"/>
                    <a:pt x="231044" y="238204"/>
                  </a:cubicBezTo>
                  <a:cubicBezTo>
                    <a:pt x="236261" y="184304"/>
                    <a:pt x="203225" y="154745"/>
                    <a:pt x="126721" y="106062"/>
                  </a:cubicBezTo>
                  <a:cubicBezTo>
                    <a:pt x="67606" y="67810"/>
                    <a:pt x="62390" y="19126"/>
                    <a:pt x="71083" y="0"/>
                  </a:cubicBezTo>
                  <a:cubicBezTo>
                    <a:pt x="62390" y="5216"/>
                    <a:pt x="46741" y="34774"/>
                    <a:pt x="53696" y="69548"/>
                  </a:cubicBezTo>
                  <a:close/>
                </a:path>
              </a:pathLst>
            </a:custGeom>
            <a:solidFill>
              <a:srgbClr val="B7642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00" name="Google Shape;5100;g17ab430885e_1_81"/>
            <p:cNvSpPr/>
            <p:nvPr/>
          </p:nvSpPr>
          <p:spPr>
            <a:xfrm>
              <a:off x="17312968" y="562183"/>
              <a:ext cx="284201" cy="908067"/>
            </a:xfrm>
            <a:custGeom>
              <a:avLst/>
              <a:gdLst/>
              <a:ahLst/>
              <a:cxnLst/>
              <a:rect l="l" t="t" r="r" b="b"/>
              <a:pathLst>
                <a:path w="284201" h="908067" extrusionOk="0">
                  <a:moveTo>
                    <a:pt x="284202" y="14370"/>
                  </a:moveTo>
                  <a:cubicBezTo>
                    <a:pt x="245950" y="16108"/>
                    <a:pt x="193789" y="35234"/>
                    <a:pt x="153798" y="92612"/>
                  </a:cubicBezTo>
                  <a:cubicBezTo>
                    <a:pt x="112069" y="148250"/>
                    <a:pt x="47736" y="396886"/>
                    <a:pt x="45998" y="513380"/>
                  </a:cubicBezTo>
                  <a:cubicBezTo>
                    <a:pt x="45998" y="629874"/>
                    <a:pt x="91204" y="829825"/>
                    <a:pt x="145105" y="908067"/>
                  </a:cubicBezTo>
                  <a:cubicBezTo>
                    <a:pt x="92944" y="854167"/>
                    <a:pt x="12962" y="723764"/>
                    <a:pt x="2530" y="516857"/>
                  </a:cubicBezTo>
                  <a:cubicBezTo>
                    <a:pt x="-25290" y="2199"/>
                    <a:pt x="185095" y="2199"/>
                    <a:pt x="202482" y="460"/>
                  </a:cubicBezTo>
                  <a:cubicBezTo>
                    <a:pt x="218130" y="-3018"/>
                    <a:pt x="284202" y="14370"/>
                    <a:pt x="284202" y="14370"/>
                  </a:cubicBezTo>
                  <a:close/>
                </a:path>
              </a:pathLst>
            </a:custGeom>
            <a:solidFill>
              <a:srgbClr val="E0A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01" name="Google Shape;5101;g17ab430885e_1_81"/>
            <p:cNvSpPr/>
            <p:nvPr/>
          </p:nvSpPr>
          <p:spPr>
            <a:xfrm>
              <a:off x="18657977" y="1478907"/>
              <a:ext cx="437937" cy="1241460"/>
            </a:xfrm>
            <a:custGeom>
              <a:avLst/>
              <a:gdLst/>
              <a:ahLst/>
              <a:cxnLst/>
              <a:rect l="l" t="t" r="r" b="b"/>
              <a:pathLst>
                <a:path w="437937" h="1241460" extrusionOk="0">
                  <a:moveTo>
                    <a:pt x="8501" y="245196"/>
                  </a:moveTo>
                  <a:cubicBezTo>
                    <a:pt x="1545" y="290402"/>
                    <a:pt x="-40184" y="472967"/>
                    <a:pt x="154552" y="592938"/>
                  </a:cubicBezTo>
                  <a:cubicBezTo>
                    <a:pt x="283217" y="671180"/>
                    <a:pt x="244965" y="765070"/>
                    <a:pt x="204975" y="831142"/>
                  </a:cubicBezTo>
                  <a:cubicBezTo>
                    <a:pt x="166723" y="898951"/>
                    <a:pt x="234533" y="952851"/>
                    <a:pt x="291911" y="978932"/>
                  </a:cubicBezTo>
                  <a:cubicBezTo>
                    <a:pt x="357981" y="1008490"/>
                    <a:pt x="357981" y="1123245"/>
                    <a:pt x="246703" y="1121506"/>
                  </a:cubicBezTo>
                  <a:cubicBezTo>
                    <a:pt x="104130" y="1118029"/>
                    <a:pt x="175417" y="1328413"/>
                    <a:pt x="286695" y="1199748"/>
                  </a:cubicBezTo>
                  <a:cubicBezTo>
                    <a:pt x="264091" y="1211919"/>
                    <a:pt x="234533" y="1225829"/>
                    <a:pt x="211929" y="1204965"/>
                  </a:cubicBezTo>
                  <a:cubicBezTo>
                    <a:pt x="189326" y="1184100"/>
                    <a:pt x="198020" y="1144110"/>
                    <a:pt x="262352" y="1147587"/>
                  </a:cubicBezTo>
                  <a:cubicBezTo>
                    <a:pt x="326685" y="1152803"/>
                    <a:pt x="415359" y="1140632"/>
                    <a:pt x="434485" y="1055435"/>
                  </a:cubicBezTo>
                  <a:cubicBezTo>
                    <a:pt x="457088" y="949374"/>
                    <a:pt x="363197" y="940680"/>
                    <a:pt x="312775" y="885042"/>
                  </a:cubicBezTo>
                  <a:cubicBezTo>
                    <a:pt x="251920" y="820709"/>
                    <a:pt x="396233" y="704216"/>
                    <a:pt x="305820" y="539038"/>
                  </a:cubicBezTo>
                  <a:cubicBezTo>
                    <a:pt x="244965" y="427760"/>
                    <a:pt x="67616" y="438193"/>
                    <a:pt x="98913" y="114792"/>
                  </a:cubicBezTo>
                  <a:cubicBezTo>
                    <a:pt x="130211" y="-205131"/>
                    <a:pt x="8501" y="245196"/>
                    <a:pt x="8501" y="245196"/>
                  </a:cubicBezTo>
                  <a:close/>
                </a:path>
              </a:pathLst>
            </a:custGeom>
            <a:solidFill>
              <a:srgbClr val="D877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02" name="Google Shape;5102;g17ab430885e_1_81"/>
            <p:cNvSpPr/>
            <p:nvPr/>
          </p:nvSpPr>
          <p:spPr>
            <a:xfrm>
              <a:off x="17692590" y="411082"/>
              <a:ext cx="1062656" cy="1318262"/>
            </a:xfrm>
            <a:custGeom>
              <a:avLst/>
              <a:gdLst/>
              <a:ahLst/>
              <a:cxnLst/>
              <a:rect l="l" t="t" r="r" b="b"/>
              <a:pathLst>
                <a:path w="1062656" h="1318262" extrusionOk="0">
                  <a:moveTo>
                    <a:pt x="15856" y="182858"/>
                  </a:moveTo>
                  <a:cubicBezTo>
                    <a:pt x="29765" y="92445"/>
                    <a:pt x="83666" y="78535"/>
                    <a:pt x="184511" y="87229"/>
                  </a:cubicBezTo>
                  <a:cubicBezTo>
                    <a:pt x="285356" y="95922"/>
                    <a:pt x="547903" y="195029"/>
                    <a:pt x="596586" y="365423"/>
                  </a:cubicBezTo>
                  <a:cubicBezTo>
                    <a:pt x="647008" y="535816"/>
                    <a:pt x="742637" y="730552"/>
                    <a:pt x="803492" y="833136"/>
                  </a:cubicBezTo>
                  <a:cubicBezTo>
                    <a:pt x="864347" y="935720"/>
                    <a:pt x="954760" y="998314"/>
                    <a:pt x="980841" y="1107853"/>
                  </a:cubicBezTo>
                  <a:cubicBezTo>
                    <a:pt x="1008661" y="1215653"/>
                    <a:pt x="968670" y="1285201"/>
                    <a:pt x="972148" y="1314759"/>
                  </a:cubicBezTo>
                  <a:cubicBezTo>
                    <a:pt x="973887" y="1344317"/>
                    <a:pt x="1066039" y="1179140"/>
                    <a:pt x="1062561" y="1107853"/>
                  </a:cubicBezTo>
                  <a:cubicBezTo>
                    <a:pt x="1057345" y="1038304"/>
                    <a:pt x="1008661" y="993098"/>
                    <a:pt x="949545" y="885297"/>
                  </a:cubicBezTo>
                  <a:cubicBezTo>
                    <a:pt x="890428" y="777497"/>
                    <a:pt x="914770" y="820965"/>
                    <a:pt x="879996" y="575807"/>
                  </a:cubicBezTo>
                  <a:cubicBezTo>
                    <a:pt x="845222" y="332387"/>
                    <a:pt x="728728" y="228064"/>
                    <a:pt x="669612" y="177642"/>
                  </a:cubicBezTo>
                  <a:cubicBezTo>
                    <a:pt x="612234" y="128958"/>
                    <a:pt x="460967" y="42022"/>
                    <a:pt x="304483" y="8987"/>
                  </a:cubicBezTo>
                  <a:cubicBezTo>
                    <a:pt x="156692" y="-22310"/>
                    <a:pt x="-60647" y="26374"/>
                    <a:pt x="15856" y="182858"/>
                  </a:cubicBezTo>
                  <a:close/>
                </a:path>
              </a:pathLst>
            </a:custGeom>
            <a:solidFill>
              <a:srgbClr val="E0A43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03" name="Google Shape;5103;g17ab430885e_1_81"/>
            <p:cNvSpPr/>
            <p:nvPr/>
          </p:nvSpPr>
          <p:spPr>
            <a:xfrm>
              <a:off x="18221366" y="663489"/>
              <a:ext cx="517948" cy="1637866"/>
            </a:xfrm>
            <a:custGeom>
              <a:avLst/>
              <a:gdLst/>
              <a:ahLst/>
              <a:cxnLst/>
              <a:rect l="l" t="t" r="r" b="b"/>
              <a:pathLst>
                <a:path w="517948" h="1637866" extrusionOk="0">
                  <a:moveTo>
                    <a:pt x="0" y="0"/>
                  </a:moveTo>
                  <a:cubicBezTo>
                    <a:pt x="259069" y="250375"/>
                    <a:pt x="165178" y="507704"/>
                    <a:pt x="344265" y="648540"/>
                  </a:cubicBezTo>
                  <a:cubicBezTo>
                    <a:pt x="504226" y="775466"/>
                    <a:pt x="580730" y="973679"/>
                    <a:pt x="455543" y="1131902"/>
                  </a:cubicBezTo>
                  <a:cubicBezTo>
                    <a:pt x="398165" y="1203189"/>
                    <a:pt x="318184" y="1310989"/>
                    <a:pt x="363391" y="1364889"/>
                  </a:cubicBezTo>
                  <a:cubicBezTo>
                    <a:pt x="446849" y="1462257"/>
                    <a:pt x="568559" y="1432699"/>
                    <a:pt x="445111" y="1637867"/>
                  </a:cubicBezTo>
                  <a:cubicBezTo>
                    <a:pt x="453804" y="1627435"/>
                    <a:pt x="495533" y="1530067"/>
                    <a:pt x="441633" y="1497031"/>
                  </a:cubicBezTo>
                  <a:cubicBezTo>
                    <a:pt x="272978" y="1422266"/>
                    <a:pt x="135619" y="1314466"/>
                    <a:pt x="191258" y="1137118"/>
                  </a:cubicBezTo>
                  <a:cubicBezTo>
                    <a:pt x="245159" y="959769"/>
                    <a:pt x="361652" y="1029318"/>
                    <a:pt x="153006" y="763295"/>
                  </a:cubicBezTo>
                  <a:cubicBezTo>
                    <a:pt x="22603" y="596378"/>
                    <a:pt x="78242" y="591162"/>
                    <a:pt x="90413" y="335571"/>
                  </a:cubicBezTo>
                  <a:cubicBezTo>
                    <a:pt x="100845" y="119971"/>
                    <a:pt x="0" y="0"/>
                    <a:pt x="0" y="0"/>
                  </a:cubicBezTo>
                  <a:close/>
                </a:path>
              </a:pathLst>
            </a:custGeom>
            <a:solidFill>
              <a:srgbClr val="D877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04" name="Google Shape;5104;g17ab430885e_1_81"/>
            <p:cNvSpPr/>
            <p:nvPr/>
          </p:nvSpPr>
          <p:spPr>
            <a:xfrm>
              <a:off x="18239964" y="1161611"/>
              <a:ext cx="209365" cy="980020"/>
            </a:xfrm>
            <a:custGeom>
              <a:avLst/>
              <a:gdLst/>
              <a:ahLst/>
              <a:cxnLst/>
              <a:rect l="l" t="t" r="r" b="b"/>
              <a:pathLst>
                <a:path w="209365" h="980020" extrusionOk="0">
                  <a:moveTo>
                    <a:pt x="75293" y="7842"/>
                  </a:moveTo>
                  <a:cubicBezTo>
                    <a:pt x="85725" y="-39103"/>
                    <a:pt x="-2949" y="136507"/>
                    <a:pt x="23132" y="221704"/>
                  </a:cubicBezTo>
                  <a:cubicBezTo>
                    <a:pt x="49212" y="306901"/>
                    <a:pt x="94419" y="305162"/>
                    <a:pt x="97896" y="357323"/>
                  </a:cubicBezTo>
                  <a:cubicBezTo>
                    <a:pt x="99634" y="409485"/>
                    <a:pt x="87464" y="447736"/>
                    <a:pt x="28348" y="525978"/>
                  </a:cubicBezTo>
                  <a:cubicBezTo>
                    <a:pt x="-30769" y="604220"/>
                    <a:pt x="17916" y="644211"/>
                    <a:pt x="37041" y="658121"/>
                  </a:cubicBezTo>
                  <a:cubicBezTo>
                    <a:pt x="57906" y="672030"/>
                    <a:pt x="101374" y="682462"/>
                    <a:pt x="130932" y="720714"/>
                  </a:cubicBezTo>
                  <a:cubicBezTo>
                    <a:pt x="160489" y="758966"/>
                    <a:pt x="153535" y="805911"/>
                    <a:pt x="130932" y="831992"/>
                  </a:cubicBezTo>
                  <a:cubicBezTo>
                    <a:pt x="108328" y="858072"/>
                    <a:pt x="68338" y="887631"/>
                    <a:pt x="75293" y="931098"/>
                  </a:cubicBezTo>
                  <a:cubicBezTo>
                    <a:pt x="82247" y="974566"/>
                    <a:pt x="134409" y="981521"/>
                    <a:pt x="150058" y="979782"/>
                  </a:cubicBezTo>
                  <a:cubicBezTo>
                    <a:pt x="181354" y="976305"/>
                    <a:pt x="197003" y="951963"/>
                    <a:pt x="200481" y="943269"/>
                  </a:cubicBezTo>
                  <a:cubicBezTo>
                    <a:pt x="200481" y="943269"/>
                    <a:pt x="179616" y="962395"/>
                    <a:pt x="144842" y="960656"/>
                  </a:cubicBezTo>
                  <a:cubicBezTo>
                    <a:pt x="108328" y="958918"/>
                    <a:pt x="99634" y="922405"/>
                    <a:pt x="113545" y="903279"/>
                  </a:cubicBezTo>
                  <a:cubicBezTo>
                    <a:pt x="127455" y="884153"/>
                    <a:pt x="190048" y="838947"/>
                    <a:pt x="200481" y="811127"/>
                  </a:cubicBezTo>
                  <a:cubicBezTo>
                    <a:pt x="224822" y="752011"/>
                    <a:pt x="195264" y="696372"/>
                    <a:pt x="158751" y="670292"/>
                  </a:cubicBezTo>
                  <a:cubicBezTo>
                    <a:pt x="122239" y="644211"/>
                    <a:pt x="97896" y="621608"/>
                    <a:pt x="129193" y="567708"/>
                  </a:cubicBezTo>
                  <a:cubicBezTo>
                    <a:pt x="160489" y="513807"/>
                    <a:pt x="190048" y="473817"/>
                    <a:pt x="191787" y="404269"/>
                  </a:cubicBezTo>
                  <a:cubicBezTo>
                    <a:pt x="193525" y="334720"/>
                    <a:pt x="158751" y="282559"/>
                    <a:pt x="117022" y="235614"/>
                  </a:cubicBezTo>
                  <a:cubicBezTo>
                    <a:pt x="77031" y="190407"/>
                    <a:pt x="42257" y="150417"/>
                    <a:pt x="75293" y="7842"/>
                  </a:cubicBezTo>
                  <a:close/>
                </a:path>
              </a:pathLst>
            </a:custGeom>
            <a:solidFill>
              <a:srgbClr val="D877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05" name="Google Shape;5105;g17ab430885e_1_81"/>
            <p:cNvSpPr/>
            <p:nvPr/>
          </p:nvSpPr>
          <p:spPr>
            <a:xfrm>
              <a:off x="18009243" y="388772"/>
              <a:ext cx="787668" cy="1291118"/>
            </a:xfrm>
            <a:custGeom>
              <a:avLst/>
              <a:gdLst/>
              <a:ahLst/>
              <a:cxnLst/>
              <a:rect l="l" t="t" r="r" b="b"/>
              <a:pathLst>
                <a:path w="787668" h="1291118" extrusionOk="0">
                  <a:moveTo>
                    <a:pt x="0" y="0"/>
                  </a:moveTo>
                  <a:cubicBezTo>
                    <a:pt x="243420" y="64332"/>
                    <a:pt x="439895" y="219078"/>
                    <a:pt x="507704" y="405120"/>
                  </a:cubicBezTo>
                  <a:cubicBezTo>
                    <a:pt x="566821" y="565081"/>
                    <a:pt x="551172" y="638107"/>
                    <a:pt x="559865" y="754601"/>
                  </a:cubicBezTo>
                  <a:cubicBezTo>
                    <a:pt x="568559" y="872833"/>
                    <a:pt x="606811" y="923256"/>
                    <a:pt x="664188" y="980634"/>
                  </a:cubicBezTo>
                  <a:cubicBezTo>
                    <a:pt x="719827" y="1038011"/>
                    <a:pt x="745908" y="1104082"/>
                    <a:pt x="693747" y="1236224"/>
                  </a:cubicBezTo>
                  <a:cubicBezTo>
                    <a:pt x="641585" y="1368366"/>
                    <a:pt x="740692" y="1229269"/>
                    <a:pt x="770250" y="1159721"/>
                  </a:cubicBezTo>
                  <a:cubicBezTo>
                    <a:pt x="798069" y="1091911"/>
                    <a:pt x="806763" y="970201"/>
                    <a:pt x="685053" y="881527"/>
                  </a:cubicBezTo>
                  <a:cubicBezTo>
                    <a:pt x="606811" y="824150"/>
                    <a:pt x="652017" y="723304"/>
                    <a:pt x="652017" y="610288"/>
                  </a:cubicBezTo>
                  <a:cubicBezTo>
                    <a:pt x="652017" y="497272"/>
                    <a:pt x="627676" y="425984"/>
                    <a:pt x="554650" y="319923"/>
                  </a:cubicBezTo>
                  <a:cubicBezTo>
                    <a:pt x="439895" y="149529"/>
                    <a:pt x="189520" y="3477"/>
                    <a:pt x="0" y="0"/>
                  </a:cubicBezTo>
                  <a:close/>
                </a:path>
              </a:pathLst>
            </a:custGeom>
            <a:solidFill>
              <a:srgbClr val="D8773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grpSp>
      <p:grpSp>
        <p:nvGrpSpPr>
          <p:cNvPr id="5106" name="Google Shape;5106;g17ab430885e_1_81"/>
          <p:cNvGrpSpPr/>
          <p:nvPr/>
        </p:nvGrpSpPr>
        <p:grpSpPr>
          <a:xfrm>
            <a:off x="12707633" y="5281318"/>
            <a:ext cx="4470342" cy="4327384"/>
            <a:chOff x="1350645" y="8779796"/>
            <a:chExt cx="3776482" cy="4056415"/>
          </a:xfrm>
        </p:grpSpPr>
        <p:sp>
          <p:nvSpPr>
            <p:cNvPr id="5107" name="Google Shape;5107;g17ab430885e_1_81"/>
            <p:cNvSpPr/>
            <p:nvPr/>
          </p:nvSpPr>
          <p:spPr>
            <a:xfrm>
              <a:off x="1350645" y="9059729"/>
              <a:ext cx="3776482" cy="3776482"/>
            </a:xfrm>
            <a:custGeom>
              <a:avLst/>
              <a:gdLst/>
              <a:ahLst/>
              <a:cxnLst/>
              <a:rect l="l" t="t" r="r" b="b"/>
              <a:pathLst>
                <a:path w="3776482" h="3776482" extrusionOk="0">
                  <a:moveTo>
                    <a:pt x="3776482" y="1888241"/>
                  </a:moveTo>
                  <a:cubicBezTo>
                    <a:pt x="3776482" y="2931088"/>
                    <a:pt x="2931088" y="3776482"/>
                    <a:pt x="1888241" y="3776482"/>
                  </a:cubicBezTo>
                  <a:cubicBezTo>
                    <a:pt x="845394" y="3776482"/>
                    <a:pt x="0" y="2931087"/>
                    <a:pt x="0" y="1888241"/>
                  </a:cubicBezTo>
                  <a:cubicBezTo>
                    <a:pt x="0" y="845394"/>
                    <a:pt x="845394" y="0"/>
                    <a:pt x="1888241" y="0"/>
                  </a:cubicBezTo>
                  <a:cubicBezTo>
                    <a:pt x="2931088" y="0"/>
                    <a:pt x="3776482" y="845394"/>
                    <a:pt x="3776482" y="1888241"/>
                  </a:cubicBezTo>
                  <a:close/>
                </a:path>
              </a:pathLst>
            </a:custGeom>
            <a:solidFill>
              <a:srgbClr val="CC4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08" name="Google Shape;5108;g17ab430885e_1_81"/>
            <p:cNvSpPr/>
            <p:nvPr/>
          </p:nvSpPr>
          <p:spPr>
            <a:xfrm>
              <a:off x="2645985" y="8779796"/>
              <a:ext cx="1220575" cy="1276222"/>
            </a:xfrm>
            <a:custGeom>
              <a:avLst/>
              <a:gdLst/>
              <a:ahLst/>
              <a:cxnLst/>
              <a:rect l="l" t="t" r="r" b="b"/>
              <a:pathLst>
                <a:path w="1220575" h="1276222" extrusionOk="0">
                  <a:moveTo>
                    <a:pt x="1220576" y="638107"/>
                  </a:moveTo>
                  <a:cubicBezTo>
                    <a:pt x="1220576" y="989327"/>
                    <a:pt x="947598" y="1277953"/>
                    <a:pt x="610288" y="1276215"/>
                  </a:cubicBezTo>
                  <a:cubicBezTo>
                    <a:pt x="179087" y="1274476"/>
                    <a:pt x="0" y="991065"/>
                    <a:pt x="0" y="638107"/>
                  </a:cubicBezTo>
                  <a:cubicBezTo>
                    <a:pt x="0" y="286887"/>
                    <a:pt x="272978" y="0"/>
                    <a:pt x="610288" y="0"/>
                  </a:cubicBezTo>
                  <a:cubicBezTo>
                    <a:pt x="947598" y="1739"/>
                    <a:pt x="1220576" y="286887"/>
                    <a:pt x="1220576" y="638107"/>
                  </a:cubicBezTo>
                  <a:close/>
                </a:path>
              </a:pathLst>
            </a:custGeom>
            <a:solidFill>
              <a:srgbClr val="6845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09" name="Google Shape;5109;g17ab430885e_1_81"/>
            <p:cNvSpPr/>
            <p:nvPr/>
          </p:nvSpPr>
          <p:spPr>
            <a:xfrm>
              <a:off x="3040672" y="10036885"/>
              <a:ext cx="415552" cy="210624"/>
            </a:xfrm>
            <a:custGeom>
              <a:avLst/>
              <a:gdLst/>
              <a:ahLst/>
              <a:cxnLst/>
              <a:rect l="l" t="t" r="r" b="b"/>
              <a:pathLst>
                <a:path w="415552" h="210624" extrusionOk="0">
                  <a:moveTo>
                    <a:pt x="0" y="0"/>
                  </a:moveTo>
                  <a:lnTo>
                    <a:pt x="0" y="106061"/>
                  </a:lnTo>
                  <a:cubicBezTo>
                    <a:pt x="74765" y="158222"/>
                    <a:pt x="139097" y="189519"/>
                    <a:pt x="172133" y="205168"/>
                  </a:cubicBezTo>
                  <a:cubicBezTo>
                    <a:pt x="187781" y="212122"/>
                    <a:pt x="203429" y="212122"/>
                    <a:pt x="217339" y="206906"/>
                  </a:cubicBezTo>
                  <a:cubicBezTo>
                    <a:pt x="253852" y="192997"/>
                    <a:pt x="330355" y="158222"/>
                    <a:pt x="415552" y="104323"/>
                  </a:cubicBezTo>
                  <a:lnTo>
                    <a:pt x="415552" y="0"/>
                  </a:lnTo>
                  <a:lnTo>
                    <a:pt x="0" y="0"/>
                  </a:ln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0" name="Google Shape;5110;g17ab430885e_1_81"/>
            <p:cNvSpPr/>
            <p:nvPr/>
          </p:nvSpPr>
          <p:spPr>
            <a:xfrm>
              <a:off x="2710949" y="8927587"/>
              <a:ext cx="1069517" cy="1278194"/>
            </a:xfrm>
            <a:custGeom>
              <a:avLst/>
              <a:gdLst/>
              <a:ahLst/>
              <a:cxnLst/>
              <a:rect l="l" t="t" r="r" b="b"/>
              <a:pathLst>
                <a:path w="1069517" h="1278194" extrusionOk="0">
                  <a:moveTo>
                    <a:pt x="1023470" y="578991"/>
                  </a:moveTo>
                  <a:cubicBezTo>
                    <a:pt x="1009560" y="573774"/>
                    <a:pt x="995651" y="575514"/>
                    <a:pt x="981741" y="582468"/>
                  </a:cubicBezTo>
                  <a:cubicBezTo>
                    <a:pt x="997389" y="439894"/>
                    <a:pt x="1004344" y="295581"/>
                    <a:pt x="983480" y="262546"/>
                  </a:cubicBezTo>
                  <a:cubicBezTo>
                    <a:pt x="880896" y="100845"/>
                    <a:pt x="705286" y="6955"/>
                    <a:pt x="527937" y="0"/>
                  </a:cubicBezTo>
                  <a:cubicBezTo>
                    <a:pt x="527937" y="0"/>
                    <a:pt x="527937" y="0"/>
                    <a:pt x="527937" y="0"/>
                  </a:cubicBezTo>
                  <a:cubicBezTo>
                    <a:pt x="527937" y="0"/>
                    <a:pt x="527937" y="0"/>
                    <a:pt x="527937" y="0"/>
                  </a:cubicBezTo>
                  <a:cubicBezTo>
                    <a:pt x="350589" y="6955"/>
                    <a:pt x="174979" y="102584"/>
                    <a:pt x="72395" y="262546"/>
                  </a:cubicBezTo>
                  <a:cubicBezTo>
                    <a:pt x="51530" y="295581"/>
                    <a:pt x="58485" y="438155"/>
                    <a:pt x="74133" y="578991"/>
                  </a:cubicBezTo>
                  <a:cubicBezTo>
                    <a:pt x="63701" y="575514"/>
                    <a:pt x="53269" y="575514"/>
                    <a:pt x="44575" y="578991"/>
                  </a:cubicBezTo>
                  <a:cubicBezTo>
                    <a:pt x="2846" y="592901"/>
                    <a:pt x="-12802" y="662449"/>
                    <a:pt x="11540" y="731998"/>
                  </a:cubicBezTo>
                  <a:cubicBezTo>
                    <a:pt x="30665" y="789375"/>
                    <a:pt x="70656" y="831105"/>
                    <a:pt x="107169" y="836321"/>
                  </a:cubicBezTo>
                  <a:cubicBezTo>
                    <a:pt x="112385" y="876311"/>
                    <a:pt x="117601" y="900653"/>
                    <a:pt x="117601" y="900653"/>
                  </a:cubicBezTo>
                  <a:cubicBezTo>
                    <a:pt x="204537" y="1130162"/>
                    <a:pt x="432308" y="1241440"/>
                    <a:pt x="505334" y="1272737"/>
                  </a:cubicBezTo>
                  <a:cubicBezTo>
                    <a:pt x="520982" y="1279692"/>
                    <a:pt x="536631" y="1279692"/>
                    <a:pt x="550540" y="1274476"/>
                  </a:cubicBezTo>
                  <a:cubicBezTo>
                    <a:pt x="621828" y="1244918"/>
                    <a:pt x="854815" y="1131902"/>
                    <a:pt x="941750" y="900653"/>
                  </a:cubicBezTo>
                  <a:cubicBezTo>
                    <a:pt x="941750" y="900653"/>
                    <a:pt x="945228" y="876311"/>
                    <a:pt x="952183" y="836321"/>
                  </a:cubicBezTo>
                  <a:cubicBezTo>
                    <a:pt x="992173" y="839798"/>
                    <a:pt x="1037380" y="796330"/>
                    <a:pt x="1059983" y="731998"/>
                  </a:cubicBezTo>
                  <a:cubicBezTo>
                    <a:pt x="1080847" y="662449"/>
                    <a:pt x="1066938" y="592901"/>
                    <a:pt x="1023470" y="578991"/>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1" name="Google Shape;5111;g17ab430885e_1_81"/>
            <p:cNvSpPr/>
            <p:nvPr/>
          </p:nvSpPr>
          <p:spPr>
            <a:xfrm>
              <a:off x="3349377" y="9408989"/>
              <a:ext cx="250327" cy="68978"/>
            </a:xfrm>
            <a:custGeom>
              <a:avLst/>
              <a:gdLst/>
              <a:ahLst/>
              <a:cxnLst/>
              <a:rect l="l" t="t" r="r" b="b"/>
              <a:pathLst>
                <a:path w="250327" h="68978" extrusionOk="0">
                  <a:moveTo>
                    <a:pt x="7741" y="43689"/>
                  </a:moveTo>
                  <a:cubicBezTo>
                    <a:pt x="19912" y="34995"/>
                    <a:pt x="120757" y="-43247"/>
                    <a:pt x="228557" y="33257"/>
                  </a:cubicBezTo>
                  <a:cubicBezTo>
                    <a:pt x="294628" y="80203"/>
                    <a:pt x="193783" y="10654"/>
                    <a:pt x="145099" y="15870"/>
                  </a:cubicBezTo>
                  <a:cubicBezTo>
                    <a:pt x="84244" y="22824"/>
                    <a:pt x="37299" y="52382"/>
                    <a:pt x="18173" y="66292"/>
                  </a:cubicBezTo>
                  <a:cubicBezTo>
                    <a:pt x="2525" y="76725"/>
                    <a:pt x="-7908" y="54122"/>
                    <a:pt x="7741" y="43689"/>
                  </a:cubicBezTo>
                  <a:close/>
                </a:path>
              </a:pathLst>
            </a:custGeom>
            <a:solidFill>
              <a:srgbClr val="6845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2" name="Google Shape;5112;g17ab430885e_1_81"/>
            <p:cNvSpPr/>
            <p:nvPr/>
          </p:nvSpPr>
          <p:spPr>
            <a:xfrm>
              <a:off x="2887235" y="9410820"/>
              <a:ext cx="244564" cy="67147"/>
            </a:xfrm>
            <a:custGeom>
              <a:avLst/>
              <a:gdLst/>
              <a:ahLst/>
              <a:cxnLst/>
              <a:rect l="l" t="t" r="r" b="b"/>
              <a:pathLst>
                <a:path w="244564" h="67147" extrusionOk="0">
                  <a:moveTo>
                    <a:pt x="236895" y="41858"/>
                  </a:moveTo>
                  <a:cubicBezTo>
                    <a:pt x="224724" y="33164"/>
                    <a:pt x="129095" y="-43338"/>
                    <a:pt x="21295" y="34904"/>
                  </a:cubicBezTo>
                  <a:cubicBezTo>
                    <a:pt x="-43037" y="81848"/>
                    <a:pt x="54331" y="10561"/>
                    <a:pt x="103014" y="15777"/>
                  </a:cubicBezTo>
                  <a:cubicBezTo>
                    <a:pt x="162131" y="22732"/>
                    <a:pt x="207337" y="52291"/>
                    <a:pt x="224724" y="64461"/>
                  </a:cubicBezTo>
                  <a:cubicBezTo>
                    <a:pt x="242111" y="74894"/>
                    <a:pt x="252544" y="52291"/>
                    <a:pt x="236895" y="41858"/>
                  </a:cubicBezTo>
                  <a:close/>
                </a:path>
              </a:pathLst>
            </a:custGeom>
            <a:solidFill>
              <a:srgbClr val="68452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3" name="Google Shape;5113;g17ab430885e_1_81"/>
            <p:cNvSpPr/>
            <p:nvPr/>
          </p:nvSpPr>
          <p:spPr>
            <a:xfrm>
              <a:off x="1945284" y="10099479"/>
              <a:ext cx="2585584" cy="1751771"/>
            </a:xfrm>
            <a:custGeom>
              <a:avLst/>
              <a:gdLst/>
              <a:ahLst/>
              <a:cxnLst/>
              <a:rect l="l" t="t" r="r" b="b"/>
              <a:pathLst>
                <a:path w="2585584" h="1751771" extrusionOk="0">
                  <a:moveTo>
                    <a:pt x="2197732" y="537262"/>
                  </a:moveTo>
                  <a:cubicBezTo>
                    <a:pt x="2154264" y="455543"/>
                    <a:pt x="2063851" y="406859"/>
                    <a:pt x="2001258" y="406859"/>
                  </a:cubicBezTo>
                  <a:lnTo>
                    <a:pt x="1693506" y="359914"/>
                  </a:lnTo>
                  <a:cubicBezTo>
                    <a:pt x="1599615" y="326878"/>
                    <a:pt x="1512679" y="227771"/>
                    <a:pt x="1512679" y="166916"/>
                  </a:cubicBezTo>
                  <a:cubicBezTo>
                    <a:pt x="1512679" y="165178"/>
                    <a:pt x="1512679" y="0"/>
                    <a:pt x="1512679" y="0"/>
                  </a:cubicBezTo>
                  <a:cubicBezTo>
                    <a:pt x="1394447" y="57377"/>
                    <a:pt x="1291863" y="85197"/>
                    <a:pt x="1291863" y="85197"/>
                  </a:cubicBezTo>
                  <a:cubicBezTo>
                    <a:pt x="1291863" y="85197"/>
                    <a:pt x="1204927" y="59117"/>
                    <a:pt x="1095389" y="0"/>
                  </a:cubicBezTo>
                  <a:cubicBezTo>
                    <a:pt x="1095389" y="0"/>
                    <a:pt x="1095389" y="163439"/>
                    <a:pt x="1095389" y="165178"/>
                  </a:cubicBezTo>
                  <a:cubicBezTo>
                    <a:pt x="1095389" y="226033"/>
                    <a:pt x="992805" y="328617"/>
                    <a:pt x="891959" y="359914"/>
                  </a:cubicBezTo>
                  <a:lnTo>
                    <a:pt x="585946" y="406859"/>
                  </a:lnTo>
                  <a:cubicBezTo>
                    <a:pt x="523352" y="406859"/>
                    <a:pt x="410336" y="481623"/>
                    <a:pt x="370346" y="580730"/>
                  </a:cubicBezTo>
                  <a:cubicBezTo>
                    <a:pt x="311229" y="714610"/>
                    <a:pt x="220816" y="982372"/>
                    <a:pt x="0" y="1516157"/>
                  </a:cubicBezTo>
                  <a:cubicBezTo>
                    <a:pt x="13910" y="1702200"/>
                    <a:pt x="210384" y="1823909"/>
                    <a:pt x="321662" y="1703938"/>
                  </a:cubicBezTo>
                  <a:cubicBezTo>
                    <a:pt x="415552" y="1601353"/>
                    <a:pt x="558127" y="1213621"/>
                    <a:pt x="636369" y="984111"/>
                  </a:cubicBezTo>
                  <a:lnTo>
                    <a:pt x="1999519" y="984111"/>
                  </a:lnTo>
                  <a:cubicBezTo>
                    <a:pt x="2116012" y="1182324"/>
                    <a:pt x="2291622" y="1497031"/>
                    <a:pt x="2293361" y="1630912"/>
                  </a:cubicBezTo>
                  <a:cubicBezTo>
                    <a:pt x="2295100" y="1740450"/>
                    <a:pt x="2592420" y="1808261"/>
                    <a:pt x="2585465" y="1530067"/>
                  </a:cubicBezTo>
                  <a:cubicBezTo>
                    <a:pt x="2580249" y="1281431"/>
                    <a:pt x="2307271" y="719827"/>
                    <a:pt x="2197732" y="537262"/>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4" name="Google Shape;5114;g17ab430885e_1_81"/>
            <p:cNvSpPr/>
            <p:nvPr/>
          </p:nvSpPr>
          <p:spPr>
            <a:xfrm>
              <a:off x="2951998" y="9511794"/>
              <a:ext cx="179087" cy="95716"/>
            </a:xfrm>
            <a:custGeom>
              <a:avLst/>
              <a:gdLst/>
              <a:ahLst/>
              <a:cxnLst/>
              <a:rect l="l" t="t" r="r" b="b"/>
              <a:pathLst>
                <a:path w="179087" h="95716" extrusionOk="0">
                  <a:moveTo>
                    <a:pt x="179087" y="66071"/>
                  </a:moveTo>
                  <a:cubicBezTo>
                    <a:pt x="126926" y="83458"/>
                    <a:pt x="106061" y="93890"/>
                    <a:pt x="76503" y="95629"/>
                  </a:cubicBezTo>
                  <a:cubicBezTo>
                    <a:pt x="34774" y="97367"/>
                    <a:pt x="0" y="73026"/>
                    <a:pt x="0" y="46945"/>
                  </a:cubicBezTo>
                  <a:cubicBezTo>
                    <a:pt x="0" y="20865"/>
                    <a:pt x="34774" y="0"/>
                    <a:pt x="76503" y="0"/>
                  </a:cubicBezTo>
                  <a:cubicBezTo>
                    <a:pt x="118232" y="1738"/>
                    <a:pt x="172133" y="46945"/>
                    <a:pt x="179087" y="660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5" name="Google Shape;5115;g17ab430885e_1_81"/>
            <p:cNvSpPr/>
            <p:nvPr/>
          </p:nvSpPr>
          <p:spPr>
            <a:xfrm>
              <a:off x="2981556" y="9515271"/>
              <a:ext cx="86935" cy="93890"/>
            </a:xfrm>
            <a:custGeom>
              <a:avLst/>
              <a:gdLst/>
              <a:ahLst/>
              <a:cxnLst/>
              <a:rect l="l" t="t" r="r" b="b"/>
              <a:pathLst>
                <a:path w="86935" h="93890" extrusionOk="0">
                  <a:moveTo>
                    <a:pt x="86936" y="46945"/>
                  </a:moveTo>
                  <a:cubicBezTo>
                    <a:pt x="86936" y="72872"/>
                    <a:pt x="67475" y="93890"/>
                    <a:pt x="43468" y="93890"/>
                  </a:cubicBezTo>
                  <a:cubicBezTo>
                    <a:pt x="19461" y="93890"/>
                    <a:pt x="0" y="72873"/>
                    <a:pt x="0" y="46945"/>
                  </a:cubicBezTo>
                  <a:cubicBezTo>
                    <a:pt x="0" y="21018"/>
                    <a:pt x="19461" y="-1"/>
                    <a:pt x="43468" y="-1"/>
                  </a:cubicBezTo>
                  <a:cubicBezTo>
                    <a:pt x="67475" y="-1"/>
                    <a:pt x="86936" y="21017"/>
                    <a:pt x="86936" y="46945"/>
                  </a:cubicBezTo>
                  <a:close/>
                </a:path>
              </a:pathLst>
            </a:custGeom>
            <a:solidFill>
              <a:srgbClr val="7B9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6" name="Google Shape;5116;g17ab430885e_1_81"/>
            <p:cNvSpPr/>
            <p:nvPr/>
          </p:nvSpPr>
          <p:spPr>
            <a:xfrm>
              <a:off x="2997205" y="9525704"/>
              <a:ext cx="59116" cy="62593"/>
            </a:xfrm>
            <a:custGeom>
              <a:avLst/>
              <a:gdLst/>
              <a:ahLst/>
              <a:cxnLst/>
              <a:rect l="l" t="t" r="r" b="b"/>
              <a:pathLst>
                <a:path w="59116" h="62593" extrusionOk="0">
                  <a:moveTo>
                    <a:pt x="59116" y="31297"/>
                  </a:moveTo>
                  <a:cubicBezTo>
                    <a:pt x="59116" y="48582"/>
                    <a:pt x="45883" y="62593"/>
                    <a:pt x="29558" y="62593"/>
                  </a:cubicBezTo>
                  <a:cubicBezTo>
                    <a:pt x="13234" y="62593"/>
                    <a:pt x="0" y="48581"/>
                    <a:pt x="0" y="31297"/>
                  </a:cubicBezTo>
                  <a:cubicBezTo>
                    <a:pt x="0" y="14011"/>
                    <a:pt x="13234" y="0"/>
                    <a:pt x="29558" y="0"/>
                  </a:cubicBezTo>
                  <a:cubicBezTo>
                    <a:pt x="45883" y="0"/>
                    <a:pt x="59116" y="14012"/>
                    <a:pt x="59116" y="31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7" name="Google Shape;5117;g17ab430885e_1_81"/>
            <p:cNvSpPr/>
            <p:nvPr/>
          </p:nvSpPr>
          <p:spPr>
            <a:xfrm>
              <a:off x="3033718" y="9541352"/>
              <a:ext cx="27819" cy="20864"/>
            </a:xfrm>
            <a:custGeom>
              <a:avLst/>
              <a:gdLst/>
              <a:ahLst/>
              <a:cxnLst/>
              <a:rect l="l" t="t" r="r" b="b"/>
              <a:pathLst>
                <a:path w="27819" h="20864" extrusionOk="0">
                  <a:moveTo>
                    <a:pt x="27819" y="10432"/>
                  </a:moveTo>
                  <a:cubicBezTo>
                    <a:pt x="27819" y="16194"/>
                    <a:pt x="21592" y="20864"/>
                    <a:pt x="13910" y="20864"/>
                  </a:cubicBezTo>
                  <a:cubicBezTo>
                    <a:pt x="6228" y="20864"/>
                    <a:pt x="0" y="16194"/>
                    <a:pt x="0" y="10432"/>
                  </a:cubicBezTo>
                  <a:cubicBezTo>
                    <a:pt x="0" y="4671"/>
                    <a:pt x="6227" y="0"/>
                    <a:pt x="13910" y="0"/>
                  </a:cubicBezTo>
                  <a:cubicBezTo>
                    <a:pt x="21592" y="0"/>
                    <a:pt x="27819" y="4671"/>
                    <a:pt x="27819" y="104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8" name="Google Shape;5118;g17ab430885e_1_81"/>
            <p:cNvSpPr/>
            <p:nvPr/>
          </p:nvSpPr>
          <p:spPr>
            <a:xfrm>
              <a:off x="2910269" y="9511922"/>
              <a:ext cx="224293" cy="85068"/>
            </a:xfrm>
            <a:custGeom>
              <a:avLst/>
              <a:gdLst/>
              <a:ahLst/>
              <a:cxnLst/>
              <a:rect l="l" t="t" r="r" b="b"/>
              <a:pathLst>
                <a:path w="224293" h="85068" extrusionOk="0">
                  <a:moveTo>
                    <a:pt x="215600" y="55511"/>
                  </a:moveTo>
                  <a:cubicBezTo>
                    <a:pt x="180826" y="-5344"/>
                    <a:pt x="104323" y="-8821"/>
                    <a:pt x="53900" y="10304"/>
                  </a:cubicBezTo>
                  <a:cubicBezTo>
                    <a:pt x="10432" y="25953"/>
                    <a:pt x="1739" y="17259"/>
                    <a:pt x="0" y="15520"/>
                  </a:cubicBezTo>
                  <a:cubicBezTo>
                    <a:pt x="0" y="32907"/>
                    <a:pt x="22603" y="67681"/>
                    <a:pt x="71287" y="85068"/>
                  </a:cubicBezTo>
                  <a:cubicBezTo>
                    <a:pt x="59116" y="78114"/>
                    <a:pt x="50423" y="69421"/>
                    <a:pt x="46945" y="57249"/>
                  </a:cubicBezTo>
                  <a:cubicBezTo>
                    <a:pt x="52161" y="29430"/>
                    <a:pt x="111278" y="12043"/>
                    <a:pt x="151268" y="24213"/>
                  </a:cubicBezTo>
                  <a:cubicBezTo>
                    <a:pt x="208645" y="41601"/>
                    <a:pt x="224294" y="65943"/>
                    <a:pt x="224294" y="65943"/>
                  </a:cubicBezTo>
                  <a:cubicBezTo>
                    <a:pt x="219078" y="62465"/>
                    <a:pt x="217339" y="58988"/>
                    <a:pt x="215600" y="55511"/>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19" name="Google Shape;5119;g17ab430885e_1_81"/>
            <p:cNvSpPr/>
            <p:nvPr/>
          </p:nvSpPr>
          <p:spPr>
            <a:xfrm>
              <a:off x="3350163" y="9511794"/>
              <a:ext cx="180826" cy="95716"/>
            </a:xfrm>
            <a:custGeom>
              <a:avLst/>
              <a:gdLst/>
              <a:ahLst/>
              <a:cxnLst/>
              <a:rect l="l" t="t" r="r" b="b"/>
              <a:pathLst>
                <a:path w="180826" h="95716" extrusionOk="0">
                  <a:moveTo>
                    <a:pt x="0" y="66071"/>
                  </a:moveTo>
                  <a:cubicBezTo>
                    <a:pt x="53900" y="83458"/>
                    <a:pt x="74765" y="93890"/>
                    <a:pt x="104323" y="95629"/>
                  </a:cubicBezTo>
                  <a:cubicBezTo>
                    <a:pt x="146052" y="97367"/>
                    <a:pt x="180826" y="73026"/>
                    <a:pt x="180826" y="46945"/>
                  </a:cubicBezTo>
                  <a:cubicBezTo>
                    <a:pt x="180826" y="20865"/>
                    <a:pt x="146052" y="0"/>
                    <a:pt x="104323" y="0"/>
                  </a:cubicBezTo>
                  <a:cubicBezTo>
                    <a:pt x="62594" y="1738"/>
                    <a:pt x="6955" y="46945"/>
                    <a:pt x="0" y="660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0" name="Google Shape;5120;g17ab430885e_1_81"/>
            <p:cNvSpPr/>
            <p:nvPr/>
          </p:nvSpPr>
          <p:spPr>
            <a:xfrm>
              <a:off x="3412757" y="9515271"/>
              <a:ext cx="90413" cy="93890"/>
            </a:xfrm>
            <a:custGeom>
              <a:avLst/>
              <a:gdLst/>
              <a:ahLst/>
              <a:cxnLst/>
              <a:rect l="l" t="t" r="r" b="b"/>
              <a:pathLst>
                <a:path w="90413" h="93890" extrusionOk="0">
                  <a:moveTo>
                    <a:pt x="90413" y="46945"/>
                  </a:moveTo>
                  <a:cubicBezTo>
                    <a:pt x="90413" y="72872"/>
                    <a:pt x="70173" y="93890"/>
                    <a:pt x="45207" y="93890"/>
                  </a:cubicBezTo>
                  <a:cubicBezTo>
                    <a:pt x="20240" y="93890"/>
                    <a:pt x="0" y="72873"/>
                    <a:pt x="0" y="46945"/>
                  </a:cubicBezTo>
                  <a:cubicBezTo>
                    <a:pt x="0" y="21018"/>
                    <a:pt x="20240" y="-1"/>
                    <a:pt x="45207" y="-1"/>
                  </a:cubicBezTo>
                  <a:cubicBezTo>
                    <a:pt x="70174" y="-1"/>
                    <a:pt x="90413" y="21017"/>
                    <a:pt x="90413" y="46945"/>
                  </a:cubicBezTo>
                  <a:close/>
                </a:path>
              </a:pathLst>
            </a:custGeom>
            <a:solidFill>
              <a:srgbClr val="7B936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1" name="Google Shape;5121;g17ab430885e_1_81"/>
            <p:cNvSpPr/>
            <p:nvPr/>
          </p:nvSpPr>
          <p:spPr>
            <a:xfrm>
              <a:off x="3426667" y="9525704"/>
              <a:ext cx="59116" cy="62593"/>
            </a:xfrm>
            <a:custGeom>
              <a:avLst/>
              <a:gdLst/>
              <a:ahLst/>
              <a:cxnLst/>
              <a:rect l="l" t="t" r="r" b="b"/>
              <a:pathLst>
                <a:path w="59116" h="62593" extrusionOk="0">
                  <a:moveTo>
                    <a:pt x="59116" y="31297"/>
                  </a:moveTo>
                  <a:cubicBezTo>
                    <a:pt x="59116" y="48582"/>
                    <a:pt x="45883" y="62593"/>
                    <a:pt x="29558" y="62593"/>
                  </a:cubicBezTo>
                  <a:cubicBezTo>
                    <a:pt x="13234" y="62593"/>
                    <a:pt x="0" y="48581"/>
                    <a:pt x="0" y="31297"/>
                  </a:cubicBezTo>
                  <a:cubicBezTo>
                    <a:pt x="0" y="14011"/>
                    <a:pt x="13234" y="0"/>
                    <a:pt x="29558" y="0"/>
                  </a:cubicBezTo>
                  <a:cubicBezTo>
                    <a:pt x="45883" y="0"/>
                    <a:pt x="59116" y="14012"/>
                    <a:pt x="59116" y="31297"/>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2" name="Google Shape;5122;g17ab430885e_1_81"/>
            <p:cNvSpPr/>
            <p:nvPr/>
          </p:nvSpPr>
          <p:spPr>
            <a:xfrm>
              <a:off x="3468396" y="9544829"/>
              <a:ext cx="27819" cy="20864"/>
            </a:xfrm>
            <a:custGeom>
              <a:avLst/>
              <a:gdLst/>
              <a:ahLst/>
              <a:cxnLst/>
              <a:rect l="l" t="t" r="r" b="b"/>
              <a:pathLst>
                <a:path w="27819" h="20864" extrusionOk="0">
                  <a:moveTo>
                    <a:pt x="27819" y="10432"/>
                  </a:moveTo>
                  <a:cubicBezTo>
                    <a:pt x="27819" y="16194"/>
                    <a:pt x="21592" y="20864"/>
                    <a:pt x="13910" y="20864"/>
                  </a:cubicBezTo>
                  <a:cubicBezTo>
                    <a:pt x="6228" y="20864"/>
                    <a:pt x="0" y="16194"/>
                    <a:pt x="0" y="10432"/>
                  </a:cubicBezTo>
                  <a:cubicBezTo>
                    <a:pt x="0" y="4671"/>
                    <a:pt x="6227" y="1"/>
                    <a:pt x="13910" y="1"/>
                  </a:cubicBezTo>
                  <a:cubicBezTo>
                    <a:pt x="21592" y="1"/>
                    <a:pt x="27819" y="4671"/>
                    <a:pt x="27819" y="1043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3" name="Google Shape;5123;g17ab430885e_1_81"/>
            <p:cNvSpPr/>
            <p:nvPr/>
          </p:nvSpPr>
          <p:spPr>
            <a:xfrm>
              <a:off x="3351902" y="9511922"/>
              <a:ext cx="224293" cy="86807"/>
            </a:xfrm>
            <a:custGeom>
              <a:avLst/>
              <a:gdLst/>
              <a:ahLst/>
              <a:cxnLst/>
              <a:rect l="l" t="t" r="r" b="b"/>
              <a:pathLst>
                <a:path w="224293" h="86807" extrusionOk="0">
                  <a:moveTo>
                    <a:pt x="224294" y="15520"/>
                  </a:moveTo>
                  <a:cubicBezTo>
                    <a:pt x="222555" y="17259"/>
                    <a:pt x="213862" y="25953"/>
                    <a:pt x="168655" y="10304"/>
                  </a:cubicBezTo>
                  <a:cubicBezTo>
                    <a:pt x="118232" y="-8821"/>
                    <a:pt x="39990" y="-5344"/>
                    <a:pt x="5216" y="55511"/>
                  </a:cubicBezTo>
                  <a:cubicBezTo>
                    <a:pt x="3478" y="58988"/>
                    <a:pt x="0" y="62465"/>
                    <a:pt x="0" y="67681"/>
                  </a:cubicBezTo>
                  <a:cubicBezTo>
                    <a:pt x="0" y="67681"/>
                    <a:pt x="15648" y="43340"/>
                    <a:pt x="73026" y="25953"/>
                  </a:cubicBezTo>
                  <a:cubicBezTo>
                    <a:pt x="113016" y="13782"/>
                    <a:pt x="173871" y="31169"/>
                    <a:pt x="179087" y="58988"/>
                  </a:cubicBezTo>
                  <a:cubicBezTo>
                    <a:pt x="175610" y="69421"/>
                    <a:pt x="166916" y="79852"/>
                    <a:pt x="153007" y="86808"/>
                  </a:cubicBezTo>
                  <a:cubicBezTo>
                    <a:pt x="180826" y="74637"/>
                    <a:pt x="222555" y="46818"/>
                    <a:pt x="224294" y="15520"/>
                  </a:cubicBezTo>
                  <a:close/>
                </a:path>
              </a:pathLst>
            </a:custGeom>
            <a:solidFill>
              <a:srgbClr val="0000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4" name="Google Shape;5124;g17ab430885e_1_81"/>
            <p:cNvSpPr/>
            <p:nvPr/>
          </p:nvSpPr>
          <p:spPr>
            <a:xfrm>
              <a:off x="2645985" y="8779796"/>
              <a:ext cx="1220575" cy="836320"/>
            </a:xfrm>
            <a:custGeom>
              <a:avLst/>
              <a:gdLst/>
              <a:ahLst/>
              <a:cxnLst/>
              <a:rect l="l" t="t" r="r" b="b"/>
              <a:pathLst>
                <a:path w="1220575" h="836320" extrusionOk="0">
                  <a:moveTo>
                    <a:pt x="1220576" y="549433"/>
                  </a:moveTo>
                  <a:cubicBezTo>
                    <a:pt x="1220576" y="246897"/>
                    <a:pt x="947598" y="0"/>
                    <a:pt x="610288" y="0"/>
                  </a:cubicBezTo>
                  <a:cubicBezTo>
                    <a:pt x="272978" y="0"/>
                    <a:pt x="0" y="245159"/>
                    <a:pt x="0" y="549433"/>
                  </a:cubicBezTo>
                  <a:cubicBezTo>
                    <a:pt x="0" y="652017"/>
                    <a:pt x="20864" y="745907"/>
                    <a:pt x="64332" y="827627"/>
                  </a:cubicBezTo>
                  <a:cubicBezTo>
                    <a:pt x="60855" y="777204"/>
                    <a:pt x="76503" y="737214"/>
                    <a:pt x="107800" y="725043"/>
                  </a:cubicBezTo>
                  <a:cubicBezTo>
                    <a:pt x="114755" y="723304"/>
                    <a:pt x="121710" y="721565"/>
                    <a:pt x="130403" y="723304"/>
                  </a:cubicBezTo>
                  <a:cubicBezTo>
                    <a:pt x="146052" y="787637"/>
                    <a:pt x="163439" y="831105"/>
                    <a:pt x="163439" y="796330"/>
                  </a:cubicBezTo>
                  <a:cubicBezTo>
                    <a:pt x="163439" y="754601"/>
                    <a:pt x="172133" y="678097"/>
                    <a:pt x="179087" y="620720"/>
                  </a:cubicBezTo>
                  <a:cubicBezTo>
                    <a:pt x="279933" y="509443"/>
                    <a:pt x="415552" y="399903"/>
                    <a:pt x="610288" y="352958"/>
                  </a:cubicBezTo>
                  <a:cubicBezTo>
                    <a:pt x="778943" y="389471"/>
                    <a:pt x="954553" y="523352"/>
                    <a:pt x="1027579" y="638107"/>
                  </a:cubicBezTo>
                  <a:cubicBezTo>
                    <a:pt x="1034534" y="692008"/>
                    <a:pt x="1039750" y="758079"/>
                    <a:pt x="1039750" y="794591"/>
                  </a:cubicBezTo>
                  <a:cubicBezTo>
                    <a:pt x="1039750" y="829365"/>
                    <a:pt x="1055398" y="787637"/>
                    <a:pt x="1071047" y="725043"/>
                  </a:cubicBezTo>
                  <a:cubicBezTo>
                    <a:pt x="1076263" y="725043"/>
                    <a:pt x="1083218" y="725043"/>
                    <a:pt x="1088434" y="726782"/>
                  </a:cubicBezTo>
                  <a:cubicBezTo>
                    <a:pt x="1121469" y="737214"/>
                    <a:pt x="1137118" y="782420"/>
                    <a:pt x="1130163" y="836321"/>
                  </a:cubicBezTo>
                  <a:cubicBezTo>
                    <a:pt x="1187540" y="752863"/>
                    <a:pt x="1220576" y="655494"/>
                    <a:pt x="1220576" y="549433"/>
                  </a:cubicBezTo>
                  <a:close/>
                </a:path>
              </a:pathLst>
            </a:custGeom>
            <a:solidFill>
              <a:srgbClr val="7C573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5" name="Google Shape;5125;g17ab430885e_1_81"/>
            <p:cNvSpPr/>
            <p:nvPr/>
          </p:nvSpPr>
          <p:spPr>
            <a:xfrm>
              <a:off x="3164121" y="9765646"/>
              <a:ext cx="144313" cy="53900"/>
            </a:xfrm>
            <a:custGeom>
              <a:avLst/>
              <a:gdLst/>
              <a:ahLst/>
              <a:cxnLst/>
              <a:rect l="l" t="t" r="r" b="b"/>
              <a:pathLst>
                <a:path w="144313" h="53900" extrusionOk="0">
                  <a:moveTo>
                    <a:pt x="102584" y="31297"/>
                  </a:moveTo>
                  <a:lnTo>
                    <a:pt x="45206" y="31297"/>
                  </a:lnTo>
                  <a:cubicBezTo>
                    <a:pt x="26081" y="31297"/>
                    <a:pt x="10432" y="17387"/>
                    <a:pt x="3477" y="0"/>
                  </a:cubicBezTo>
                  <a:cubicBezTo>
                    <a:pt x="1739" y="5216"/>
                    <a:pt x="0" y="12171"/>
                    <a:pt x="0" y="17387"/>
                  </a:cubicBezTo>
                  <a:cubicBezTo>
                    <a:pt x="0" y="45207"/>
                    <a:pt x="33035" y="53901"/>
                    <a:pt x="57377" y="53901"/>
                  </a:cubicBezTo>
                  <a:lnTo>
                    <a:pt x="86936" y="53901"/>
                  </a:lnTo>
                  <a:cubicBezTo>
                    <a:pt x="111277" y="53901"/>
                    <a:pt x="144313" y="45207"/>
                    <a:pt x="144313" y="17387"/>
                  </a:cubicBezTo>
                  <a:cubicBezTo>
                    <a:pt x="144313" y="10433"/>
                    <a:pt x="142574" y="5216"/>
                    <a:pt x="140836" y="0"/>
                  </a:cubicBezTo>
                  <a:cubicBezTo>
                    <a:pt x="137358" y="19126"/>
                    <a:pt x="121710" y="31297"/>
                    <a:pt x="102584" y="31297"/>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6" name="Google Shape;5126;g17ab430885e_1_81"/>
            <p:cNvSpPr/>
            <p:nvPr/>
          </p:nvSpPr>
          <p:spPr>
            <a:xfrm>
              <a:off x="2724227" y="9531973"/>
              <a:ext cx="73105" cy="152322"/>
            </a:xfrm>
            <a:custGeom>
              <a:avLst/>
              <a:gdLst/>
              <a:ahLst/>
              <a:cxnLst/>
              <a:rect l="l" t="t" r="r" b="b"/>
              <a:pathLst>
                <a:path w="73105" h="152322" extrusionOk="0">
                  <a:moveTo>
                    <a:pt x="0" y="26767"/>
                  </a:moveTo>
                  <a:cubicBezTo>
                    <a:pt x="0" y="21550"/>
                    <a:pt x="10432" y="-4531"/>
                    <a:pt x="24342" y="686"/>
                  </a:cubicBezTo>
                  <a:cubicBezTo>
                    <a:pt x="45206" y="7640"/>
                    <a:pt x="59116" y="49370"/>
                    <a:pt x="67810" y="89360"/>
                  </a:cubicBezTo>
                  <a:cubicBezTo>
                    <a:pt x="76503" y="131089"/>
                    <a:pt x="73026" y="160647"/>
                    <a:pt x="67810" y="150215"/>
                  </a:cubicBezTo>
                  <a:cubicBezTo>
                    <a:pt x="60855" y="134566"/>
                    <a:pt x="55639" y="84144"/>
                    <a:pt x="29558" y="37199"/>
                  </a:cubicBezTo>
                  <a:cubicBezTo>
                    <a:pt x="13910" y="5902"/>
                    <a:pt x="3477" y="71973"/>
                    <a:pt x="0" y="26767"/>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7" name="Google Shape;5127;g17ab430885e_1_81"/>
            <p:cNvSpPr/>
            <p:nvPr/>
          </p:nvSpPr>
          <p:spPr>
            <a:xfrm>
              <a:off x="3690872" y="9531973"/>
              <a:ext cx="73105" cy="152322"/>
            </a:xfrm>
            <a:custGeom>
              <a:avLst/>
              <a:gdLst/>
              <a:ahLst/>
              <a:cxnLst/>
              <a:rect l="l" t="t" r="r" b="b"/>
              <a:pathLst>
                <a:path w="73105" h="152322" extrusionOk="0">
                  <a:moveTo>
                    <a:pt x="73105" y="26767"/>
                  </a:moveTo>
                  <a:cubicBezTo>
                    <a:pt x="73105" y="21550"/>
                    <a:pt x="62673" y="-4531"/>
                    <a:pt x="48763" y="686"/>
                  </a:cubicBezTo>
                  <a:cubicBezTo>
                    <a:pt x="27898" y="7640"/>
                    <a:pt x="13989" y="49370"/>
                    <a:pt x="5295" y="89360"/>
                  </a:cubicBezTo>
                  <a:cubicBezTo>
                    <a:pt x="-3398" y="131089"/>
                    <a:pt x="79" y="160647"/>
                    <a:pt x="5295" y="150215"/>
                  </a:cubicBezTo>
                  <a:cubicBezTo>
                    <a:pt x="12250" y="134566"/>
                    <a:pt x="17466" y="84144"/>
                    <a:pt x="43547" y="37199"/>
                  </a:cubicBezTo>
                  <a:cubicBezTo>
                    <a:pt x="59195" y="5902"/>
                    <a:pt x="69628" y="71973"/>
                    <a:pt x="73105" y="26767"/>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8" name="Google Shape;5128;g17ab430885e_1_81"/>
            <p:cNvSpPr/>
            <p:nvPr/>
          </p:nvSpPr>
          <p:spPr>
            <a:xfrm rot="-4351057">
              <a:off x="2900073" y="9618685"/>
              <a:ext cx="135431" cy="215300"/>
            </a:xfrm>
            <a:custGeom>
              <a:avLst/>
              <a:gdLst/>
              <a:ahLst/>
              <a:cxnLst/>
              <a:rect l="l" t="t" r="r" b="b"/>
              <a:pathLst>
                <a:path w="135617" h="215596" extrusionOk="0">
                  <a:moveTo>
                    <a:pt x="135617" y="107798"/>
                  </a:moveTo>
                  <a:cubicBezTo>
                    <a:pt x="135617" y="167334"/>
                    <a:pt x="105258" y="215597"/>
                    <a:pt x="67809" y="215597"/>
                  </a:cubicBezTo>
                  <a:cubicBezTo>
                    <a:pt x="30359" y="215597"/>
                    <a:pt x="0" y="167334"/>
                    <a:pt x="0" y="107798"/>
                  </a:cubicBezTo>
                  <a:cubicBezTo>
                    <a:pt x="0" y="48262"/>
                    <a:pt x="30359" y="0"/>
                    <a:pt x="67809" y="0"/>
                  </a:cubicBezTo>
                  <a:cubicBezTo>
                    <a:pt x="105258" y="0"/>
                    <a:pt x="135617" y="48262"/>
                    <a:pt x="135617" y="107798"/>
                  </a:cubicBezTo>
                  <a:close/>
                </a:path>
              </a:pathLst>
            </a:custGeom>
            <a:solidFill>
              <a:srgbClr val="FFB1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29" name="Google Shape;5129;g17ab430885e_1_81"/>
            <p:cNvSpPr/>
            <p:nvPr/>
          </p:nvSpPr>
          <p:spPr>
            <a:xfrm rot="-1048943">
              <a:off x="3396650" y="9658019"/>
              <a:ext cx="215300" cy="135431"/>
            </a:xfrm>
            <a:custGeom>
              <a:avLst/>
              <a:gdLst/>
              <a:ahLst/>
              <a:cxnLst/>
              <a:rect l="l" t="t" r="r" b="b"/>
              <a:pathLst>
                <a:path w="215596" h="135617" extrusionOk="0">
                  <a:moveTo>
                    <a:pt x="215597" y="67809"/>
                  </a:moveTo>
                  <a:cubicBezTo>
                    <a:pt x="215597" y="105259"/>
                    <a:pt x="167334" y="135618"/>
                    <a:pt x="107798" y="135618"/>
                  </a:cubicBezTo>
                  <a:cubicBezTo>
                    <a:pt x="48263" y="135618"/>
                    <a:pt x="0" y="105259"/>
                    <a:pt x="0" y="67809"/>
                  </a:cubicBezTo>
                  <a:cubicBezTo>
                    <a:pt x="0" y="30359"/>
                    <a:pt x="48263" y="0"/>
                    <a:pt x="107798" y="0"/>
                  </a:cubicBezTo>
                  <a:cubicBezTo>
                    <a:pt x="167334" y="0"/>
                    <a:pt x="215597" y="30359"/>
                    <a:pt x="215597" y="67809"/>
                  </a:cubicBezTo>
                  <a:close/>
                </a:path>
              </a:pathLst>
            </a:custGeom>
            <a:solidFill>
              <a:srgbClr val="FFB18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0" name="Google Shape;5130;g17ab430885e_1_81"/>
            <p:cNvSpPr/>
            <p:nvPr/>
          </p:nvSpPr>
          <p:spPr>
            <a:xfrm>
              <a:off x="2491240" y="10464608"/>
              <a:ext cx="1516156" cy="2369864"/>
            </a:xfrm>
            <a:custGeom>
              <a:avLst/>
              <a:gdLst/>
              <a:ahLst/>
              <a:cxnLst/>
              <a:rect l="l" t="t" r="r" b="b"/>
              <a:pathLst>
                <a:path w="1516156" h="2369864" extrusionOk="0">
                  <a:moveTo>
                    <a:pt x="1455302" y="39990"/>
                  </a:moveTo>
                  <a:lnTo>
                    <a:pt x="1196234" y="0"/>
                  </a:lnTo>
                  <a:cubicBezTo>
                    <a:pt x="1211882" y="272978"/>
                    <a:pt x="279933" y="246897"/>
                    <a:pt x="293842" y="0"/>
                  </a:cubicBezTo>
                  <a:lnTo>
                    <a:pt x="39990" y="38252"/>
                  </a:lnTo>
                  <a:cubicBezTo>
                    <a:pt x="102584" y="312968"/>
                    <a:pt x="48684" y="650279"/>
                    <a:pt x="55639" y="660711"/>
                  </a:cubicBezTo>
                  <a:cubicBezTo>
                    <a:pt x="43468" y="695485"/>
                    <a:pt x="36513" y="731997"/>
                    <a:pt x="36513" y="771989"/>
                  </a:cubicBezTo>
                  <a:cubicBezTo>
                    <a:pt x="36513" y="905869"/>
                    <a:pt x="119971" y="1022362"/>
                    <a:pt x="236465" y="1069308"/>
                  </a:cubicBezTo>
                  <a:cubicBezTo>
                    <a:pt x="255591" y="1138856"/>
                    <a:pt x="271239" y="1211883"/>
                    <a:pt x="281671" y="1286647"/>
                  </a:cubicBezTo>
                  <a:cubicBezTo>
                    <a:pt x="302536" y="1434437"/>
                    <a:pt x="312968" y="1578750"/>
                    <a:pt x="307752" y="1712631"/>
                  </a:cubicBezTo>
                  <a:cubicBezTo>
                    <a:pt x="219078" y="1780442"/>
                    <a:pt x="144313" y="1865638"/>
                    <a:pt x="90413" y="1964745"/>
                  </a:cubicBezTo>
                  <a:cubicBezTo>
                    <a:pt x="48684" y="2041248"/>
                    <a:pt x="17387" y="2124706"/>
                    <a:pt x="0" y="2215120"/>
                  </a:cubicBezTo>
                  <a:cubicBezTo>
                    <a:pt x="229510" y="2314225"/>
                    <a:pt x="481623" y="2369864"/>
                    <a:pt x="747646" y="2369864"/>
                  </a:cubicBezTo>
                  <a:cubicBezTo>
                    <a:pt x="1020624" y="2369864"/>
                    <a:pt x="1281431" y="2312487"/>
                    <a:pt x="1516157" y="2206426"/>
                  </a:cubicBezTo>
                  <a:cubicBezTo>
                    <a:pt x="1498770" y="2117751"/>
                    <a:pt x="1467473" y="2034293"/>
                    <a:pt x="1424005" y="1959529"/>
                  </a:cubicBezTo>
                  <a:cubicBezTo>
                    <a:pt x="1368366" y="1860422"/>
                    <a:pt x="1293602" y="1775225"/>
                    <a:pt x="1204927" y="1709154"/>
                  </a:cubicBezTo>
                  <a:cubicBezTo>
                    <a:pt x="1199711" y="1577012"/>
                    <a:pt x="1210144" y="1434437"/>
                    <a:pt x="1231008" y="1286647"/>
                  </a:cubicBezTo>
                  <a:cubicBezTo>
                    <a:pt x="1241440" y="1213621"/>
                    <a:pt x="1257089" y="1142334"/>
                    <a:pt x="1274476" y="1074524"/>
                  </a:cubicBezTo>
                  <a:cubicBezTo>
                    <a:pt x="1389231" y="1025840"/>
                    <a:pt x="1470950" y="911086"/>
                    <a:pt x="1470950" y="778943"/>
                  </a:cubicBezTo>
                  <a:cubicBezTo>
                    <a:pt x="1470950" y="740691"/>
                    <a:pt x="1463996" y="704178"/>
                    <a:pt x="1451825" y="669404"/>
                  </a:cubicBezTo>
                  <a:cubicBezTo>
                    <a:pt x="1457041" y="662449"/>
                    <a:pt x="1401402" y="238204"/>
                    <a:pt x="1455302" y="39990"/>
                  </a:cubicBezTo>
                  <a:close/>
                </a:path>
              </a:pathLst>
            </a:custGeom>
            <a:solidFill>
              <a:srgbClr val="84848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1" name="Google Shape;5131;g17ab430885e_1_81"/>
            <p:cNvSpPr/>
            <p:nvPr/>
          </p:nvSpPr>
          <p:spPr>
            <a:xfrm>
              <a:off x="3073367" y="9897474"/>
              <a:ext cx="326899" cy="141366"/>
            </a:xfrm>
            <a:custGeom>
              <a:avLst/>
              <a:gdLst/>
              <a:ahLst/>
              <a:cxnLst/>
              <a:rect l="l" t="t" r="r" b="b"/>
              <a:pathLst>
                <a:path w="326899" h="141366" extrusionOk="0">
                  <a:moveTo>
                    <a:pt x="24683" y="9007"/>
                  </a:moveTo>
                  <a:cubicBezTo>
                    <a:pt x="7296" y="2052"/>
                    <a:pt x="5557" y="5530"/>
                    <a:pt x="2080" y="7268"/>
                  </a:cubicBezTo>
                  <a:cubicBezTo>
                    <a:pt x="-1398" y="10746"/>
                    <a:pt x="-1398" y="10746"/>
                    <a:pt x="9035" y="24655"/>
                  </a:cubicBezTo>
                  <a:cubicBezTo>
                    <a:pt x="14251" y="31610"/>
                    <a:pt x="33377" y="55952"/>
                    <a:pt x="33377" y="55952"/>
                  </a:cubicBezTo>
                  <a:cubicBezTo>
                    <a:pt x="33377" y="55952"/>
                    <a:pt x="80322" y="146365"/>
                    <a:pt x="170735" y="141149"/>
                  </a:cubicBezTo>
                  <a:cubicBezTo>
                    <a:pt x="261148" y="137672"/>
                    <a:pt x="297661" y="64645"/>
                    <a:pt x="304616" y="48998"/>
                  </a:cubicBezTo>
                  <a:cubicBezTo>
                    <a:pt x="308093" y="40304"/>
                    <a:pt x="318525" y="28133"/>
                    <a:pt x="320264" y="22917"/>
                  </a:cubicBezTo>
                  <a:cubicBezTo>
                    <a:pt x="328958" y="7268"/>
                    <a:pt x="327219" y="7268"/>
                    <a:pt x="325480" y="3790"/>
                  </a:cubicBezTo>
                  <a:cubicBezTo>
                    <a:pt x="320264" y="-3164"/>
                    <a:pt x="318525" y="314"/>
                    <a:pt x="308093" y="7268"/>
                  </a:cubicBezTo>
                  <a:cubicBezTo>
                    <a:pt x="304616" y="9007"/>
                    <a:pt x="235067" y="21178"/>
                    <a:pt x="162041" y="19439"/>
                  </a:cubicBezTo>
                  <a:cubicBezTo>
                    <a:pt x="90754" y="19439"/>
                    <a:pt x="38593" y="14223"/>
                    <a:pt x="24683" y="9007"/>
                  </a:cubicBezTo>
                  <a:close/>
                </a:path>
              </a:pathLst>
            </a:custGeom>
            <a:solidFill>
              <a:srgbClr val="C6523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2" name="Google Shape;5132;g17ab430885e_1_81"/>
            <p:cNvSpPr/>
            <p:nvPr/>
          </p:nvSpPr>
          <p:spPr>
            <a:xfrm>
              <a:off x="3113698" y="9909959"/>
              <a:ext cx="239942" cy="125187"/>
            </a:xfrm>
            <a:custGeom>
              <a:avLst/>
              <a:gdLst/>
              <a:ahLst/>
              <a:cxnLst/>
              <a:rect l="l" t="t" r="r" b="b"/>
              <a:pathLst>
                <a:path w="239942" h="125187" extrusionOk="0">
                  <a:moveTo>
                    <a:pt x="206907" y="48685"/>
                  </a:moveTo>
                  <a:cubicBezTo>
                    <a:pt x="227771" y="41730"/>
                    <a:pt x="234726" y="22604"/>
                    <a:pt x="239942" y="0"/>
                  </a:cubicBezTo>
                  <a:cubicBezTo>
                    <a:pt x="212123" y="3478"/>
                    <a:pt x="163439" y="8694"/>
                    <a:pt x="111278" y="6955"/>
                  </a:cubicBezTo>
                  <a:cubicBezTo>
                    <a:pt x="71287" y="5217"/>
                    <a:pt x="29558" y="3478"/>
                    <a:pt x="0" y="0"/>
                  </a:cubicBezTo>
                  <a:cubicBezTo>
                    <a:pt x="5216" y="26081"/>
                    <a:pt x="10432" y="29558"/>
                    <a:pt x="33036" y="41730"/>
                  </a:cubicBezTo>
                  <a:cubicBezTo>
                    <a:pt x="15648" y="43468"/>
                    <a:pt x="12171" y="59117"/>
                    <a:pt x="13910" y="79981"/>
                  </a:cubicBezTo>
                  <a:cubicBezTo>
                    <a:pt x="39990" y="104323"/>
                    <a:pt x="88674" y="125187"/>
                    <a:pt x="125187" y="125187"/>
                  </a:cubicBezTo>
                  <a:cubicBezTo>
                    <a:pt x="180826" y="123449"/>
                    <a:pt x="215600" y="107800"/>
                    <a:pt x="234726" y="79981"/>
                  </a:cubicBezTo>
                  <a:cubicBezTo>
                    <a:pt x="231249" y="66072"/>
                    <a:pt x="222555" y="50423"/>
                    <a:pt x="206907" y="4868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3" name="Google Shape;5133;g17ab430885e_1_81"/>
            <p:cNvSpPr/>
            <p:nvPr/>
          </p:nvSpPr>
          <p:spPr>
            <a:xfrm>
              <a:off x="3103266" y="9897788"/>
              <a:ext cx="267761" cy="33123"/>
            </a:xfrm>
            <a:custGeom>
              <a:avLst/>
              <a:gdLst/>
              <a:ahLst/>
              <a:cxnLst/>
              <a:rect l="l" t="t" r="r" b="b"/>
              <a:pathLst>
                <a:path w="267761" h="33123" extrusionOk="0">
                  <a:moveTo>
                    <a:pt x="0" y="10432"/>
                  </a:moveTo>
                  <a:cubicBezTo>
                    <a:pt x="0" y="10432"/>
                    <a:pt x="5216" y="34774"/>
                    <a:pt x="125187" y="33035"/>
                  </a:cubicBezTo>
                  <a:cubicBezTo>
                    <a:pt x="243420" y="31297"/>
                    <a:pt x="267762" y="10432"/>
                    <a:pt x="267762" y="10432"/>
                  </a:cubicBezTo>
                  <a:cubicBezTo>
                    <a:pt x="267762" y="10432"/>
                    <a:pt x="179087" y="0"/>
                    <a:pt x="130403" y="0"/>
                  </a:cubicBezTo>
                  <a:cubicBezTo>
                    <a:pt x="85197" y="1738"/>
                    <a:pt x="0" y="10432"/>
                    <a:pt x="0" y="10432"/>
                  </a:cubicBezTo>
                  <a:close/>
                </a:path>
              </a:pathLst>
            </a:custGeom>
            <a:solidFill>
              <a:srgbClr val="FC73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4" name="Google Shape;5134;g17ab430885e_1_81"/>
            <p:cNvSpPr/>
            <p:nvPr/>
          </p:nvSpPr>
          <p:spPr>
            <a:xfrm>
              <a:off x="3091095" y="9932563"/>
              <a:ext cx="295581" cy="116567"/>
            </a:xfrm>
            <a:custGeom>
              <a:avLst/>
              <a:gdLst/>
              <a:ahLst/>
              <a:cxnLst/>
              <a:rect l="l" t="t" r="r" b="b"/>
              <a:pathLst>
                <a:path w="295581" h="116567" extrusionOk="0">
                  <a:moveTo>
                    <a:pt x="0" y="0"/>
                  </a:moveTo>
                  <a:cubicBezTo>
                    <a:pt x="0" y="0"/>
                    <a:pt x="19126" y="113016"/>
                    <a:pt x="140836" y="116493"/>
                  </a:cubicBezTo>
                  <a:cubicBezTo>
                    <a:pt x="252113" y="119970"/>
                    <a:pt x="295581" y="0"/>
                    <a:pt x="295581" y="0"/>
                  </a:cubicBezTo>
                  <a:cubicBezTo>
                    <a:pt x="295581" y="0"/>
                    <a:pt x="252113" y="64331"/>
                    <a:pt x="149529" y="67809"/>
                  </a:cubicBezTo>
                  <a:cubicBezTo>
                    <a:pt x="45206" y="71287"/>
                    <a:pt x="0" y="0"/>
                    <a:pt x="0" y="0"/>
                  </a:cubicBezTo>
                  <a:close/>
                </a:path>
              </a:pathLst>
            </a:custGeom>
            <a:solidFill>
              <a:srgbClr val="FC736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5" name="Google Shape;5135;g17ab430885e_1_81"/>
            <p:cNvSpPr/>
            <p:nvPr/>
          </p:nvSpPr>
          <p:spPr>
            <a:xfrm>
              <a:off x="1954194" y="11040327"/>
              <a:ext cx="420552" cy="864831"/>
            </a:xfrm>
            <a:custGeom>
              <a:avLst/>
              <a:gdLst/>
              <a:ahLst/>
              <a:cxnLst/>
              <a:rect l="l" t="t" r="r" b="b"/>
              <a:pathLst>
                <a:path w="420552" h="864831" extrusionOk="0">
                  <a:moveTo>
                    <a:pt x="411859" y="3272"/>
                  </a:moveTo>
                  <a:cubicBezTo>
                    <a:pt x="399688" y="3272"/>
                    <a:pt x="271023" y="-8899"/>
                    <a:pt x="265807" y="13705"/>
                  </a:cubicBezTo>
                  <a:cubicBezTo>
                    <a:pt x="264068" y="20659"/>
                    <a:pt x="262329" y="51956"/>
                    <a:pt x="262329" y="53695"/>
                  </a:cubicBezTo>
                  <a:cubicBezTo>
                    <a:pt x="253636" y="53695"/>
                    <a:pt x="244942" y="51956"/>
                    <a:pt x="239726" y="51956"/>
                  </a:cubicBezTo>
                  <a:cubicBezTo>
                    <a:pt x="218862" y="51956"/>
                    <a:pt x="170178" y="48479"/>
                    <a:pt x="178871" y="86730"/>
                  </a:cubicBezTo>
                  <a:cubicBezTo>
                    <a:pt x="178871" y="88470"/>
                    <a:pt x="180610" y="95424"/>
                    <a:pt x="182349" y="98901"/>
                  </a:cubicBezTo>
                  <a:cubicBezTo>
                    <a:pt x="163223" y="107595"/>
                    <a:pt x="119755" y="133676"/>
                    <a:pt x="112800" y="142369"/>
                  </a:cubicBezTo>
                  <a:cubicBezTo>
                    <a:pt x="104107" y="152802"/>
                    <a:pt x="107584" y="159756"/>
                    <a:pt x="116278" y="178883"/>
                  </a:cubicBezTo>
                  <a:cubicBezTo>
                    <a:pt x="135403" y="229305"/>
                    <a:pt x="164961" y="291899"/>
                    <a:pt x="175394" y="312763"/>
                  </a:cubicBezTo>
                  <a:lnTo>
                    <a:pt x="22387" y="504021"/>
                  </a:lnTo>
                  <a:lnTo>
                    <a:pt x="24126" y="504021"/>
                  </a:lnTo>
                  <a:cubicBezTo>
                    <a:pt x="20648" y="509238"/>
                    <a:pt x="18910" y="514454"/>
                    <a:pt x="17171" y="519670"/>
                  </a:cubicBezTo>
                  <a:cubicBezTo>
                    <a:pt x="-14126" y="594434"/>
                    <a:pt x="-3694" y="703973"/>
                    <a:pt x="57161" y="801342"/>
                  </a:cubicBezTo>
                  <a:cubicBezTo>
                    <a:pt x="109323" y="883061"/>
                    <a:pt x="166700" y="888277"/>
                    <a:pt x="244942" y="803080"/>
                  </a:cubicBezTo>
                  <a:cubicBezTo>
                    <a:pt x="297104" y="745703"/>
                    <a:pt x="364913" y="653551"/>
                    <a:pt x="420552" y="577047"/>
                  </a:cubicBezTo>
                  <a:lnTo>
                    <a:pt x="420552" y="10228"/>
                  </a:lnTo>
                  <a:cubicBezTo>
                    <a:pt x="417075" y="5012"/>
                    <a:pt x="415336" y="3272"/>
                    <a:pt x="411859" y="3272"/>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6" name="Google Shape;5136;g17ab430885e_1_81"/>
            <p:cNvSpPr/>
            <p:nvPr/>
          </p:nvSpPr>
          <p:spPr>
            <a:xfrm>
              <a:off x="1940284" y="11147922"/>
              <a:ext cx="469236" cy="769407"/>
            </a:xfrm>
            <a:custGeom>
              <a:avLst/>
              <a:gdLst/>
              <a:ahLst/>
              <a:cxnLst/>
              <a:rect l="l" t="t" r="r" b="b"/>
              <a:pathLst>
                <a:path w="469236" h="769407" extrusionOk="0">
                  <a:moveTo>
                    <a:pt x="469236" y="24342"/>
                  </a:moveTo>
                  <a:cubicBezTo>
                    <a:pt x="453588" y="20865"/>
                    <a:pt x="443155" y="8694"/>
                    <a:pt x="434462" y="0"/>
                  </a:cubicBezTo>
                  <a:cubicBezTo>
                    <a:pt x="408381" y="29558"/>
                    <a:pt x="377084" y="76504"/>
                    <a:pt x="377084" y="76504"/>
                  </a:cubicBezTo>
                  <a:cubicBezTo>
                    <a:pt x="377084" y="76504"/>
                    <a:pt x="264068" y="93891"/>
                    <a:pt x="244942" y="123449"/>
                  </a:cubicBezTo>
                  <a:cubicBezTo>
                    <a:pt x="225816" y="151268"/>
                    <a:pt x="189303" y="149530"/>
                    <a:pt x="197997" y="182565"/>
                  </a:cubicBezTo>
                  <a:cubicBezTo>
                    <a:pt x="199736" y="187781"/>
                    <a:pt x="203213" y="196474"/>
                    <a:pt x="208429" y="206907"/>
                  </a:cubicBezTo>
                  <a:cubicBezTo>
                    <a:pt x="225816" y="238204"/>
                    <a:pt x="260591" y="286887"/>
                    <a:pt x="286671" y="321662"/>
                  </a:cubicBezTo>
                  <a:cubicBezTo>
                    <a:pt x="298842" y="340788"/>
                    <a:pt x="64116" y="306014"/>
                    <a:pt x="17171" y="424246"/>
                  </a:cubicBezTo>
                  <a:cubicBezTo>
                    <a:pt x="-14126" y="499011"/>
                    <a:pt x="-3694" y="608549"/>
                    <a:pt x="57161" y="705918"/>
                  </a:cubicBezTo>
                  <a:cubicBezTo>
                    <a:pt x="109323" y="787636"/>
                    <a:pt x="204952" y="792853"/>
                    <a:pt x="283194" y="707656"/>
                  </a:cubicBezTo>
                  <a:cubicBezTo>
                    <a:pt x="338833" y="646801"/>
                    <a:pt x="413597" y="545956"/>
                    <a:pt x="469236" y="464236"/>
                  </a:cubicBezTo>
                  <a:lnTo>
                    <a:pt x="469236" y="24342"/>
                  </a:ln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7" name="Google Shape;5137;g17ab430885e_1_81"/>
            <p:cNvSpPr/>
            <p:nvPr/>
          </p:nvSpPr>
          <p:spPr>
            <a:xfrm>
              <a:off x="2241884" y="11056408"/>
              <a:ext cx="204149" cy="109053"/>
            </a:xfrm>
            <a:custGeom>
              <a:avLst/>
              <a:gdLst/>
              <a:ahLst/>
              <a:cxnLst/>
              <a:rect l="l" t="t" r="r" b="b"/>
              <a:pathLst>
                <a:path w="204149" h="109053" extrusionOk="0">
                  <a:moveTo>
                    <a:pt x="148511" y="2840"/>
                  </a:moveTo>
                  <a:cubicBezTo>
                    <a:pt x="136340" y="2840"/>
                    <a:pt x="7675" y="-7593"/>
                    <a:pt x="2459" y="11534"/>
                  </a:cubicBezTo>
                  <a:cubicBezTo>
                    <a:pt x="720" y="20227"/>
                    <a:pt x="-1019" y="35875"/>
                    <a:pt x="720" y="58479"/>
                  </a:cubicBezTo>
                  <a:cubicBezTo>
                    <a:pt x="21585" y="60217"/>
                    <a:pt x="110259" y="60217"/>
                    <a:pt x="120691" y="63695"/>
                  </a:cubicBezTo>
                  <a:cubicBezTo>
                    <a:pt x="131124" y="67173"/>
                    <a:pt x="148511" y="129766"/>
                    <a:pt x="204150" y="101947"/>
                  </a:cubicBezTo>
                  <a:cubicBezTo>
                    <a:pt x="204150" y="101947"/>
                    <a:pt x="179808" y="39353"/>
                    <a:pt x="171114" y="23705"/>
                  </a:cubicBezTo>
                  <a:cubicBezTo>
                    <a:pt x="162420" y="11534"/>
                    <a:pt x="158943" y="4578"/>
                    <a:pt x="148511" y="2840"/>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8" name="Google Shape;5138;g17ab430885e_1_81"/>
            <p:cNvSpPr/>
            <p:nvPr/>
          </p:nvSpPr>
          <p:spPr>
            <a:xfrm>
              <a:off x="2238666" y="11099238"/>
              <a:ext cx="96088" cy="144312"/>
            </a:xfrm>
            <a:custGeom>
              <a:avLst/>
              <a:gdLst/>
              <a:ahLst/>
              <a:cxnLst/>
              <a:rect l="l" t="t" r="r" b="b"/>
              <a:pathLst>
                <a:path w="96088" h="144312" extrusionOk="0">
                  <a:moveTo>
                    <a:pt x="76963" y="20865"/>
                  </a:moveTo>
                  <a:cubicBezTo>
                    <a:pt x="75224" y="10432"/>
                    <a:pt x="61315" y="3478"/>
                    <a:pt x="52621" y="3478"/>
                  </a:cubicBezTo>
                  <a:cubicBezTo>
                    <a:pt x="45666" y="3478"/>
                    <a:pt x="21324" y="1738"/>
                    <a:pt x="460" y="0"/>
                  </a:cubicBezTo>
                  <a:cubicBezTo>
                    <a:pt x="460" y="17387"/>
                    <a:pt x="-3018" y="33036"/>
                    <a:pt x="9153" y="78242"/>
                  </a:cubicBezTo>
                  <a:cubicBezTo>
                    <a:pt x="10892" y="78242"/>
                    <a:pt x="12631" y="79980"/>
                    <a:pt x="14370" y="81720"/>
                  </a:cubicBezTo>
                  <a:cubicBezTo>
                    <a:pt x="17847" y="86936"/>
                    <a:pt x="21324" y="100845"/>
                    <a:pt x="28279" y="116494"/>
                  </a:cubicBezTo>
                  <a:cubicBezTo>
                    <a:pt x="38711" y="139097"/>
                    <a:pt x="59576" y="144313"/>
                    <a:pt x="75224" y="144313"/>
                  </a:cubicBezTo>
                  <a:cubicBezTo>
                    <a:pt x="83918" y="144313"/>
                    <a:pt x="96089" y="142575"/>
                    <a:pt x="96089" y="142575"/>
                  </a:cubicBezTo>
                  <a:cubicBezTo>
                    <a:pt x="96089" y="142575"/>
                    <a:pt x="80441" y="36513"/>
                    <a:pt x="76963" y="20865"/>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39" name="Google Shape;5139;g17ab430885e_1_81"/>
            <p:cNvSpPr/>
            <p:nvPr/>
          </p:nvSpPr>
          <p:spPr>
            <a:xfrm>
              <a:off x="2154640" y="11106111"/>
              <a:ext cx="171422" cy="129275"/>
            </a:xfrm>
            <a:custGeom>
              <a:avLst/>
              <a:gdLst/>
              <a:ahLst/>
              <a:cxnLst/>
              <a:rect l="l" t="t" r="r" b="b"/>
              <a:pathLst>
                <a:path w="171422" h="129275" extrusionOk="0">
                  <a:moveTo>
                    <a:pt x="133171" y="5298"/>
                  </a:moveTo>
                  <a:cubicBezTo>
                    <a:pt x="122738" y="5298"/>
                    <a:pt x="82748" y="1821"/>
                    <a:pt x="61883" y="82"/>
                  </a:cubicBezTo>
                  <a:cubicBezTo>
                    <a:pt x="41019" y="82"/>
                    <a:pt x="-7665" y="-3395"/>
                    <a:pt x="1028" y="34857"/>
                  </a:cubicBezTo>
                  <a:cubicBezTo>
                    <a:pt x="1028" y="36595"/>
                    <a:pt x="7983" y="33117"/>
                    <a:pt x="9722" y="33117"/>
                  </a:cubicBezTo>
                  <a:cubicBezTo>
                    <a:pt x="18416" y="31379"/>
                    <a:pt x="30587" y="26163"/>
                    <a:pt x="42758" y="36595"/>
                  </a:cubicBezTo>
                  <a:cubicBezTo>
                    <a:pt x="53190" y="45288"/>
                    <a:pt x="89703" y="92234"/>
                    <a:pt x="96658" y="102666"/>
                  </a:cubicBezTo>
                  <a:lnTo>
                    <a:pt x="81009" y="62676"/>
                  </a:lnTo>
                  <a:cubicBezTo>
                    <a:pt x="81009" y="62676"/>
                    <a:pt x="96658" y="55720"/>
                    <a:pt x="100135" y="64414"/>
                  </a:cubicBezTo>
                  <a:cubicBezTo>
                    <a:pt x="103613" y="69631"/>
                    <a:pt x="107090" y="83540"/>
                    <a:pt x="114045" y="99188"/>
                  </a:cubicBezTo>
                  <a:cubicBezTo>
                    <a:pt x="129693" y="135702"/>
                    <a:pt x="171422" y="128746"/>
                    <a:pt x="171422" y="128746"/>
                  </a:cubicBezTo>
                  <a:cubicBezTo>
                    <a:pt x="171422" y="128746"/>
                    <a:pt x="159251" y="41811"/>
                    <a:pt x="155774" y="29640"/>
                  </a:cubicBezTo>
                  <a:cubicBezTo>
                    <a:pt x="152296" y="17469"/>
                    <a:pt x="143603" y="7037"/>
                    <a:pt x="133171" y="5298"/>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0" name="Google Shape;5140;g17ab430885e_1_81"/>
            <p:cNvSpPr/>
            <p:nvPr/>
          </p:nvSpPr>
          <p:spPr>
            <a:xfrm>
              <a:off x="2261730" y="11238335"/>
              <a:ext cx="17387" cy="17387"/>
            </a:xfrm>
            <a:custGeom>
              <a:avLst/>
              <a:gdLst/>
              <a:ahLst/>
              <a:cxnLst/>
              <a:rect l="l" t="t" r="r" b="b"/>
              <a:pathLst>
                <a:path w="17387" h="17387" extrusionOk="0">
                  <a:moveTo>
                    <a:pt x="0" y="0"/>
                  </a:moveTo>
                  <a:cubicBezTo>
                    <a:pt x="0" y="0"/>
                    <a:pt x="0" y="0"/>
                    <a:pt x="0" y="0"/>
                  </a:cubicBezTo>
                  <a:lnTo>
                    <a:pt x="0" y="0"/>
                  </a:lnTo>
                  <a:cubicBezTo>
                    <a:pt x="0" y="0"/>
                    <a:pt x="0" y="0"/>
                    <a:pt x="0" y="0"/>
                  </a:cubicBezTo>
                  <a:close/>
                </a:path>
              </a:pathLst>
            </a:custGeom>
            <a:solidFill>
              <a:srgbClr val="BA7A4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1" name="Google Shape;5141;g17ab430885e_1_81"/>
            <p:cNvSpPr/>
            <p:nvPr/>
          </p:nvSpPr>
          <p:spPr>
            <a:xfrm>
              <a:off x="2150452" y="11126817"/>
              <a:ext cx="121709" cy="127186"/>
            </a:xfrm>
            <a:custGeom>
              <a:avLst/>
              <a:gdLst/>
              <a:ahLst/>
              <a:cxnLst/>
              <a:rect l="l" t="t" r="r" b="b"/>
              <a:pathLst>
                <a:path w="121709" h="127186" extrusionOk="0">
                  <a:moveTo>
                    <a:pt x="12171" y="3717"/>
                  </a:moveTo>
                  <a:cubicBezTo>
                    <a:pt x="10432" y="3717"/>
                    <a:pt x="3477" y="7195"/>
                    <a:pt x="0" y="10673"/>
                  </a:cubicBezTo>
                  <a:cubicBezTo>
                    <a:pt x="3477" y="29798"/>
                    <a:pt x="19126" y="69788"/>
                    <a:pt x="27819" y="95869"/>
                  </a:cubicBezTo>
                  <a:cubicBezTo>
                    <a:pt x="29558" y="97608"/>
                    <a:pt x="38252" y="111518"/>
                    <a:pt x="48684" y="120211"/>
                  </a:cubicBezTo>
                  <a:cubicBezTo>
                    <a:pt x="67810" y="139337"/>
                    <a:pt x="119971" y="113256"/>
                    <a:pt x="121710" y="111518"/>
                  </a:cubicBezTo>
                  <a:cubicBezTo>
                    <a:pt x="121710" y="111518"/>
                    <a:pt x="52161" y="15888"/>
                    <a:pt x="41729" y="5457"/>
                  </a:cubicBezTo>
                  <a:cubicBezTo>
                    <a:pt x="33036" y="-3237"/>
                    <a:pt x="19126" y="240"/>
                    <a:pt x="12171" y="3717"/>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2" name="Google Shape;5142;g17ab430885e_1_81"/>
            <p:cNvSpPr/>
            <p:nvPr/>
          </p:nvSpPr>
          <p:spPr>
            <a:xfrm>
              <a:off x="2084440" y="11146813"/>
              <a:ext cx="175550" cy="199322"/>
            </a:xfrm>
            <a:custGeom>
              <a:avLst/>
              <a:gdLst/>
              <a:ahLst/>
              <a:cxnLst/>
              <a:rect l="l" t="t" r="r" b="b"/>
              <a:pathLst>
                <a:path w="175550" h="199322" extrusionOk="0">
                  <a:moveTo>
                    <a:pt x="6896" y="86306"/>
                  </a:moveTo>
                  <a:cubicBezTo>
                    <a:pt x="-59" y="67180"/>
                    <a:pt x="-3536" y="60226"/>
                    <a:pt x="5157" y="49793"/>
                  </a:cubicBezTo>
                  <a:cubicBezTo>
                    <a:pt x="13851" y="39361"/>
                    <a:pt x="74706" y="4587"/>
                    <a:pt x="81660" y="2848"/>
                  </a:cubicBezTo>
                  <a:cubicBezTo>
                    <a:pt x="90354" y="1109"/>
                    <a:pt x="102525" y="-4107"/>
                    <a:pt x="114696" y="6325"/>
                  </a:cubicBezTo>
                  <a:cubicBezTo>
                    <a:pt x="125128" y="16758"/>
                    <a:pt x="175551" y="84567"/>
                    <a:pt x="175551" y="84567"/>
                  </a:cubicBezTo>
                  <a:cubicBezTo>
                    <a:pt x="175551" y="84567"/>
                    <a:pt x="130344" y="103693"/>
                    <a:pt x="109480" y="84567"/>
                  </a:cubicBezTo>
                  <a:cubicBezTo>
                    <a:pt x="90354" y="65442"/>
                    <a:pt x="90354" y="65442"/>
                    <a:pt x="90354" y="65442"/>
                  </a:cubicBezTo>
                  <a:lnTo>
                    <a:pt x="78183" y="75873"/>
                  </a:lnTo>
                  <a:lnTo>
                    <a:pt x="116435" y="138468"/>
                  </a:lnTo>
                  <a:lnTo>
                    <a:pt x="60796" y="199323"/>
                  </a:lnTo>
                  <a:cubicBezTo>
                    <a:pt x="59057" y="197583"/>
                    <a:pt x="31238" y="147161"/>
                    <a:pt x="6896" y="86306"/>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3" name="Google Shape;5143;g17ab430885e_1_81"/>
            <p:cNvSpPr/>
            <p:nvPr/>
          </p:nvSpPr>
          <p:spPr>
            <a:xfrm>
              <a:off x="2301611" y="11173568"/>
              <a:ext cx="24450" cy="61289"/>
            </a:xfrm>
            <a:custGeom>
              <a:avLst/>
              <a:gdLst/>
              <a:ahLst/>
              <a:cxnLst/>
              <a:rect l="l" t="t" r="r" b="b"/>
              <a:pathLst>
                <a:path w="24450" h="61289" extrusionOk="0">
                  <a:moveTo>
                    <a:pt x="24451" y="61289"/>
                  </a:moveTo>
                  <a:lnTo>
                    <a:pt x="14018" y="434"/>
                  </a:lnTo>
                  <a:cubicBezTo>
                    <a:pt x="14018" y="434"/>
                    <a:pt x="8802" y="-1304"/>
                    <a:pt x="1847" y="2174"/>
                  </a:cubicBezTo>
                  <a:cubicBezTo>
                    <a:pt x="-3369" y="5650"/>
                    <a:pt x="3586" y="52596"/>
                    <a:pt x="8802" y="57812"/>
                  </a:cubicBezTo>
                  <a:cubicBezTo>
                    <a:pt x="14018" y="61289"/>
                    <a:pt x="24451" y="61289"/>
                    <a:pt x="24451" y="61289"/>
                  </a:cubicBezTo>
                  <a:close/>
                </a:path>
              </a:pathLst>
            </a:custGeom>
            <a:solidFill>
              <a:srgbClr val="E25C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4" name="Google Shape;5144;g17ab430885e_1_81"/>
            <p:cNvSpPr/>
            <p:nvPr/>
          </p:nvSpPr>
          <p:spPr>
            <a:xfrm>
              <a:off x="2217944" y="11187912"/>
              <a:ext cx="42047" cy="44663"/>
            </a:xfrm>
            <a:custGeom>
              <a:avLst/>
              <a:gdLst/>
              <a:ahLst/>
              <a:cxnLst/>
              <a:rect l="l" t="t" r="r" b="b"/>
              <a:pathLst>
                <a:path w="42047" h="44663" extrusionOk="0">
                  <a:moveTo>
                    <a:pt x="42047" y="41730"/>
                  </a:moveTo>
                  <a:lnTo>
                    <a:pt x="9012" y="0"/>
                  </a:lnTo>
                  <a:cubicBezTo>
                    <a:pt x="9012" y="0"/>
                    <a:pt x="3795" y="1739"/>
                    <a:pt x="318" y="5217"/>
                  </a:cubicBezTo>
                  <a:cubicBezTo>
                    <a:pt x="-3159" y="10433"/>
                    <a:pt x="22921" y="41730"/>
                    <a:pt x="28137" y="43468"/>
                  </a:cubicBezTo>
                  <a:cubicBezTo>
                    <a:pt x="35092" y="46945"/>
                    <a:pt x="42047" y="41730"/>
                    <a:pt x="42047" y="41730"/>
                  </a:cubicBezTo>
                  <a:close/>
                </a:path>
              </a:pathLst>
            </a:custGeom>
            <a:solidFill>
              <a:srgbClr val="E25C5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5" name="Google Shape;5145;g17ab430885e_1_81"/>
            <p:cNvSpPr/>
            <p:nvPr/>
          </p:nvSpPr>
          <p:spPr>
            <a:xfrm>
              <a:off x="2366052" y="10960141"/>
              <a:ext cx="961673" cy="688529"/>
            </a:xfrm>
            <a:custGeom>
              <a:avLst/>
              <a:gdLst/>
              <a:ahLst/>
              <a:cxnLst/>
              <a:rect l="l" t="t" r="r" b="b"/>
              <a:pathLst>
                <a:path w="961673" h="688529" extrusionOk="0">
                  <a:moveTo>
                    <a:pt x="935427" y="688530"/>
                  </a:moveTo>
                  <a:lnTo>
                    <a:pt x="26081" y="688530"/>
                  </a:lnTo>
                  <a:cubicBezTo>
                    <a:pt x="12171" y="688530"/>
                    <a:pt x="0" y="676359"/>
                    <a:pt x="0" y="662449"/>
                  </a:cubicBezTo>
                  <a:lnTo>
                    <a:pt x="0" y="26081"/>
                  </a:lnTo>
                  <a:cubicBezTo>
                    <a:pt x="0" y="12171"/>
                    <a:pt x="12171" y="0"/>
                    <a:pt x="26081" y="0"/>
                  </a:cubicBezTo>
                  <a:lnTo>
                    <a:pt x="935427" y="0"/>
                  </a:lnTo>
                  <a:cubicBezTo>
                    <a:pt x="949337" y="0"/>
                    <a:pt x="961508" y="12171"/>
                    <a:pt x="961508" y="26081"/>
                  </a:cubicBezTo>
                  <a:lnTo>
                    <a:pt x="961508" y="662449"/>
                  </a:lnTo>
                  <a:cubicBezTo>
                    <a:pt x="963246" y="676359"/>
                    <a:pt x="951075" y="688530"/>
                    <a:pt x="935427" y="688530"/>
                  </a:cubicBezTo>
                  <a:close/>
                </a:path>
              </a:pathLst>
            </a:custGeom>
            <a:solidFill>
              <a:srgbClr val="5656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6" name="Google Shape;5146;g17ab430885e_1_81"/>
            <p:cNvSpPr/>
            <p:nvPr/>
          </p:nvSpPr>
          <p:spPr>
            <a:xfrm>
              <a:off x="3091095" y="11250868"/>
              <a:ext cx="345263" cy="156121"/>
            </a:xfrm>
            <a:custGeom>
              <a:avLst/>
              <a:gdLst/>
              <a:ahLst/>
              <a:cxnLst/>
              <a:rect l="l" t="t" r="r" b="b"/>
              <a:pathLst>
                <a:path w="345263" h="156121" extrusionOk="0">
                  <a:moveTo>
                    <a:pt x="0" y="48321"/>
                  </a:moveTo>
                  <a:cubicBezTo>
                    <a:pt x="0" y="48321"/>
                    <a:pt x="3478" y="83096"/>
                    <a:pt x="38252" y="90051"/>
                  </a:cubicBezTo>
                  <a:cubicBezTo>
                    <a:pt x="73026" y="97005"/>
                    <a:pt x="186042" y="69186"/>
                    <a:pt x="186042" y="69186"/>
                  </a:cubicBezTo>
                  <a:lnTo>
                    <a:pt x="279933" y="156122"/>
                  </a:lnTo>
                  <a:cubicBezTo>
                    <a:pt x="279933" y="156122"/>
                    <a:pt x="354697" y="145689"/>
                    <a:pt x="344265" y="112654"/>
                  </a:cubicBezTo>
                  <a:cubicBezTo>
                    <a:pt x="312968" y="84834"/>
                    <a:pt x="259068" y="25718"/>
                    <a:pt x="241681" y="13547"/>
                  </a:cubicBezTo>
                  <a:cubicBezTo>
                    <a:pt x="220817" y="1376"/>
                    <a:pt x="198213" y="-3840"/>
                    <a:pt x="173871" y="3115"/>
                  </a:cubicBezTo>
                  <a:cubicBezTo>
                    <a:pt x="147791" y="10070"/>
                    <a:pt x="0" y="48321"/>
                    <a:pt x="0" y="48321"/>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7" name="Google Shape;5147;g17ab430885e_1_81"/>
            <p:cNvSpPr/>
            <p:nvPr/>
          </p:nvSpPr>
          <p:spPr>
            <a:xfrm>
              <a:off x="3212805" y="11363522"/>
              <a:ext cx="1310402" cy="479884"/>
            </a:xfrm>
            <a:custGeom>
              <a:avLst/>
              <a:gdLst/>
              <a:ahLst/>
              <a:cxnLst/>
              <a:rect l="l" t="t" r="r" b="b"/>
              <a:pathLst>
                <a:path w="1310402" h="479884" extrusionOk="0">
                  <a:moveTo>
                    <a:pt x="1255350" y="144313"/>
                  </a:moveTo>
                  <a:cubicBezTo>
                    <a:pt x="1166676" y="107800"/>
                    <a:pt x="961508" y="113016"/>
                    <a:pt x="851969" y="153006"/>
                  </a:cubicBezTo>
                  <a:cubicBezTo>
                    <a:pt x="645062" y="227771"/>
                    <a:pt x="385994" y="154745"/>
                    <a:pt x="385994" y="154745"/>
                  </a:cubicBezTo>
                  <a:lnTo>
                    <a:pt x="385994" y="154745"/>
                  </a:lnTo>
                  <a:cubicBezTo>
                    <a:pt x="382517" y="149529"/>
                    <a:pt x="222555" y="0"/>
                    <a:pt x="222555" y="0"/>
                  </a:cubicBezTo>
                  <a:lnTo>
                    <a:pt x="123449" y="20865"/>
                  </a:lnTo>
                  <a:lnTo>
                    <a:pt x="0" y="199952"/>
                  </a:lnTo>
                  <a:cubicBezTo>
                    <a:pt x="0" y="199952"/>
                    <a:pt x="20865" y="206906"/>
                    <a:pt x="34774" y="219077"/>
                  </a:cubicBezTo>
                  <a:cubicBezTo>
                    <a:pt x="46945" y="229510"/>
                    <a:pt x="191258" y="340787"/>
                    <a:pt x="252113" y="340787"/>
                  </a:cubicBezTo>
                  <a:cubicBezTo>
                    <a:pt x="262545" y="340787"/>
                    <a:pt x="272978" y="339049"/>
                    <a:pt x="281671" y="335571"/>
                  </a:cubicBezTo>
                  <a:cubicBezTo>
                    <a:pt x="361652" y="363390"/>
                    <a:pt x="723304" y="479884"/>
                    <a:pt x="1039750" y="479884"/>
                  </a:cubicBezTo>
                  <a:cubicBezTo>
                    <a:pt x="1232747" y="479884"/>
                    <a:pt x="1243179" y="434678"/>
                    <a:pt x="1300557" y="370345"/>
                  </a:cubicBezTo>
                  <a:cubicBezTo>
                    <a:pt x="1330115" y="243420"/>
                    <a:pt x="1286647" y="135619"/>
                    <a:pt x="1255350" y="144313"/>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8" name="Google Shape;5148;g17ab430885e_1_81"/>
            <p:cNvSpPr/>
            <p:nvPr/>
          </p:nvSpPr>
          <p:spPr>
            <a:xfrm>
              <a:off x="3089356" y="11283541"/>
              <a:ext cx="67809" cy="29726"/>
            </a:xfrm>
            <a:custGeom>
              <a:avLst/>
              <a:gdLst/>
              <a:ahLst/>
              <a:cxnLst/>
              <a:rect l="l" t="t" r="r" b="b"/>
              <a:pathLst>
                <a:path w="67809" h="29726" extrusionOk="0">
                  <a:moveTo>
                    <a:pt x="0" y="15649"/>
                  </a:moveTo>
                  <a:lnTo>
                    <a:pt x="64332" y="0"/>
                  </a:lnTo>
                  <a:cubicBezTo>
                    <a:pt x="64332" y="0"/>
                    <a:pt x="67810" y="5217"/>
                    <a:pt x="67810" y="12171"/>
                  </a:cubicBezTo>
                  <a:cubicBezTo>
                    <a:pt x="67810" y="19126"/>
                    <a:pt x="17387" y="31298"/>
                    <a:pt x="12171" y="29558"/>
                  </a:cubicBezTo>
                  <a:cubicBezTo>
                    <a:pt x="5216" y="26081"/>
                    <a:pt x="0" y="15649"/>
                    <a:pt x="0" y="15649"/>
                  </a:cubicBezTo>
                  <a:close/>
                </a:path>
              </a:pathLst>
            </a:custGeom>
            <a:solidFill>
              <a:srgbClr val="E269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49" name="Google Shape;5149;g17ab430885e_1_81"/>
            <p:cNvSpPr/>
            <p:nvPr/>
          </p:nvSpPr>
          <p:spPr>
            <a:xfrm>
              <a:off x="3008799" y="11457412"/>
              <a:ext cx="326666" cy="137358"/>
            </a:xfrm>
            <a:custGeom>
              <a:avLst/>
              <a:gdLst/>
              <a:ahLst/>
              <a:cxnLst/>
              <a:rect l="l" t="t" r="r" b="b"/>
              <a:pathLst>
                <a:path w="326666" h="137358" extrusionOk="0">
                  <a:moveTo>
                    <a:pt x="304851" y="69548"/>
                  </a:moveTo>
                  <a:cubicBezTo>
                    <a:pt x="290941" y="66072"/>
                    <a:pt x="280509" y="62594"/>
                    <a:pt x="268338" y="60855"/>
                  </a:cubicBezTo>
                  <a:cubicBezTo>
                    <a:pt x="264861" y="64333"/>
                    <a:pt x="263122" y="66072"/>
                    <a:pt x="261383" y="67810"/>
                  </a:cubicBezTo>
                  <a:cubicBezTo>
                    <a:pt x="245735" y="64333"/>
                    <a:pt x="47522" y="12171"/>
                    <a:pt x="24919" y="5217"/>
                  </a:cubicBezTo>
                  <a:cubicBezTo>
                    <a:pt x="19702" y="3478"/>
                    <a:pt x="14486" y="1739"/>
                    <a:pt x="7531" y="0"/>
                  </a:cubicBezTo>
                  <a:cubicBezTo>
                    <a:pt x="5793" y="1739"/>
                    <a:pt x="577" y="6955"/>
                    <a:pt x="577" y="10433"/>
                  </a:cubicBezTo>
                  <a:cubicBezTo>
                    <a:pt x="-4640" y="29558"/>
                    <a:pt x="26657" y="45207"/>
                    <a:pt x="49260" y="53901"/>
                  </a:cubicBezTo>
                  <a:cubicBezTo>
                    <a:pt x="71864" y="62594"/>
                    <a:pt x="271816" y="132143"/>
                    <a:pt x="287464" y="137359"/>
                  </a:cubicBezTo>
                  <a:cubicBezTo>
                    <a:pt x="304851" y="125187"/>
                    <a:pt x="355274" y="81720"/>
                    <a:pt x="304851" y="69548"/>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0" name="Google Shape;5150;g17ab430885e_1_81"/>
            <p:cNvSpPr/>
            <p:nvPr/>
          </p:nvSpPr>
          <p:spPr>
            <a:xfrm>
              <a:off x="3012853" y="11448903"/>
              <a:ext cx="262545" cy="74581"/>
            </a:xfrm>
            <a:custGeom>
              <a:avLst/>
              <a:gdLst/>
              <a:ahLst/>
              <a:cxnLst/>
              <a:rect l="l" t="t" r="r" b="b"/>
              <a:pathLst>
                <a:path w="262545" h="74581" extrusionOk="0">
                  <a:moveTo>
                    <a:pt x="255591" y="74582"/>
                  </a:moveTo>
                  <a:cubicBezTo>
                    <a:pt x="257329" y="72842"/>
                    <a:pt x="260807" y="71104"/>
                    <a:pt x="262545" y="67626"/>
                  </a:cubicBezTo>
                  <a:cubicBezTo>
                    <a:pt x="206907" y="51977"/>
                    <a:pt x="172133" y="41546"/>
                    <a:pt x="144313" y="32852"/>
                  </a:cubicBezTo>
                  <a:cubicBezTo>
                    <a:pt x="114755" y="24159"/>
                    <a:pt x="62594" y="8510"/>
                    <a:pt x="29558" y="1555"/>
                  </a:cubicBezTo>
                  <a:cubicBezTo>
                    <a:pt x="20865" y="-184"/>
                    <a:pt x="8694" y="-1922"/>
                    <a:pt x="0" y="5033"/>
                  </a:cubicBezTo>
                  <a:cubicBezTo>
                    <a:pt x="5216" y="6771"/>
                    <a:pt x="12171" y="8510"/>
                    <a:pt x="17387" y="10249"/>
                  </a:cubicBezTo>
                  <a:cubicBezTo>
                    <a:pt x="41729" y="18943"/>
                    <a:pt x="239942" y="71104"/>
                    <a:pt x="255591" y="74582"/>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1" name="Google Shape;5151;g17ab430885e_1_81"/>
            <p:cNvSpPr/>
            <p:nvPr/>
          </p:nvSpPr>
          <p:spPr>
            <a:xfrm>
              <a:off x="3007876" y="11451518"/>
              <a:ext cx="50183" cy="37191"/>
            </a:xfrm>
            <a:custGeom>
              <a:avLst/>
              <a:gdLst/>
              <a:ahLst/>
              <a:cxnLst/>
              <a:rect l="l" t="t" r="r" b="b"/>
              <a:pathLst>
                <a:path w="50183" h="37191" extrusionOk="0">
                  <a:moveTo>
                    <a:pt x="41490" y="37192"/>
                  </a:moveTo>
                  <a:cubicBezTo>
                    <a:pt x="41490" y="37192"/>
                    <a:pt x="50184" y="21543"/>
                    <a:pt x="50184" y="14588"/>
                  </a:cubicBezTo>
                  <a:cubicBezTo>
                    <a:pt x="43229" y="9372"/>
                    <a:pt x="22364" y="2417"/>
                    <a:pt x="15409" y="678"/>
                  </a:cubicBezTo>
                  <a:cubicBezTo>
                    <a:pt x="4977" y="-2800"/>
                    <a:pt x="-5455" y="7633"/>
                    <a:pt x="3239" y="19804"/>
                  </a:cubicBezTo>
                  <a:cubicBezTo>
                    <a:pt x="11932" y="28498"/>
                    <a:pt x="41490" y="37192"/>
                    <a:pt x="41490" y="37192"/>
                  </a:cubicBezTo>
                  <a:close/>
                </a:path>
              </a:pathLst>
            </a:custGeom>
            <a:solidFill>
              <a:srgbClr val="E269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2" name="Google Shape;5152;g17ab430885e_1_81"/>
            <p:cNvSpPr/>
            <p:nvPr/>
          </p:nvSpPr>
          <p:spPr>
            <a:xfrm>
              <a:off x="2983083" y="11401458"/>
              <a:ext cx="388200" cy="128980"/>
            </a:xfrm>
            <a:custGeom>
              <a:avLst/>
              <a:gdLst/>
              <a:ahLst/>
              <a:cxnLst/>
              <a:rect l="l" t="t" r="r" b="b"/>
              <a:pathLst>
                <a:path w="388200" h="128980" extrusionOk="0">
                  <a:moveTo>
                    <a:pt x="358387" y="43784"/>
                  </a:moveTo>
                  <a:cubicBezTo>
                    <a:pt x="266235" y="33352"/>
                    <a:pt x="215813" y="22920"/>
                    <a:pt x="174084" y="17704"/>
                  </a:cubicBezTo>
                  <a:cubicBezTo>
                    <a:pt x="139309" y="12487"/>
                    <a:pt x="76716" y="3793"/>
                    <a:pt x="38464" y="317"/>
                  </a:cubicBezTo>
                  <a:cubicBezTo>
                    <a:pt x="24554" y="-1423"/>
                    <a:pt x="1951" y="3793"/>
                    <a:pt x="212" y="21180"/>
                  </a:cubicBezTo>
                  <a:cubicBezTo>
                    <a:pt x="-3265" y="43784"/>
                    <a:pt x="36725" y="55955"/>
                    <a:pt x="62806" y="62910"/>
                  </a:cubicBezTo>
                  <a:cubicBezTo>
                    <a:pt x="88887" y="69865"/>
                    <a:pt x="328829" y="125503"/>
                    <a:pt x="347955" y="128981"/>
                  </a:cubicBezTo>
                  <a:cubicBezTo>
                    <a:pt x="368819" y="113333"/>
                    <a:pt x="420981" y="50739"/>
                    <a:pt x="358387" y="43784"/>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3" name="Google Shape;5153;g17ab430885e_1_81"/>
            <p:cNvSpPr/>
            <p:nvPr/>
          </p:nvSpPr>
          <p:spPr>
            <a:xfrm>
              <a:off x="2984318" y="11406990"/>
              <a:ext cx="56584" cy="43467"/>
            </a:xfrm>
            <a:custGeom>
              <a:avLst/>
              <a:gdLst/>
              <a:ahLst/>
              <a:cxnLst/>
              <a:rect l="l" t="t" r="r" b="b"/>
              <a:pathLst>
                <a:path w="56584" h="43467" extrusionOk="0">
                  <a:moveTo>
                    <a:pt x="49400" y="43468"/>
                  </a:moveTo>
                  <a:cubicBezTo>
                    <a:pt x="49400" y="43468"/>
                    <a:pt x="58094" y="26081"/>
                    <a:pt x="56355" y="17387"/>
                  </a:cubicBezTo>
                  <a:cubicBezTo>
                    <a:pt x="47661" y="12171"/>
                    <a:pt x="19842" y="1738"/>
                    <a:pt x="12887" y="0"/>
                  </a:cubicBezTo>
                  <a:cubicBezTo>
                    <a:pt x="2455" y="0"/>
                    <a:pt x="-6239" y="17387"/>
                    <a:pt x="5932" y="27819"/>
                  </a:cubicBezTo>
                  <a:cubicBezTo>
                    <a:pt x="16365" y="38252"/>
                    <a:pt x="49400" y="43468"/>
                    <a:pt x="49400" y="43468"/>
                  </a:cubicBezTo>
                  <a:close/>
                </a:path>
              </a:pathLst>
            </a:custGeom>
            <a:solidFill>
              <a:srgbClr val="E269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4" name="Google Shape;5154;g17ab430885e_1_81"/>
            <p:cNvSpPr/>
            <p:nvPr/>
          </p:nvSpPr>
          <p:spPr>
            <a:xfrm>
              <a:off x="2983295" y="11368265"/>
              <a:ext cx="352101" cy="90886"/>
            </a:xfrm>
            <a:custGeom>
              <a:avLst/>
              <a:gdLst/>
              <a:ahLst/>
              <a:cxnLst/>
              <a:rect l="l" t="t" r="r" b="b"/>
              <a:pathLst>
                <a:path w="352101" h="90886" extrusionOk="0">
                  <a:moveTo>
                    <a:pt x="323400" y="10906"/>
                  </a:moveTo>
                  <a:cubicBezTo>
                    <a:pt x="238203" y="9167"/>
                    <a:pt x="192997" y="5690"/>
                    <a:pt x="154745" y="3951"/>
                  </a:cubicBezTo>
                  <a:cubicBezTo>
                    <a:pt x="121710" y="2212"/>
                    <a:pt x="66071" y="-1265"/>
                    <a:pt x="31297" y="474"/>
                  </a:cubicBezTo>
                  <a:cubicBezTo>
                    <a:pt x="19126" y="474"/>
                    <a:pt x="1739" y="7429"/>
                    <a:pt x="0" y="24816"/>
                  </a:cubicBezTo>
                  <a:cubicBezTo>
                    <a:pt x="0" y="47419"/>
                    <a:pt x="31297" y="50897"/>
                    <a:pt x="55639" y="56113"/>
                  </a:cubicBezTo>
                  <a:cubicBezTo>
                    <a:pt x="67810" y="57851"/>
                    <a:pt x="109539" y="64806"/>
                    <a:pt x="177349" y="71761"/>
                  </a:cubicBezTo>
                  <a:cubicBezTo>
                    <a:pt x="243420" y="76978"/>
                    <a:pt x="309491" y="90887"/>
                    <a:pt x="319923" y="90887"/>
                  </a:cubicBezTo>
                  <a:cubicBezTo>
                    <a:pt x="337310" y="73500"/>
                    <a:pt x="380778" y="12645"/>
                    <a:pt x="323400" y="10906"/>
                  </a:cubicBezTo>
                  <a:close/>
                </a:path>
              </a:pathLst>
            </a:custGeom>
            <a:solidFill>
              <a:srgbClr val="EA9F6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5" name="Google Shape;5155;g17ab430885e_1_81"/>
            <p:cNvSpPr/>
            <p:nvPr/>
          </p:nvSpPr>
          <p:spPr>
            <a:xfrm>
              <a:off x="2981556" y="11365696"/>
              <a:ext cx="389514" cy="83023"/>
            </a:xfrm>
            <a:custGeom>
              <a:avLst/>
              <a:gdLst/>
              <a:ahLst/>
              <a:cxnLst/>
              <a:rect l="l" t="t" r="r" b="b"/>
              <a:pathLst>
                <a:path w="389514" h="83023" extrusionOk="0">
                  <a:moveTo>
                    <a:pt x="358175" y="3043"/>
                  </a:moveTo>
                  <a:cubicBezTo>
                    <a:pt x="266023" y="4781"/>
                    <a:pt x="213861" y="1305"/>
                    <a:pt x="172132" y="1305"/>
                  </a:cubicBezTo>
                  <a:cubicBezTo>
                    <a:pt x="137358" y="-435"/>
                    <a:pt x="73026" y="-435"/>
                    <a:pt x="34774" y="1305"/>
                  </a:cubicBezTo>
                  <a:cubicBezTo>
                    <a:pt x="20864" y="1305"/>
                    <a:pt x="0" y="9998"/>
                    <a:pt x="0" y="27385"/>
                  </a:cubicBezTo>
                  <a:cubicBezTo>
                    <a:pt x="0" y="49988"/>
                    <a:pt x="39990" y="56942"/>
                    <a:pt x="67810" y="60420"/>
                  </a:cubicBezTo>
                  <a:cubicBezTo>
                    <a:pt x="79981" y="62159"/>
                    <a:pt x="133881" y="62159"/>
                    <a:pt x="189520" y="67375"/>
                  </a:cubicBezTo>
                  <a:cubicBezTo>
                    <a:pt x="264284" y="72591"/>
                    <a:pt x="346004" y="83023"/>
                    <a:pt x="358175" y="83023"/>
                  </a:cubicBezTo>
                  <a:cubicBezTo>
                    <a:pt x="375562" y="63898"/>
                    <a:pt x="419030" y="1305"/>
                    <a:pt x="358175" y="3043"/>
                  </a:cubicBezTo>
                  <a:close/>
                </a:path>
              </a:pathLst>
            </a:custGeom>
            <a:solidFill>
              <a:srgbClr val="FCC397"/>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6" name="Google Shape;5156;g17ab430885e_1_81"/>
            <p:cNvSpPr/>
            <p:nvPr/>
          </p:nvSpPr>
          <p:spPr>
            <a:xfrm>
              <a:off x="2980695" y="11372216"/>
              <a:ext cx="65548" cy="38251"/>
            </a:xfrm>
            <a:custGeom>
              <a:avLst/>
              <a:gdLst/>
              <a:ahLst/>
              <a:cxnLst/>
              <a:rect l="l" t="t" r="r" b="b"/>
              <a:pathLst>
                <a:path w="65548" h="38251" extrusionOk="0">
                  <a:moveTo>
                    <a:pt x="61716" y="38252"/>
                  </a:moveTo>
                  <a:cubicBezTo>
                    <a:pt x="61716" y="38252"/>
                    <a:pt x="66933" y="13909"/>
                    <a:pt x="65194" y="6954"/>
                  </a:cubicBezTo>
                  <a:cubicBezTo>
                    <a:pt x="54762" y="1738"/>
                    <a:pt x="23465" y="1738"/>
                    <a:pt x="16510" y="0"/>
                  </a:cubicBezTo>
                  <a:cubicBezTo>
                    <a:pt x="2600" y="0"/>
                    <a:pt x="-7832" y="17387"/>
                    <a:pt x="7816" y="29558"/>
                  </a:cubicBezTo>
                  <a:cubicBezTo>
                    <a:pt x="19987" y="38252"/>
                    <a:pt x="61716" y="38252"/>
                    <a:pt x="61716" y="38252"/>
                  </a:cubicBezTo>
                  <a:close/>
                </a:path>
              </a:pathLst>
            </a:custGeom>
            <a:solidFill>
              <a:srgbClr val="E2695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7" name="Google Shape;5157;g17ab430885e_1_81"/>
            <p:cNvSpPr/>
            <p:nvPr/>
          </p:nvSpPr>
          <p:spPr>
            <a:xfrm>
              <a:off x="3261489" y="8831958"/>
              <a:ext cx="443371" cy="429461"/>
            </a:xfrm>
            <a:custGeom>
              <a:avLst/>
              <a:gdLst/>
              <a:ahLst/>
              <a:cxnLst/>
              <a:rect l="l" t="t" r="r" b="b"/>
              <a:pathLst>
                <a:path w="443371" h="429461" extrusionOk="0">
                  <a:moveTo>
                    <a:pt x="0" y="217339"/>
                  </a:moveTo>
                  <a:cubicBezTo>
                    <a:pt x="0" y="217339"/>
                    <a:pt x="279933" y="271239"/>
                    <a:pt x="372084" y="429462"/>
                  </a:cubicBezTo>
                  <a:cubicBezTo>
                    <a:pt x="356436" y="392949"/>
                    <a:pt x="319923" y="281671"/>
                    <a:pt x="34774" y="192997"/>
                  </a:cubicBezTo>
                  <a:cubicBezTo>
                    <a:pt x="203429" y="212123"/>
                    <a:pt x="346004" y="283410"/>
                    <a:pt x="443371" y="365129"/>
                  </a:cubicBezTo>
                  <a:cubicBezTo>
                    <a:pt x="399904" y="304275"/>
                    <a:pt x="352958" y="243420"/>
                    <a:pt x="170394" y="144313"/>
                  </a:cubicBezTo>
                  <a:cubicBezTo>
                    <a:pt x="208645" y="140836"/>
                    <a:pt x="354697" y="201691"/>
                    <a:pt x="375562" y="219078"/>
                  </a:cubicBezTo>
                  <a:cubicBezTo>
                    <a:pt x="354697" y="196474"/>
                    <a:pt x="346004" y="156484"/>
                    <a:pt x="182565" y="78242"/>
                  </a:cubicBezTo>
                  <a:cubicBezTo>
                    <a:pt x="245158" y="90413"/>
                    <a:pt x="375562" y="159961"/>
                    <a:pt x="412075" y="182565"/>
                  </a:cubicBezTo>
                  <a:cubicBezTo>
                    <a:pt x="304275" y="52161"/>
                    <a:pt x="113016" y="0"/>
                    <a:pt x="0" y="0"/>
                  </a:cubicBezTo>
                  <a:cubicBezTo>
                    <a:pt x="0" y="39990"/>
                    <a:pt x="0" y="217339"/>
                    <a:pt x="0" y="217339"/>
                  </a:cubicBezTo>
                  <a:close/>
                </a:path>
              </a:pathLst>
            </a:custGeom>
            <a:solidFill>
              <a:srgbClr val="A0704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58" name="Google Shape;5158;g17ab430885e_1_81"/>
            <p:cNvSpPr/>
            <p:nvPr/>
          </p:nvSpPr>
          <p:spPr>
            <a:xfrm>
              <a:off x="2800730" y="8835435"/>
              <a:ext cx="443371" cy="427723"/>
            </a:xfrm>
            <a:custGeom>
              <a:avLst/>
              <a:gdLst/>
              <a:ahLst/>
              <a:cxnLst/>
              <a:rect l="l" t="t" r="r" b="b"/>
              <a:pathLst>
                <a:path w="443371" h="427723" extrusionOk="0">
                  <a:moveTo>
                    <a:pt x="443372" y="213862"/>
                  </a:moveTo>
                  <a:cubicBezTo>
                    <a:pt x="443372" y="213862"/>
                    <a:pt x="163439" y="269500"/>
                    <a:pt x="73026" y="427724"/>
                  </a:cubicBezTo>
                  <a:cubicBezTo>
                    <a:pt x="88674" y="391210"/>
                    <a:pt x="125187" y="279933"/>
                    <a:pt x="408597" y="189520"/>
                  </a:cubicBezTo>
                  <a:cubicBezTo>
                    <a:pt x="239942" y="208645"/>
                    <a:pt x="97368" y="281672"/>
                    <a:pt x="0" y="363391"/>
                  </a:cubicBezTo>
                  <a:cubicBezTo>
                    <a:pt x="43468" y="302536"/>
                    <a:pt x="90413" y="241681"/>
                    <a:pt x="272978" y="142575"/>
                  </a:cubicBezTo>
                  <a:cubicBezTo>
                    <a:pt x="234726" y="139097"/>
                    <a:pt x="88674" y="199952"/>
                    <a:pt x="69548" y="219078"/>
                  </a:cubicBezTo>
                  <a:cubicBezTo>
                    <a:pt x="90413" y="196475"/>
                    <a:pt x="97368" y="156484"/>
                    <a:pt x="262545" y="78242"/>
                  </a:cubicBezTo>
                  <a:cubicBezTo>
                    <a:pt x="199952" y="90413"/>
                    <a:pt x="69548" y="159962"/>
                    <a:pt x="33036" y="182565"/>
                  </a:cubicBezTo>
                  <a:cubicBezTo>
                    <a:pt x="140836" y="50423"/>
                    <a:pt x="325139" y="0"/>
                    <a:pt x="436417" y="0"/>
                  </a:cubicBezTo>
                  <a:cubicBezTo>
                    <a:pt x="436417" y="39991"/>
                    <a:pt x="443372" y="213862"/>
                    <a:pt x="443372" y="213862"/>
                  </a:cubicBezTo>
                  <a:close/>
                </a:path>
              </a:pathLst>
            </a:custGeom>
            <a:solidFill>
              <a:srgbClr val="A0704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grpSp>
      <p:sp>
        <p:nvSpPr>
          <p:cNvPr id="5159" name="Google Shape;5159;g17ab430885e_1_81"/>
          <p:cNvSpPr txBox="1"/>
          <p:nvPr/>
        </p:nvSpPr>
        <p:spPr>
          <a:xfrm>
            <a:off x="17335069" y="6061673"/>
            <a:ext cx="6401400" cy="78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499" b="1">
                <a:latin typeface="Montserrat"/>
                <a:ea typeface="Montserrat"/>
                <a:cs typeface="Montserrat"/>
                <a:sym typeface="Montserrat"/>
              </a:rPr>
              <a:t>Miss Aarohi Gupta</a:t>
            </a:r>
            <a:endParaRPr sz="400" b="1"/>
          </a:p>
        </p:txBody>
      </p:sp>
      <p:sp>
        <p:nvSpPr>
          <p:cNvPr id="5160" name="Google Shape;5160;g17ab430885e_1_81"/>
          <p:cNvSpPr/>
          <p:nvPr/>
        </p:nvSpPr>
        <p:spPr>
          <a:xfrm>
            <a:off x="17430793" y="7162661"/>
            <a:ext cx="6401400" cy="568200"/>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2200" b="1">
                <a:latin typeface="Montserrat"/>
                <a:ea typeface="Montserrat"/>
                <a:cs typeface="Montserrat"/>
                <a:sym typeface="Montserrat"/>
              </a:rPr>
              <a:t>Sapphire Application Integrators Pvt. Ltd.</a:t>
            </a:r>
            <a:endParaRPr sz="2200" b="1">
              <a:latin typeface="Montserrat"/>
              <a:ea typeface="Montserrat"/>
              <a:cs typeface="Montserrat"/>
              <a:sym typeface="Montserrat"/>
            </a:endParaRPr>
          </a:p>
        </p:txBody>
      </p:sp>
      <p:sp>
        <p:nvSpPr>
          <p:cNvPr id="5161" name="Google Shape;5161;g17ab430885e_1_81"/>
          <p:cNvSpPr/>
          <p:nvPr/>
        </p:nvSpPr>
        <p:spPr>
          <a:xfrm>
            <a:off x="17496785" y="8096415"/>
            <a:ext cx="2820932" cy="691461"/>
          </a:xfrm>
          <a:custGeom>
            <a:avLst/>
            <a:gdLst/>
            <a:ahLst/>
            <a:cxnLst/>
            <a:rect l="l" t="t" r="r" b="b"/>
            <a:pathLst>
              <a:path w="2442365" h="705572" extrusionOk="0">
                <a:moveTo>
                  <a:pt x="2108575" y="700416"/>
                </a:moveTo>
                <a:lnTo>
                  <a:pt x="360385" y="700416"/>
                </a:lnTo>
                <a:cubicBezTo>
                  <a:pt x="172594" y="700416"/>
                  <a:pt x="20353" y="548176"/>
                  <a:pt x="20353" y="360385"/>
                </a:cubicBezTo>
                <a:lnTo>
                  <a:pt x="20353" y="360385"/>
                </a:lnTo>
                <a:cubicBezTo>
                  <a:pt x="20353" y="172594"/>
                  <a:pt x="172594" y="20353"/>
                  <a:pt x="360385" y="20353"/>
                </a:cubicBezTo>
                <a:lnTo>
                  <a:pt x="2108575" y="20353"/>
                </a:lnTo>
                <a:cubicBezTo>
                  <a:pt x="2296366" y="20353"/>
                  <a:pt x="2448607" y="172594"/>
                  <a:pt x="2448607" y="360385"/>
                </a:cubicBezTo>
                <a:lnTo>
                  <a:pt x="2448607" y="360385"/>
                </a:lnTo>
                <a:cubicBezTo>
                  <a:pt x="2448335" y="548176"/>
                  <a:pt x="2296366" y="700416"/>
                  <a:pt x="2108575" y="700416"/>
                </a:cubicBezTo>
                <a:close/>
              </a:path>
            </a:pathLst>
          </a:custGeom>
          <a:solidFill>
            <a:srgbClr val="CC412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800">
              <a:solidFill>
                <a:srgbClr val="000000"/>
              </a:solidFill>
              <a:latin typeface="Montserrat Light"/>
              <a:ea typeface="Montserrat Light"/>
              <a:cs typeface="Montserrat Light"/>
              <a:sym typeface="Montserrat Light"/>
            </a:endParaRPr>
          </a:p>
        </p:txBody>
      </p:sp>
      <p:sp>
        <p:nvSpPr>
          <p:cNvPr id="5162" name="Google Shape;5162;g17ab430885e_1_81"/>
          <p:cNvSpPr/>
          <p:nvPr/>
        </p:nvSpPr>
        <p:spPr>
          <a:xfrm>
            <a:off x="17496738" y="8215024"/>
            <a:ext cx="2822100" cy="331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a:solidFill>
                  <a:srgbClr val="FFFFFF"/>
                </a:solidFill>
                <a:latin typeface="Montserrat"/>
                <a:ea typeface="Montserrat"/>
                <a:cs typeface="Montserrat"/>
                <a:sym typeface="Montserrat"/>
              </a:rPr>
              <a:t>Project Mentor</a:t>
            </a:r>
            <a:endParaRPr sz="1800" b="1"/>
          </a:p>
        </p:txBody>
      </p:sp>
      <p:sp>
        <p:nvSpPr>
          <p:cNvPr id="5163" name="Google Shape;5163;g17ab430885e_1_81"/>
          <p:cNvSpPr txBox="1"/>
          <p:nvPr/>
        </p:nvSpPr>
        <p:spPr>
          <a:xfrm>
            <a:off x="496005" y="632025"/>
            <a:ext cx="232599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latin typeface="Montserrat"/>
                <a:ea typeface="Montserrat"/>
                <a:cs typeface="Montserrat"/>
                <a:sym typeface="Montserrat"/>
              </a:rPr>
              <a:t>PROJECT </a:t>
            </a:r>
            <a:r>
              <a:rPr lang="en-US" sz="6000" b="1">
                <a:solidFill>
                  <a:srgbClr val="CC4125"/>
                </a:solidFill>
                <a:latin typeface="Montserrat"/>
                <a:ea typeface="Montserrat"/>
                <a:cs typeface="Montserrat"/>
                <a:sym typeface="Montserrat"/>
              </a:rPr>
              <a:t>GUIDE</a:t>
            </a:r>
            <a:endParaRPr sz="6000" b="1">
              <a:solidFill>
                <a:srgbClr val="CC4125"/>
              </a:solidFill>
            </a:endParaRPr>
          </a:p>
        </p:txBody>
      </p:sp>
      <p:cxnSp>
        <p:nvCxnSpPr>
          <p:cNvPr id="5164" name="Google Shape;5164;g17ab430885e_1_81"/>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cxnSp>
        <p:nvCxnSpPr>
          <p:cNvPr id="5165" name="Google Shape;5165;g17ab430885e_1_81"/>
          <p:cNvCxnSpPr/>
          <p:nvPr/>
        </p:nvCxnSpPr>
        <p:spPr>
          <a:xfrm>
            <a:off x="12251625" y="4273825"/>
            <a:ext cx="0" cy="6510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170"/>
        <p:cNvGrpSpPr/>
        <p:nvPr/>
      </p:nvGrpSpPr>
      <p:grpSpPr>
        <a:xfrm>
          <a:off x="0" y="0"/>
          <a:ext cx="0" cy="0"/>
          <a:chOff x="0" y="0"/>
          <a:chExt cx="0" cy="0"/>
        </a:xfrm>
      </p:grpSpPr>
      <p:cxnSp>
        <p:nvCxnSpPr>
          <p:cNvPr id="5171" name="Google Shape;5171;g17ab430885e_1_441"/>
          <p:cNvCxnSpPr/>
          <p:nvPr/>
        </p:nvCxnSpPr>
        <p:spPr>
          <a:xfrm>
            <a:off x="12192000" y="4347148"/>
            <a:ext cx="0" cy="9369000"/>
          </a:xfrm>
          <a:prstGeom prst="straightConnector1">
            <a:avLst/>
          </a:prstGeom>
          <a:noFill/>
          <a:ln w="25400" cap="flat" cmpd="sng">
            <a:solidFill>
              <a:srgbClr val="CBD5DE"/>
            </a:solidFill>
            <a:prstDash val="solid"/>
            <a:miter lim="800000"/>
            <a:headEnd type="oval" w="lg" len="lg"/>
            <a:tailEnd type="none" w="sm" len="sm"/>
          </a:ln>
        </p:spPr>
      </p:cxnSp>
      <p:grpSp>
        <p:nvGrpSpPr>
          <p:cNvPr id="5172" name="Google Shape;5172;g17ab430885e_1_441"/>
          <p:cNvGrpSpPr/>
          <p:nvPr/>
        </p:nvGrpSpPr>
        <p:grpSpPr>
          <a:xfrm>
            <a:off x="11012332" y="6304984"/>
            <a:ext cx="2359200" cy="2359200"/>
            <a:chOff x="5506166" y="3152492"/>
            <a:chExt cx="1179600" cy="1179600"/>
          </a:xfrm>
        </p:grpSpPr>
        <p:sp>
          <p:nvSpPr>
            <p:cNvPr id="5173" name="Google Shape;5173;g17ab430885e_1_441"/>
            <p:cNvSpPr/>
            <p:nvPr/>
          </p:nvSpPr>
          <p:spPr>
            <a:xfrm>
              <a:off x="5506166" y="3152492"/>
              <a:ext cx="1179600" cy="1179600"/>
            </a:xfrm>
            <a:prstGeom prst="ellipse">
              <a:avLst/>
            </a:prstGeom>
            <a:solidFill>
              <a:srgbClr val="8787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878787"/>
                </a:solidFill>
                <a:latin typeface="Questrial"/>
                <a:ea typeface="Questrial"/>
                <a:cs typeface="Questrial"/>
                <a:sym typeface="Questrial"/>
              </a:endParaRPr>
            </a:p>
          </p:txBody>
        </p:sp>
        <p:sp>
          <p:nvSpPr>
            <p:cNvPr id="5174" name="Google Shape;5174;g17ab430885e_1_441"/>
            <p:cNvSpPr/>
            <p:nvPr/>
          </p:nvSpPr>
          <p:spPr>
            <a:xfrm>
              <a:off x="5650636" y="3296962"/>
              <a:ext cx="890700" cy="890700"/>
            </a:xfrm>
            <a:prstGeom prst="ellipse">
              <a:avLst/>
            </a:prstGeom>
            <a:solidFill>
              <a:srgbClr val="FFFFFF"/>
            </a:solidFill>
            <a:ln w="254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23232"/>
                </a:solidFill>
                <a:latin typeface="Questrial"/>
                <a:ea typeface="Questrial"/>
                <a:cs typeface="Questrial"/>
                <a:sym typeface="Questrial"/>
              </a:endParaRPr>
            </a:p>
          </p:txBody>
        </p:sp>
        <p:sp>
          <p:nvSpPr>
            <p:cNvPr id="5175" name="Google Shape;5175;g17ab430885e_1_441"/>
            <p:cNvSpPr/>
            <p:nvPr/>
          </p:nvSpPr>
          <p:spPr>
            <a:xfrm>
              <a:off x="5782376" y="3428702"/>
              <a:ext cx="627300" cy="627300"/>
            </a:xfrm>
            <a:prstGeom prst="ellipse">
              <a:avLst/>
            </a:prstGeom>
            <a:solidFill>
              <a:srgbClr val="4A4C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23232"/>
                </a:solidFill>
                <a:latin typeface="Questrial"/>
                <a:ea typeface="Questrial"/>
                <a:cs typeface="Questrial"/>
                <a:sym typeface="Questrial"/>
              </a:endParaRPr>
            </a:p>
          </p:txBody>
        </p:sp>
      </p:grpSp>
      <p:sp>
        <p:nvSpPr>
          <p:cNvPr id="5176" name="Google Shape;5176;g17ab430885e_1_441"/>
          <p:cNvSpPr txBox="1"/>
          <p:nvPr/>
        </p:nvSpPr>
        <p:spPr>
          <a:xfrm>
            <a:off x="11685292" y="7176872"/>
            <a:ext cx="10134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1</a:t>
            </a:r>
            <a:endParaRPr/>
          </a:p>
        </p:txBody>
      </p:sp>
      <p:sp>
        <p:nvSpPr>
          <p:cNvPr id="5177" name="Google Shape;5177;g17ab430885e_1_441"/>
          <p:cNvSpPr txBox="1"/>
          <p:nvPr/>
        </p:nvSpPr>
        <p:spPr>
          <a:xfrm>
            <a:off x="5491373" y="6102625"/>
            <a:ext cx="4136100" cy="6465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3600">
                <a:solidFill>
                  <a:srgbClr val="323232"/>
                </a:solidFill>
                <a:latin typeface="Montserrat"/>
                <a:ea typeface="Montserrat"/>
                <a:cs typeface="Montserrat"/>
                <a:sym typeface="Montserrat"/>
              </a:rPr>
              <a:t>Week 01 to 03</a:t>
            </a:r>
            <a:endParaRPr/>
          </a:p>
        </p:txBody>
      </p:sp>
      <p:sp>
        <p:nvSpPr>
          <p:cNvPr id="5178" name="Google Shape;5178;g17ab430885e_1_441"/>
          <p:cNvSpPr txBox="1"/>
          <p:nvPr/>
        </p:nvSpPr>
        <p:spPr>
          <a:xfrm>
            <a:off x="2733251" y="6964400"/>
            <a:ext cx="6894000" cy="9651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None/>
            </a:pPr>
            <a:r>
              <a:rPr lang="en-US" sz="2700">
                <a:solidFill>
                  <a:schemeClr val="dk1"/>
                </a:solidFill>
                <a:latin typeface="Montserrat Light"/>
                <a:ea typeface="Montserrat Light"/>
                <a:cs typeface="Montserrat Light"/>
                <a:sym typeface="Montserrat Light"/>
              </a:rPr>
              <a:t>Learned all the required technologies which we have used in the project.</a:t>
            </a:r>
            <a:endParaRPr sz="1700"/>
          </a:p>
        </p:txBody>
      </p:sp>
      <p:sp>
        <p:nvSpPr>
          <p:cNvPr id="5179" name="Google Shape;5179;g17ab430885e_1_441"/>
          <p:cNvSpPr txBox="1"/>
          <p:nvPr/>
        </p:nvSpPr>
        <p:spPr>
          <a:xfrm>
            <a:off x="894530" y="632025"/>
            <a:ext cx="22412700" cy="10158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6000" b="1">
                <a:latin typeface="Montserrat"/>
                <a:ea typeface="Montserrat"/>
                <a:cs typeface="Montserrat"/>
                <a:sym typeface="Montserrat"/>
              </a:rPr>
              <a:t>PROJECT </a:t>
            </a:r>
            <a:r>
              <a:rPr lang="en-US" sz="6000" b="1">
                <a:solidFill>
                  <a:srgbClr val="CC4125"/>
                </a:solidFill>
                <a:latin typeface="Montserrat"/>
                <a:ea typeface="Montserrat"/>
                <a:cs typeface="Montserrat"/>
                <a:sym typeface="Montserrat"/>
              </a:rPr>
              <a:t>TIMELINE</a:t>
            </a:r>
            <a:endParaRPr sz="6000" b="1">
              <a:solidFill>
                <a:srgbClr val="CC4125"/>
              </a:solidFill>
            </a:endParaRPr>
          </a:p>
        </p:txBody>
      </p:sp>
      <p:cxnSp>
        <p:nvCxnSpPr>
          <p:cNvPr id="5180" name="Google Shape;5180;g17ab430885e_1_441"/>
          <p:cNvCxnSpPr/>
          <p:nvPr/>
        </p:nvCxnSpPr>
        <p:spPr>
          <a:xfrm rot="10800000" flipH="1">
            <a:off x="-20700" y="1796925"/>
            <a:ext cx="24425400" cy="24900"/>
          </a:xfrm>
          <a:prstGeom prst="straightConnector1">
            <a:avLst/>
          </a:prstGeom>
          <a:noFill/>
          <a:ln w="9525" cap="flat" cmpd="sng">
            <a:solidFill>
              <a:schemeClr val="dk2"/>
            </a:solidFill>
            <a:prstDash val="solid"/>
            <a:round/>
            <a:headEnd type="none" w="med" len="med"/>
            <a:tailEnd type="none" w="med" len="med"/>
          </a:ln>
        </p:spPr>
      </p:cxnSp>
      <p:pic>
        <p:nvPicPr>
          <p:cNvPr id="5181" name="Google Shape;5181;g17ab430885e_1_441"/>
          <p:cNvPicPr preferRelativeResize="0"/>
          <p:nvPr/>
        </p:nvPicPr>
        <p:blipFill>
          <a:blip r:embed="rId3">
            <a:alphaModFix/>
          </a:blip>
          <a:stretch>
            <a:fillRect/>
          </a:stretch>
        </p:blipFill>
        <p:spPr>
          <a:xfrm>
            <a:off x="14377425" y="5339525"/>
            <a:ext cx="7976101" cy="4953882"/>
          </a:xfrm>
          <a:prstGeom prst="rect">
            <a:avLst/>
          </a:prstGeom>
          <a:noFill/>
          <a:ln>
            <a:noFill/>
          </a:ln>
        </p:spPr>
      </p:pic>
      <p:sp>
        <p:nvSpPr>
          <p:cNvPr id="5182" name="Google Shape;5182;g17ab430885e_1_441"/>
          <p:cNvSpPr/>
          <p:nvPr/>
        </p:nvSpPr>
        <p:spPr>
          <a:xfrm>
            <a:off x="10459277" y="3039982"/>
            <a:ext cx="3283200" cy="792000"/>
          </a:xfrm>
          <a:prstGeom prst="parallelogram">
            <a:avLst>
              <a:gd name="adj" fmla="val 38622"/>
            </a:avLst>
          </a:prstGeom>
          <a:solidFill>
            <a:schemeClr val="accent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a:solidFill>
                  <a:srgbClr val="FFFFFF"/>
                </a:solidFill>
                <a:latin typeface="Montserrat"/>
                <a:ea typeface="Montserrat"/>
                <a:cs typeface="Montserrat"/>
                <a:sym typeface="Montserrat"/>
              </a:rPr>
              <a:t>Start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72"/>
                                        </p:tgtEl>
                                        <p:attrNameLst>
                                          <p:attrName>style.visibility</p:attrName>
                                        </p:attrNameLst>
                                      </p:cBhvr>
                                      <p:to>
                                        <p:strVal val="visible"/>
                                      </p:to>
                                    </p:set>
                                    <p:animEffect transition="in" filter="fade">
                                      <p:cBhvr>
                                        <p:cTn id="7" dur="500"/>
                                        <p:tgtEl>
                                          <p:spTgt spid="51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76"/>
                                        </p:tgtEl>
                                        <p:attrNameLst>
                                          <p:attrName>style.visibility</p:attrName>
                                        </p:attrNameLst>
                                      </p:cBhvr>
                                      <p:to>
                                        <p:strVal val="visible"/>
                                      </p:to>
                                    </p:set>
                                    <p:animEffect transition="in" filter="fade">
                                      <p:cBhvr>
                                        <p:cTn id="10" dur="500"/>
                                        <p:tgtEl>
                                          <p:spTgt spid="517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77"/>
                                        </p:tgtEl>
                                        <p:attrNameLst>
                                          <p:attrName>style.visibility</p:attrName>
                                        </p:attrNameLst>
                                      </p:cBhvr>
                                      <p:to>
                                        <p:strVal val="visible"/>
                                      </p:to>
                                    </p:set>
                                    <p:animEffect transition="in" filter="fade">
                                      <p:cBhvr>
                                        <p:cTn id="13" dur="500"/>
                                        <p:tgtEl>
                                          <p:spTgt spid="51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78"/>
                                        </p:tgtEl>
                                        <p:attrNameLst>
                                          <p:attrName>style.visibility</p:attrName>
                                        </p:attrNameLst>
                                      </p:cBhvr>
                                      <p:to>
                                        <p:strVal val="visible"/>
                                      </p:to>
                                    </p:set>
                                    <p:animEffect transition="in" filter="fade">
                                      <p:cBhvr>
                                        <p:cTn id="16" dur="500"/>
                                        <p:tgtEl>
                                          <p:spTgt spid="5178"/>
                                        </p:tgtEl>
                                      </p:cBhvr>
                                    </p:animEffect>
                                  </p:childTnLst>
                                </p:cTn>
                              </p:par>
                              <p:par>
                                <p:cTn id="17" presetID="10" presetClass="entr" presetSubtype="0" fill="hold" nodeType="withEffect">
                                  <p:stCondLst>
                                    <p:cond delay="0"/>
                                  </p:stCondLst>
                                  <p:childTnLst>
                                    <p:set>
                                      <p:cBhvr>
                                        <p:cTn id="18" dur="1" fill="hold">
                                          <p:stCondLst>
                                            <p:cond delay="0"/>
                                          </p:stCondLst>
                                        </p:cTn>
                                        <p:tgtEl>
                                          <p:spTgt spid="5181"/>
                                        </p:tgtEl>
                                        <p:attrNameLst>
                                          <p:attrName>style.visibility</p:attrName>
                                        </p:attrNameLst>
                                      </p:cBhvr>
                                      <p:to>
                                        <p:strVal val="visible"/>
                                      </p:to>
                                    </p:set>
                                    <p:animEffect transition="in" filter="fade">
                                      <p:cBhvr>
                                        <p:cTn id="19" dur="500"/>
                                        <p:tgtEl>
                                          <p:spTgt spid="5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6" grpId="0"/>
      <p:bldP spid="5177" grpId="0"/>
      <p:bldP spid="517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87"/>
        <p:cNvGrpSpPr/>
        <p:nvPr/>
      </p:nvGrpSpPr>
      <p:grpSpPr>
        <a:xfrm>
          <a:off x="0" y="0"/>
          <a:ext cx="0" cy="0"/>
          <a:chOff x="0" y="0"/>
          <a:chExt cx="0" cy="0"/>
        </a:xfrm>
      </p:grpSpPr>
      <p:cxnSp>
        <p:nvCxnSpPr>
          <p:cNvPr id="5188" name="Google Shape;5188;g17ab430885e_1_455"/>
          <p:cNvCxnSpPr/>
          <p:nvPr/>
        </p:nvCxnSpPr>
        <p:spPr>
          <a:xfrm>
            <a:off x="12192000" y="0"/>
            <a:ext cx="0" cy="13716000"/>
          </a:xfrm>
          <a:prstGeom prst="straightConnector1">
            <a:avLst/>
          </a:prstGeom>
          <a:noFill/>
          <a:ln w="25400" cap="flat" cmpd="sng">
            <a:solidFill>
              <a:srgbClr val="CBD5DE"/>
            </a:solidFill>
            <a:prstDash val="solid"/>
            <a:miter lim="800000"/>
            <a:headEnd type="none" w="sm" len="sm"/>
            <a:tailEnd type="none" w="sm" len="sm"/>
          </a:ln>
        </p:spPr>
      </p:cxnSp>
      <p:grpSp>
        <p:nvGrpSpPr>
          <p:cNvPr id="5189" name="Google Shape;5189;g17ab430885e_1_455"/>
          <p:cNvGrpSpPr/>
          <p:nvPr/>
        </p:nvGrpSpPr>
        <p:grpSpPr>
          <a:xfrm>
            <a:off x="11012332" y="8466504"/>
            <a:ext cx="2359200" cy="2359200"/>
            <a:chOff x="5506166" y="4233252"/>
            <a:chExt cx="1179600" cy="1179600"/>
          </a:xfrm>
        </p:grpSpPr>
        <p:sp>
          <p:nvSpPr>
            <p:cNvPr id="5190" name="Google Shape;5190;g17ab430885e_1_455"/>
            <p:cNvSpPr/>
            <p:nvPr/>
          </p:nvSpPr>
          <p:spPr>
            <a:xfrm>
              <a:off x="5506166" y="4233252"/>
              <a:ext cx="1179600" cy="1179600"/>
            </a:xfrm>
            <a:prstGeom prst="ellipse">
              <a:avLst/>
            </a:prstGeom>
            <a:solidFill>
              <a:srgbClr val="CC412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878787"/>
                </a:solidFill>
                <a:latin typeface="Questrial"/>
                <a:ea typeface="Questrial"/>
                <a:cs typeface="Questrial"/>
                <a:sym typeface="Questrial"/>
              </a:endParaRPr>
            </a:p>
          </p:txBody>
        </p:sp>
        <p:sp>
          <p:nvSpPr>
            <p:cNvPr id="5191" name="Google Shape;5191;g17ab430885e_1_455"/>
            <p:cNvSpPr/>
            <p:nvPr/>
          </p:nvSpPr>
          <p:spPr>
            <a:xfrm>
              <a:off x="5650636" y="4377722"/>
              <a:ext cx="890700" cy="890700"/>
            </a:xfrm>
            <a:prstGeom prst="ellipse">
              <a:avLst/>
            </a:prstGeom>
            <a:solidFill>
              <a:srgbClr val="FFFFFF"/>
            </a:solidFill>
            <a:ln w="25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23232"/>
                </a:solidFill>
                <a:latin typeface="Questrial"/>
                <a:ea typeface="Questrial"/>
                <a:cs typeface="Questrial"/>
                <a:sym typeface="Questrial"/>
              </a:endParaRPr>
            </a:p>
          </p:txBody>
        </p:sp>
        <p:sp>
          <p:nvSpPr>
            <p:cNvPr id="5192" name="Google Shape;5192;g17ab430885e_1_455"/>
            <p:cNvSpPr/>
            <p:nvPr/>
          </p:nvSpPr>
          <p:spPr>
            <a:xfrm>
              <a:off x="5782376" y="4509462"/>
              <a:ext cx="627300" cy="627300"/>
            </a:xfrm>
            <a:prstGeom prst="ellipse">
              <a:avLst/>
            </a:prstGeom>
            <a:solidFill>
              <a:srgbClr val="DD7E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23232"/>
                </a:solidFill>
                <a:latin typeface="Questrial"/>
                <a:ea typeface="Questrial"/>
                <a:cs typeface="Questrial"/>
                <a:sym typeface="Questrial"/>
              </a:endParaRPr>
            </a:p>
          </p:txBody>
        </p:sp>
      </p:grpSp>
      <p:sp>
        <p:nvSpPr>
          <p:cNvPr id="5193" name="Google Shape;5193;g17ab430885e_1_455"/>
          <p:cNvSpPr txBox="1"/>
          <p:nvPr/>
        </p:nvSpPr>
        <p:spPr>
          <a:xfrm>
            <a:off x="11699719" y="9338396"/>
            <a:ext cx="9846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FFFFFF"/>
                </a:solidFill>
                <a:latin typeface="Montserrat Light"/>
                <a:ea typeface="Montserrat Light"/>
                <a:cs typeface="Montserrat Light"/>
                <a:sym typeface="Montserrat Light"/>
              </a:rPr>
              <a:t>3</a:t>
            </a:r>
            <a:endParaRPr/>
          </a:p>
        </p:txBody>
      </p:sp>
      <p:grpSp>
        <p:nvGrpSpPr>
          <p:cNvPr id="5194" name="Google Shape;5194;g17ab430885e_1_455"/>
          <p:cNvGrpSpPr/>
          <p:nvPr/>
        </p:nvGrpSpPr>
        <p:grpSpPr>
          <a:xfrm>
            <a:off x="11012332" y="2890164"/>
            <a:ext cx="2359200" cy="2359200"/>
            <a:chOff x="5506166" y="1445082"/>
            <a:chExt cx="1179600" cy="1179600"/>
          </a:xfrm>
        </p:grpSpPr>
        <p:sp>
          <p:nvSpPr>
            <p:cNvPr id="5195" name="Google Shape;5195;g17ab430885e_1_455"/>
            <p:cNvSpPr/>
            <p:nvPr/>
          </p:nvSpPr>
          <p:spPr>
            <a:xfrm>
              <a:off x="5506166" y="1445082"/>
              <a:ext cx="1179600" cy="1179600"/>
            </a:xfrm>
            <a:prstGeom prst="ellipse">
              <a:avLst/>
            </a:prstGeom>
            <a:solidFill>
              <a:srgbClr val="87878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878787"/>
                </a:solidFill>
                <a:latin typeface="Questrial"/>
                <a:ea typeface="Questrial"/>
                <a:cs typeface="Questrial"/>
                <a:sym typeface="Questrial"/>
              </a:endParaRPr>
            </a:p>
          </p:txBody>
        </p:sp>
        <p:sp>
          <p:nvSpPr>
            <p:cNvPr id="5196" name="Google Shape;5196;g17ab430885e_1_455"/>
            <p:cNvSpPr/>
            <p:nvPr/>
          </p:nvSpPr>
          <p:spPr>
            <a:xfrm>
              <a:off x="5650635" y="1589552"/>
              <a:ext cx="890700" cy="890700"/>
            </a:xfrm>
            <a:prstGeom prst="ellipse">
              <a:avLst/>
            </a:prstGeom>
            <a:solidFill>
              <a:srgbClr val="FFFFFF"/>
            </a:solidFill>
            <a:ln w="254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23232"/>
                </a:solidFill>
                <a:latin typeface="Questrial"/>
                <a:ea typeface="Questrial"/>
                <a:cs typeface="Questrial"/>
                <a:sym typeface="Questrial"/>
              </a:endParaRPr>
            </a:p>
          </p:txBody>
        </p:sp>
        <p:sp>
          <p:nvSpPr>
            <p:cNvPr id="5197" name="Google Shape;5197;g17ab430885e_1_455"/>
            <p:cNvSpPr/>
            <p:nvPr/>
          </p:nvSpPr>
          <p:spPr>
            <a:xfrm>
              <a:off x="5782376" y="1721292"/>
              <a:ext cx="627300" cy="627300"/>
            </a:xfrm>
            <a:prstGeom prst="ellipse">
              <a:avLst/>
            </a:prstGeom>
            <a:solidFill>
              <a:srgbClr val="464E5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23232"/>
                </a:solidFill>
                <a:latin typeface="Questrial"/>
                <a:ea typeface="Questrial"/>
                <a:cs typeface="Questrial"/>
                <a:sym typeface="Questrial"/>
              </a:endParaRPr>
            </a:p>
          </p:txBody>
        </p:sp>
      </p:grpSp>
      <p:sp>
        <p:nvSpPr>
          <p:cNvPr id="5198" name="Google Shape;5198;g17ab430885e_1_455"/>
          <p:cNvSpPr txBox="1"/>
          <p:nvPr/>
        </p:nvSpPr>
        <p:spPr>
          <a:xfrm>
            <a:off x="11698114" y="3762056"/>
            <a:ext cx="9879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FFFFFF"/>
                </a:solidFill>
                <a:latin typeface="Montserrat Light"/>
                <a:ea typeface="Montserrat Light"/>
                <a:cs typeface="Montserrat Light"/>
                <a:sym typeface="Montserrat Light"/>
              </a:rPr>
              <a:t>2</a:t>
            </a:r>
            <a:endParaRPr/>
          </a:p>
        </p:txBody>
      </p:sp>
      <p:sp>
        <p:nvSpPr>
          <p:cNvPr id="5199" name="Google Shape;5199;g17ab430885e_1_455"/>
          <p:cNvSpPr txBox="1"/>
          <p:nvPr/>
        </p:nvSpPr>
        <p:spPr>
          <a:xfrm>
            <a:off x="5317425" y="8338000"/>
            <a:ext cx="4310100" cy="70800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000">
                <a:solidFill>
                  <a:schemeClr val="dk1"/>
                </a:solidFill>
                <a:latin typeface="Montserrat Light"/>
                <a:ea typeface="Montserrat Light"/>
                <a:cs typeface="Montserrat Light"/>
                <a:sym typeface="Montserrat Light"/>
              </a:rPr>
              <a:t>Week 07 to 09</a:t>
            </a:r>
            <a:endParaRPr/>
          </a:p>
        </p:txBody>
      </p:sp>
      <p:sp>
        <p:nvSpPr>
          <p:cNvPr id="5200" name="Google Shape;5200;g17ab430885e_1_455"/>
          <p:cNvSpPr txBox="1"/>
          <p:nvPr/>
        </p:nvSpPr>
        <p:spPr>
          <a:xfrm>
            <a:off x="2063937" y="9199782"/>
            <a:ext cx="7563300" cy="965100"/>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None/>
            </a:pPr>
            <a:r>
              <a:rPr lang="en-US" sz="2700">
                <a:solidFill>
                  <a:schemeClr val="dk1"/>
                </a:solidFill>
                <a:latin typeface="Montserrat Light"/>
                <a:ea typeface="Montserrat Light"/>
                <a:cs typeface="Montserrat Light"/>
                <a:sym typeface="Montserrat Light"/>
              </a:rPr>
              <a:t>Executed the complete project according to the requirements and start testing.</a:t>
            </a:r>
            <a:endParaRPr sz="2700"/>
          </a:p>
        </p:txBody>
      </p:sp>
      <p:sp>
        <p:nvSpPr>
          <p:cNvPr id="5201" name="Google Shape;5201;g17ab430885e_1_455"/>
          <p:cNvSpPr txBox="1"/>
          <p:nvPr/>
        </p:nvSpPr>
        <p:spPr>
          <a:xfrm>
            <a:off x="14558878" y="2761675"/>
            <a:ext cx="58164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Montserrat Light"/>
                <a:ea typeface="Montserrat Light"/>
                <a:cs typeface="Montserrat Light"/>
                <a:sym typeface="Montserrat Light"/>
              </a:rPr>
              <a:t>Week 04 to 06</a:t>
            </a:r>
            <a:endParaRPr/>
          </a:p>
        </p:txBody>
      </p:sp>
      <p:sp>
        <p:nvSpPr>
          <p:cNvPr id="5202" name="Google Shape;5202;g17ab430885e_1_455"/>
          <p:cNvSpPr txBox="1"/>
          <p:nvPr/>
        </p:nvSpPr>
        <p:spPr>
          <a:xfrm>
            <a:off x="14558869" y="3623442"/>
            <a:ext cx="7563300" cy="18795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None/>
            </a:pPr>
            <a:r>
              <a:rPr lang="en-US" sz="2700">
                <a:solidFill>
                  <a:schemeClr val="dk1"/>
                </a:solidFill>
                <a:latin typeface="Montserrat Light"/>
                <a:ea typeface="Montserrat Light"/>
                <a:cs typeface="Montserrat Light"/>
                <a:sym typeface="Montserrat Light"/>
              </a:rPr>
              <a:t>Developed the basic structure of the project folder-wise and separate all the react-based components into a separate components folder.</a:t>
            </a:r>
            <a:endParaRPr sz="2700">
              <a:solidFill>
                <a:schemeClr val="dk1"/>
              </a:solidFill>
              <a:latin typeface="Montserrat Light"/>
              <a:ea typeface="Montserrat Light"/>
              <a:cs typeface="Montserrat Light"/>
              <a:sym typeface="Montserrat Light"/>
            </a:endParaRPr>
          </a:p>
        </p:txBody>
      </p:sp>
      <p:sp>
        <p:nvSpPr>
          <p:cNvPr id="5203" name="Google Shape;5203;g17ab430885e_1_455"/>
          <p:cNvSpPr>
            <a:spLocks noGrp="1"/>
          </p:cNvSpPr>
          <p:nvPr>
            <p:ph type="pic" idx="3"/>
          </p:nvPr>
        </p:nvSpPr>
        <p:spPr>
          <a:xfrm>
            <a:off x="1856711" y="1729035"/>
            <a:ext cx="7976100" cy="4681500"/>
          </a:xfrm>
          <a:prstGeom prst="rect">
            <a:avLst/>
          </a:prstGeom>
          <a:solidFill>
            <a:srgbClr val="E1E9EA">
              <a:alpha val="69800"/>
            </a:srgbClr>
          </a:solidFill>
          <a:ln>
            <a:noFill/>
          </a:ln>
        </p:spPr>
      </p:sp>
      <p:sp>
        <p:nvSpPr>
          <p:cNvPr id="5204" name="Google Shape;5204;g17ab430885e_1_455"/>
          <p:cNvSpPr>
            <a:spLocks noGrp="1"/>
          </p:cNvSpPr>
          <p:nvPr>
            <p:ph type="pic" idx="2"/>
          </p:nvPr>
        </p:nvSpPr>
        <p:spPr>
          <a:xfrm>
            <a:off x="14588855" y="7305375"/>
            <a:ext cx="7976100" cy="4681500"/>
          </a:xfrm>
          <a:prstGeom prst="rect">
            <a:avLst/>
          </a:prstGeom>
          <a:solidFill>
            <a:srgbClr val="E1E9EA">
              <a:alpha val="69800"/>
            </a:srgbClr>
          </a:solidFill>
          <a:ln>
            <a:noFill/>
          </a:ln>
        </p:spPr>
      </p:sp>
      <p:pic>
        <p:nvPicPr>
          <p:cNvPr id="5205" name="Google Shape;5205;g17ab430885e_1_455"/>
          <p:cNvPicPr preferRelativeResize="0"/>
          <p:nvPr/>
        </p:nvPicPr>
        <p:blipFill>
          <a:blip r:embed="rId3">
            <a:alphaModFix/>
          </a:blip>
          <a:stretch>
            <a:fillRect/>
          </a:stretch>
        </p:blipFill>
        <p:spPr>
          <a:xfrm>
            <a:off x="1848875" y="1729025"/>
            <a:ext cx="7976102" cy="4681500"/>
          </a:xfrm>
          <a:prstGeom prst="rect">
            <a:avLst/>
          </a:prstGeom>
          <a:noFill/>
          <a:ln>
            <a:noFill/>
          </a:ln>
        </p:spPr>
      </p:pic>
      <p:pic>
        <p:nvPicPr>
          <p:cNvPr id="5206" name="Google Shape;5206;g17ab430885e_1_455"/>
          <p:cNvPicPr preferRelativeResize="0"/>
          <p:nvPr/>
        </p:nvPicPr>
        <p:blipFill>
          <a:blip r:embed="rId4">
            <a:alphaModFix/>
          </a:blip>
          <a:stretch>
            <a:fillRect/>
          </a:stretch>
        </p:blipFill>
        <p:spPr>
          <a:xfrm>
            <a:off x="14287500" y="7305375"/>
            <a:ext cx="8323674" cy="4681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94"/>
                                        </p:tgtEl>
                                        <p:attrNameLst>
                                          <p:attrName>style.visibility</p:attrName>
                                        </p:attrNameLst>
                                      </p:cBhvr>
                                      <p:to>
                                        <p:strVal val="visible"/>
                                      </p:to>
                                    </p:set>
                                    <p:animEffect transition="in" filter="fade">
                                      <p:cBhvr>
                                        <p:cTn id="7" dur="500"/>
                                        <p:tgtEl>
                                          <p:spTgt spid="519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98"/>
                                        </p:tgtEl>
                                        <p:attrNameLst>
                                          <p:attrName>style.visibility</p:attrName>
                                        </p:attrNameLst>
                                      </p:cBhvr>
                                      <p:to>
                                        <p:strVal val="visible"/>
                                      </p:to>
                                    </p:set>
                                    <p:animEffect transition="in" filter="fade">
                                      <p:cBhvr>
                                        <p:cTn id="10" dur="500"/>
                                        <p:tgtEl>
                                          <p:spTgt spid="519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01"/>
                                        </p:tgtEl>
                                        <p:attrNameLst>
                                          <p:attrName>style.visibility</p:attrName>
                                        </p:attrNameLst>
                                      </p:cBhvr>
                                      <p:to>
                                        <p:strVal val="visible"/>
                                      </p:to>
                                    </p:set>
                                    <p:animEffect transition="in" filter="fade">
                                      <p:cBhvr>
                                        <p:cTn id="13" dur="500"/>
                                        <p:tgtEl>
                                          <p:spTgt spid="520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02"/>
                                        </p:tgtEl>
                                        <p:attrNameLst>
                                          <p:attrName>style.visibility</p:attrName>
                                        </p:attrNameLst>
                                      </p:cBhvr>
                                      <p:to>
                                        <p:strVal val="visible"/>
                                      </p:to>
                                    </p:set>
                                    <p:animEffect transition="in" filter="fade">
                                      <p:cBhvr>
                                        <p:cTn id="16" dur="500"/>
                                        <p:tgtEl>
                                          <p:spTgt spid="5202"/>
                                        </p:tgtEl>
                                      </p:cBhvr>
                                    </p:animEffect>
                                  </p:childTnLst>
                                </p:cTn>
                              </p:par>
                              <p:par>
                                <p:cTn id="17" presetID="10" presetClass="entr" presetSubtype="0" fill="hold" nodeType="withEffect">
                                  <p:stCondLst>
                                    <p:cond delay="0"/>
                                  </p:stCondLst>
                                  <p:childTnLst>
                                    <p:set>
                                      <p:cBhvr>
                                        <p:cTn id="18" dur="1" fill="hold">
                                          <p:stCondLst>
                                            <p:cond delay="0"/>
                                          </p:stCondLst>
                                        </p:cTn>
                                        <p:tgtEl>
                                          <p:spTgt spid="5203"/>
                                        </p:tgtEl>
                                        <p:attrNameLst>
                                          <p:attrName>style.visibility</p:attrName>
                                        </p:attrNameLst>
                                      </p:cBhvr>
                                      <p:to>
                                        <p:strVal val="visible"/>
                                      </p:to>
                                    </p:set>
                                    <p:animEffect transition="in" filter="fade">
                                      <p:cBhvr>
                                        <p:cTn id="19" dur="500"/>
                                        <p:tgtEl>
                                          <p:spTgt spid="5203"/>
                                        </p:tgtEl>
                                      </p:cBhvr>
                                    </p:animEffect>
                                  </p:childTnLst>
                                </p:cTn>
                              </p:par>
                              <p:par>
                                <p:cTn id="20" presetID="10" presetClass="entr" presetSubtype="0" fill="hold" nodeType="withEffect">
                                  <p:stCondLst>
                                    <p:cond delay="0"/>
                                  </p:stCondLst>
                                  <p:childTnLst>
                                    <p:set>
                                      <p:cBhvr>
                                        <p:cTn id="21" dur="1" fill="hold">
                                          <p:stCondLst>
                                            <p:cond delay="0"/>
                                          </p:stCondLst>
                                        </p:cTn>
                                        <p:tgtEl>
                                          <p:spTgt spid="5205"/>
                                        </p:tgtEl>
                                        <p:attrNameLst>
                                          <p:attrName>style.visibility</p:attrName>
                                        </p:attrNameLst>
                                      </p:cBhvr>
                                      <p:to>
                                        <p:strVal val="visible"/>
                                      </p:to>
                                    </p:set>
                                    <p:animEffect transition="in" filter="fade">
                                      <p:cBhvr>
                                        <p:cTn id="22" dur="500"/>
                                        <p:tgtEl>
                                          <p:spTgt spid="52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89"/>
                                        </p:tgtEl>
                                        <p:attrNameLst>
                                          <p:attrName>style.visibility</p:attrName>
                                        </p:attrNameLst>
                                      </p:cBhvr>
                                      <p:to>
                                        <p:strVal val="visible"/>
                                      </p:to>
                                    </p:set>
                                    <p:animEffect transition="in" filter="fade">
                                      <p:cBhvr>
                                        <p:cTn id="27" dur="500"/>
                                        <p:tgtEl>
                                          <p:spTgt spid="518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93"/>
                                        </p:tgtEl>
                                        <p:attrNameLst>
                                          <p:attrName>style.visibility</p:attrName>
                                        </p:attrNameLst>
                                      </p:cBhvr>
                                      <p:to>
                                        <p:strVal val="visible"/>
                                      </p:to>
                                    </p:set>
                                    <p:animEffect transition="in" filter="fade">
                                      <p:cBhvr>
                                        <p:cTn id="30" dur="500"/>
                                        <p:tgtEl>
                                          <p:spTgt spid="519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199"/>
                                        </p:tgtEl>
                                        <p:attrNameLst>
                                          <p:attrName>style.visibility</p:attrName>
                                        </p:attrNameLst>
                                      </p:cBhvr>
                                      <p:to>
                                        <p:strVal val="visible"/>
                                      </p:to>
                                    </p:set>
                                    <p:animEffect transition="in" filter="fade">
                                      <p:cBhvr>
                                        <p:cTn id="33" dur="500"/>
                                        <p:tgtEl>
                                          <p:spTgt spid="519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200"/>
                                        </p:tgtEl>
                                        <p:attrNameLst>
                                          <p:attrName>style.visibility</p:attrName>
                                        </p:attrNameLst>
                                      </p:cBhvr>
                                      <p:to>
                                        <p:strVal val="visible"/>
                                      </p:to>
                                    </p:set>
                                    <p:animEffect transition="in" filter="fade">
                                      <p:cBhvr>
                                        <p:cTn id="36" dur="500"/>
                                        <p:tgtEl>
                                          <p:spTgt spid="5200"/>
                                        </p:tgtEl>
                                      </p:cBhvr>
                                    </p:animEffect>
                                  </p:childTnLst>
                                </p:cTn>
                              </p:par>
                              <p:par>
                                <p:cTn id="37" presetID="10" presetClass="entr" presetSubtype="0" fill="hold" nodeType="withEffect">
                                  <p:stCondLst>
                                    <p:cond delay="0"/>
                                  </p:stCondLst>
                                  <p:childTnLst>
                                    <p:set>
                                      <p:cBhvr>
                                        <p:cTn id="38" dur="1" fill="hold">
                                          <p:stCondLst>
                                            <p:cond delay="0"/>
                                          </p:stCondLst>
                                        </p:cTn>
                                        <p:tgtEl>
                                          <p:spTgt spid="5204"/>
                                        </p:tgtEl>
                                        <p:attrNameLst>
                                          <p:attrName>style.visibility</p:attrName>
                                        </p:attrNameLst>
                                      </p:cBhvr>
                                      <p:to>
                                        <p:strVal val="visible"/>
                                      </p:to>
                                    </p:set>
                                    <p:animEffect transition="in" filter="fade">
                                      <p:cBhvr>
                                        <p:cTn id="39" dur="500"/>
                                        <p:tgtEl>
                                          <p:spTgt spid="5204"/>
                                        </p:tgtEl>
                                      </p:cBhvr>
                                    </p:animEffect>
                                  </p:childTnLst>
                                </p:cTn>
                              </p:par>
                              <p:par>
                                <p:cTn id="40" presetID="10" presetClass="entr" presetSubtype="0" fill="hold" nodeType="withEffect">
                                  <p:stCondLst>
                                    <p:cond delay="0"/>
                                  </p:stCondLst>
                                  <p:childTnLst>
                                    <p:set>
                                      <p:cBhvr>
                                        <p:cTn id="41" dur="1" fill="hold">
                                          <p:stCondLst>
                                            <p:cond delay="0"/>
                                          </p:stCondLst>
                                        </p:cTn>
                                        <p:tgtEl>
                                          <p:spTgt spid="5206"/>
                                        </p:tgtEl>
                                        <p:attrNameLst>
                                          <p:attrName>style.visibility</p:attrName>
                                        </p:attrNameLst>
                                      </p:cBhvr>
                                      <p:to>
                                        <p:strVal val="visible"/>
                                      </p:to>
                                    </p:set>
                                    <p:animEffect transition="in" filter="fade">
                                      <p:cBhvr>
                                        <p:cTn id="42" dur="500"/>
                                        <p:tgtEl>
                                          <p:spTgt spid="5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3" grpId="0"/>
      <p:bldP spid="5198" grpId="0"/>
      <p:bldP spid="5199" grpId="0"/>
      <p:bldP spid="5200" grpId="0"/>
      <p:bldP spid="5201" grpId="0"/>
      <p:bldP spid="520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211"/>
        <p:cNvGrpSpPr/>
        <p:nvPr/>
      </p:nvGrpSpPr>
      <p:grpSpPr>
        <a:xfrm>
          <a:off x="0" y="0"/>
          <a:ext cx="0" cy="0"/>
          <a:chOff x="0" y="0"/>
          <a:chExt cx="0" cy="0"/>
        </a:xfrm>
      </p:grpSpPr>
      <p:cxnSp>
        <p:nvCxnSpPr>
          <p:cNvPr id="5212" name="Google Shape;5212;g17ab430885e_1_476"/>
          <p:cNvCxnSpPr/>
          <p:nvPr/>
        </p:nvCxnSpPr>
        <p:spPr>
          <a:xfrm rot="10800000">
            <a:off x="12192000" y="-148"/>
            <a:ext cx="0" cy="9369000"/>
          </a:xfrm>
          <a:prstGeom prst="straightConnector1">
            <a:avLst/>
          </a:prstGeom>
          <a:noFill/>
          <a:ln w="25400" cap="flat" cmpd="sng">
            <a:solidFill>
              <a:srgbClr val="CBD5DE"/>
            </a:solidFill>
            <a:prstDash val="solid"/>
            <a:miter lim="800000"/>
            <a:headEnd type="oval" w="lg" len="lg"/>
            <a:tailEnd type="none" w="sm" len="sm"/>
          </a:ln>
        </p:spPr>
      </p:cxnSp>
      <p:grpSp>
        <p:nvGrpSpPr>
          <p:cNvPr id="5213" name="Google Shape;5213;g17ab430885e_1_476"/>
          <p:cNvGrpSpPr/>
          <p:nvPr/>
        </p:nvGrpSpPr>
        <p:grpSpPr>
          <a:xfrm>
            <a:off x="11012332" y="3969456"/>
            <a:ext cx="2359200" cy="2359200"/>
            <a:chOff x="5506166" y="1984728"/>
            <a:chExt cx="1179600" cy="1179600"/>
          </a:xfrm>
        </p:grpSpPr>
        <p:sp>
          <p:nvSpPr>
            <p:cNvPr id="5214" name="Google Shape;5214;g17ab430885e_1_476"/>
            <p:cNvSpPr/>
            <p:nvPr/>
          </p:nvSpPr>
          <p:spPr>
            <a:xfrm>
              <a:off x="5506166" y="1984728"/>
              <a:ext cx="1179600" cy="1179600"/>
            </a:xfrm>
            <a:prstGeom prst="ellipse">
              <a:avLst/>
            </a:prstGeom>
            <a:solidFill>
              <a:srgbClr val="A61C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878787"/>
                </a:solidFill>
                <a:latin typeface="Questrial"/>
                <a:ea typeface="Questrial"/>
                <a:cs typeface="Questrial"/>
                <a:sym typeface="Questrial"/>
              </a:endParaRPr>
            </a:p>
          </p:txBody>
        </p:sp>
        <p:sp>
          <p:nvSpPr>
            <p:cNvPr id="5215" name="Google Shape;5215;g17ab430885e_1_476"/>
            <p:cNvSpPr/>
            <p:nvPr/>
          </p:nvSpPr>
          <p:spPr>
            <a:xfrm>
              <a:off x="5650635" y="2129198"/>
              <a:ext cx="890700" cy="890700"/>
            </a:xfrm>
            <a:prstGeom prst="ellipse">
              <a:avLst/>
            </a:prstGeom>
            <a:solidFill>
              <a:srgbClr val="FFFFFF"/>
            </a:solidFill>
            <a:ln w="2540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23232"/>
                </a:solidFill>
                <a:latin typeface="Questrial"/>
                <a:ea typeface="Questrial"/>
                <a:cs typeface="Questrial"/>
                <a:sym typeface="Questrial"/>
              </a:endParaRPr>
            </a:p>
          </p:txBody>
        </p:sp>
        <p:sp>
          <p:nvSpPr>
            <p:cNvPr id="5216" name="Google Shape;5216;g17ab430885e_1_476"/>
            <p:cNvSpPr/>
            <p:nvPr/>
          </p:nvSpPr>
          <p:spPr>
            <a:xfrm>
              <a:off x="5782376" y="2260938"/>
              <a:ext cx="627300" cy="627300"/>
            </a:xfrm>
            <a:prstGeom prst="ellipse">
              <a:avLst/>
            </a:prstGeom>
            <a:solidFill>
              <a:srgbClr val="DD7E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a:solidFill>
                  <a:srgbClr val="323232"/>
                </a:solidFill>
                <a:latin typeface="Questrial"/>
                <a:ea typeface="Questrial"/>
                <a:cs typeface="Questrial"/>
                <a:sym typeface="Questrial"/>
              </a:endParaRPr>
            </a:p>
          </p:txBody>
        </p:sp>
      </p:grpSp>
      <p:sp>
        <p:nvSpPr>
          <p:cNvPr id="5217" name="Google Shape;5217;g17ab430885e_1_476"/>
          <p:cNvSpPr txBox="1"/>
          <p:nvPr/>
        </p:nvSpPr>
        <p:spPr>
          <a:xfrm>
            <a:off x="11641210" y="4841348"/>
            <a:ext cx="1101600" cy="5232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FFFFFF"/>
                </a:solidFill>
                <a:latin typeface="Montserrat"/>
                <a:ea typeface="Montserrat"/>
                <a:cs typeface="Montserrat"/>
                <a:sym typeface="Montserrat"/>
              </a:rPr>
              <a:t>4</a:t>
            </a:r>
            <a:endParaRPr/>
          </a:p>
        </p:txBody>
      </p:sp>
      <p:sp>
        <p:nvSpPr>
          <p:cNvPr id="5218" name="Google Shape;5218;g17ab430885e_1_476"/>
          <p:cNvSpPr/>
          <p:nvPr/>
        </p:nvSpPr>
        <p:spPr>
          <a:xfrm>
            <a:off x="10550352" y="10096782"/>
            <a:ext cx="3283200" cy="792000"/>
          </a:xfrm>
          <a:prstGeom prst="parallelogram">
            <a:avLst>
              <a:gd name="adj" fmla="val 38622"/>
            </a:avLst>
          </a:prstGeom>
          <a:solidFill>
            <a:schemeClr val="accent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3200">
                <a:solidFill>
                  <a:srgbClr val="FFFFFF"/>
                </a:solidFill>
                <a:latin typeface="Montserrat"/>
                <a:ea typeface="Montserrat"/>
                <a:cs typeface="Montserrat"/>
                <a:sym typeface="Montserrat"/>
              </a:rPr>
              <a:t>Finish</a:t>
            </a:r>
            <a:endParaRPr/>
          </a:p>
        </p:txBody>
      </p:sp>
      <p:sp>
        <p:nvSpPr>
          <p:cNvPr id="5219" name="Google Shape;5219;g17ab430885e_1_476"/>
          <p:cNvSpPr txBox="1"/>
          <p:nvPr/>
        </p:nvSpPr>
        <p:spPr>
          <a:xfrm>
            <a:off x="13973458" y="3813990"/>
            <a:ext cx="3748200" cy="7080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a:solidFill>
                  <a:schemeClr val="dk1"/>
                </a:solidFill>
                <a:latin typeface="Montserrat"/>
                <a:ea typeface="Montserrat"/>
                <a:cs typeface="Montserrat"/>
                <a:sym typeface="Montserrat"/>
              </a:rPr>
              <a:t>Week 10 to 12</a:t>
            </a:r>
            <a:endParaRPr/>
          </a:p>
        </p:txBody>
      </p:sp>
      <p:sp>
        <p:nvSpPr>
          <p:cNvPr id="5220" name="Google Shape;5220;g17ab430885e_1_476"/>
          <p:cNvSpPr txBox="1"/>
          <p:nvPr/>
        </p:nvSpPr>
        <p:spPr>
          <a:xfrm>
            <a:off x="13973458" y="4675764"/>
            <a:ext cx="7563300" cy="1274400"/>
          </a:xfrm>
          <a:prstGeom prst="rect">
            <a:avLst/>
          </a:prstGeom>
          <a:noFill/>
          <a:ln>
            <a:noFill/>
          </a:ln>
        </p:spPr>
        <p:txBody>
          <a:bodyPr spcFirstLastPara="1" wrap="square" lIns="91425" tIns="45700" rIns="91425" bIns="45700" anchor="t" anchorCtr="0">
            <a:spAutoFit/>
          </a:bodyPr>
          <a:lstStyle/>
          <a:p>
            <a:pPr marL="0" marR="0" lvl="0" indent="0" algn="l" rtl="0">
              <a:lnSpc>
                <a:spcPct val="110000"/>
              </a:lnSpc>
              <a:spcBef>
                <a:spcPts val="0"/>
              </a:spcBef>
              <a:spcAft>
                <a:spcPts val="0"/>
              </a:spcAft>
              <a:buNone/>
            </a:pPr>
            <a:r>
              <a:rPr lang="en-US" sz="2400">
                <a:solidFill>
                  <a:schemeClr val="dk1"/>
                </a:solidFill>
                <a:latin typeface="Montserrat Light"/>
                <a:ea typeface="Montserrat Light"/>
                <a:cs typeface="Montserrat Light"/>
                <a:sym typeface="Montserrat Light"/>
              </a:rPr>
              <a:t>Finalized the whole project resolved all the bugs and solved all the responsiveness issues for all screen sizes.</a:t>
            </a:r>
            <a:endParaRPr/>
          </a:p>
        </p:txBody>
      </p:sp>
      <p:pic>
        <p:nvPicPr>
          <p:cNvPr id="5221" name="Google Shape;5221;g17ab430885e_1_476"/>
          <p:cNvPicPr preferRelativeResize="0"/>
          <p:nvPr/>
        </p:nvPicPr>
        <p:blipFill>
          <a:blip r:embed="rId3">
            <a:alphaModFix/>
          </a:blip>
          <a:stretch>
            <a:fillRect/>
          </a:stretch>
        </p:blipFill>
        <p:spPr>
          <a:xfrm>
            <a:off x="1583350" y="2526150"/>
            <a:ext cx="7063450" cy="4091899"/>
          </a:xfrm>
          <a:prstGeom prst="rect">
            <a:avLst/>
          </a:prstGeom>
          <a:noFill/>
          <a:ln>
            <a:noFill/>
          </a:ln>
        </p:spPr>
      </p:pic>
      <p:pic>
        <p:nvPicPr>
          <p:cNvPr id="5222" name="Google Shape;5222;g17ab430885e_1_476"/>
          <p:cNvPicPr preferRelativeResize="0"/>
          <p:nvPr/>
        </p:nvPicPr>
        <p:blipFill rotWithShape="1">
          <a:blip r:embed="rId4">
            <a:alphaModFix/>
          </a:blip>
          <a:srcRect b="-13365"/>
          <a:stretch/>
        </p:blipFill>
        <p:spPr>
          <a:xfrm>
            <a:off x="842625" y="2307225"/>
            <a:ext cx="8544900" cy="5609900"/>
          </a:xfrm>
          <a:prstGeom prst="rect">
            <a:avLst/>
          </a:prstGeom>
          <a:noFill/>
          <a:ln>
            <a:noFill/>
          </a:ln>
        </p:spPr>
      </p:pic>
      <p:grpSp>
        <p:nvGrpSpPr>
          <p:cNvPr id="5223" name="Google Shape;5223;g17ab430885e_1_476"/>
          <p:cNvGrpSpPr/>
          <p:nvPr/>
        </p:nvGrpSpPr>
        <p:grpSpPr>
          <a:xfrm>
            <a:off x="8056150" y="3584988"/>
            <a:ext cx="2776650" cy="5609924"/>
            <a:chOff x="19168725" y="7034763"/>
            <a:chExt cx="2776650" cy="5609924"/>
          </a:xfrm>
        </p:grpSpPr>
        <p:pic>
          <p:nvPicPr>
            <p:cNvPr id="5224" name="Google Shape;5224;g17ab430885e_1_476"/>
            <p:cNvPicPr preferRelativeResize="0"/>
            <p:nvPr/>
          </p:nvPicPr>
          <p:blipFill>
            <a:blip r:embed="rId5">
              <a:alphaModFix/>
            </a:blip>
            <a:stretch>
              <a:fillRect/>
            </a:stretch>
          </p:blipFill>
          <p:spPr>
            <a:xfrm>
              <a:off x="19168725" y="7034763"/>
              <a:ext cx="2776650" cy="5609924"/>
            </a:xfrm>
            <a:prstGeom prst="rect">
              <a:avLst/>
            </a:prstGeom>
            <a:noFill/>
            <a:ln>
              <a:noFill/>
            </a:ln>
          </p:spPr>
        </p:pic>
        <p:pic>
          <p:nvPicPr>
            <p:cNvPr id="5225" name="Google Shape;5225;g17ab430885e_1_476"/>
            <p:cNvPicPr preferRelativeResize="0"/>
            <p:nvPr/>
          </p:nvPicPr>
          <p:blipFill>
            <a:blip r:embed="rId6">
              <a:alphaModFix/>
            </a:blip>
            <a:stretch>
              <a:fillRect/>
            </a:stretch>
          </p:blipFill>
          <p:spPr>
            <a:xfrm>
              <a:off x="19377450" y="7459075"/>
              <a:ext cx="2359200" cy="489150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13"/>
                                        </p:tgtEl>
                                        <p:attrNameLst>
                                          <p:attrName>style.visibility</p:attrName>
                                        </p:attrNameLst>
                                      </p:cBhvr>
                                      <p:to>
                                        <p:strVal val="visible"/>
                                      </p:to>
                                    </p:set>
                                    <p:animEffect transition="in" filter="fade">
                                      <p:cBhvr>
                                        <p:cTn id="7" dur="500"/>
                                        <p:tgtEl>
                                          <p:spTgt spid="52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17"/>
                                        </p:tgtEl>
                                        <p:attrNameLst>
                                          <p:attrName>style.visibility</p:attrName>
                                        </p:attrNameLst>
                                      </p:cBhvr>
                                      <p:to>
                                        <p:strVal val="visible"/>
                                      </p:to>
                                    </p:set>
                                    <p:animEffect transition="in" filter="fade">
                                      <p:cBhvr>
                                        <p:cTn id="10" dur="500"/>
                                        <p:tgtEl>
                                          <p:spTgt spid="52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19"/>
                                        </p:tgtEl>
                                        <p:attrNameLst>
                                          <p:attrName>style.visibility</p:attrName>
                                        </p:attrNameLst>
                                      </p:cBhvr>
                                      <p:to>
                                        <p:strVal val="visible"/>
                                      </p:to>
                                    </p:set>
                                    <p:animEffect transition="in" filter="fade">
                                      <p:cBhvr>
                                        <p:cTn id="13" dur="500"/>
                                        <p:tgtEl>
                                          <p:spTgt spid="52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20"/>
                                        </p:tgtEl>
                                        <p:attrNameLst>
                                          <p:attrName>style.visibility</p:attrName>
                                        </p:attrNameLst>
                                      </p:cBhvr>
                                      <p:to>
                                        <p:strVal val="visible"/>
                                      </p:to>
                                    </p:set>
                                    <p:animEffect transition="in" filter="fade">
                                      <p:cBhvr>
                                        <p:cTn id="16" dur="500"/>
                                        <p:tgtEl>
                                          <p:spTgt spid="5220"/>
                                        </p:tgtEl>
                                      </p:cBhvr>
                                    </p:animEffect>
                                  </p:childTnLst>
                                </p:cTn>
                              </p:par>
                              <p:par>
                                <p:cTn id="17" presetID="10" presetClass="entr" presetSubtype="0" fill="hold" nodeType="withEffect">
                                  <p:stCondLst>
                                    <p:cond delay="0"/>
                                  </p:stCondLst>
                                  <p:childTnLst>
                                    <p:set>
                                      <p:cBhvr>
                                        <p:cTn id="18" dur="1" fill="hold">
                                          <p:stCondLst>
                                            <p:cond delay="0"/>
                                          </p:stCondLst>
                                        </p:cTn>
                                        <p:tgtEl>
                                          <p:spTgt spid="5221"/>
                                        </p:tgtEl>
                                        <p:attrNameLst>
                                          <p:attrName>style.visibility</p:attrName>
                                        </p:attrNameLst>
                                      </p:cBhvr>
                                      <p:to>
                                        <p:strVal val="visible"/>
                                      </p:to>
                                    </p:set>
                                    <p:animEffect transition="in" filter="fade">
                                      <p:cBhvr>
                                        <p:cTn id="19" dur="500"/>
                                        <p:tgtEl>
                                          <p:spTgt spid="5221"/>
                                        </p:tgtEl>
                                      </p:cBhvr>
                                    </p:animEffect>
                                  </p:childTnLst>
                                </p:cTn>
                              </p:par>
                              <p:par>
                                <p:cTn id="20" presetID="10" presetClass="entr" presetSubtype="0" fill="hold" nodeType="withEffect">
                                  <p:stCondLst>
                                    <p:cond delay="0"/>
                                  </p:stCondLst>
                                  <p:childTnLst>
                                    <p:set>
                                      <p:cBhvr>
                                        <p:cTn id="21" dur="1" fill="hold">
                                          <p:stCondLst>
                                            <p:cond delay="0"/>
                                          </p:stCondLst>
                                        </p:cTn>
                                        <p:tgtEl>
                                          <p:spTgt spid="5222"/>
                                        </p:tgtEl>
                                        <p:attrNameLst>
                                          <p:attrName>style.visibility</p:attrName>
                                        </p:attrNameLst>
                                      </p:cBhvr>
                                      <p:to>
                                        <p:strVal val="visible"/>
                                      </p:to>
                                    </p:set>
                                    <p:animEffect transition="in" filter="fade">
                                      <p:cBhvr>
                                        <p:cTn id="22" dur="500"/>
                                        <p:tgtEl>
                                          <p:spTgt spid="5222"/>
                                        </p:tgtEl>
                                      </p:cBhvr>
                                    </p:animEffect>
                                  </p:childTnLst>
                                </p:cTn>
                              </p:par>
                              <p:par>
                                <p:cTn id="23" presetID="10" presetClass="entr" presetSubtype="0" fill="hold" nodeType="withEffect">
                                  <p:stCondLst>
                                    <p:cond delay="0"/>
                                  </p:stCondLst>
                                  <p:childTnLst>
                                    <p:set>
                                      <p:cBhvr>
                                        <p:cTn id="24" dur="1" fill="hold">
                                          <p:stCondLst>
                                            <p:cond delay="0"/>
                                          </p:stCondLst>
                                        </p:cTn>
                                        <p:tgtEl>
                                          <p:spTgt spid="5223"/>
                                        </p:tgtEl>
                                        <p:attrNameLst>
                                          <p:attrName>style.visibility</p:attrName>
                                        </p:attrNameLst>
                                      </p:cBhvr>
                                      <p:to>
                                        <p:strVal val="visible"/>
                                      </p:to>
                                    </p:set>
                                    <p:animEffect transition="in" filter="fade">
                                      <p:cBhvr>
                                        <p:cTn id="25" dur="500"/>
                                        <p:tgtEl>
                                          <p:spTgt spid="5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7" grpId="0"/>
      <p:bldP spid="5219" grpId="0"/>
      <p:bldP spid="5220" grpId="0"/>
    </p:bldLst>
  </p:timing>
</p:sld>
</file>

<file path=ppt/theme/theme1.xml><?xml version="1.0" encoding="utf-8"?>
<a:theme xmlns:a="http://schemas.openxmlformats.org/drawingml/2006/main" name="10_Office Theme">
  <a:themeElements>
    <a:clrScheme name="Custom 28">
      <a:dk1>
        <a:srgbClr val="272E3A"/>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E76F51"/>
      </a:accent6>
      <a:hlink>
        <a:srgbClr val="FFE18B"/>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TotalTime>
  <Words>443</Words>
  <Application>Microsoft Office PowerPoint</Application>
  <PresentationFormat>Custom</PresentationFormat>
  <Paragraphs>95</Paragraphs>
  <Slides>36</Slides>
  <Notes>36</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Questrial</vt:lpstr>
      <vt:lpstr>Arial</vt:lpstr>
      <vt:lpstr>Montserrat SemiBold</vt:lpstr>
      <vt:lpstr>Montserrat</vt:lpstr>
      <vt:lpstr>Calibri</vt:lpstr>
      <vt:lpstr>Montserrat Light</vt:lpstr>
      <vt:lpstr>Source Sans Pro</vt:lpstr>
      <vt:lpstr>10_Office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purno biswas</dc:creator>
  <cp:lastModifiedBy>Mohit Jaisal</cp:lastModifiedBy>
  <cp:revision>12</cp:revision>
  <dcterms:created xsi:type="dcterms:W3CDTF">2020-03-29T10:33:05Z</dcterms:created>
  <dcterms:modified xsi:type="dcterms:W3CDTF">2022-11-03T20:18:08Z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5A7C3E75-874A-46A1-92E2-5E0E153E7201</vt:lpwstr>
  </property>
  <property fmtid="{D5CDD505-2E9C-101B-9397-08002B2CF9AE}" pid="3" name="ArticulatePath">
    <vt:lpwstr>https://d.docs.live.net/bfdbf960b5fc32c3/02. aPresentation/01. Current Clients/12. Graphicriver/03. Purnendu Biswas/01. ARROWS^</vt:lpwstr>
  </property>
</Properties>
</file>